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6" r:id="rId4"/>
    <p:sldId id="306" r:id="rId5"/>
    <p:sldId id="282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8" autoAdjust="0"/>
    <p:restoredTop sz="92740" autoAdjust="0"/>
  </p:normalViewPr>
  <p:slideViewPr>
    <p:cSldViewPr>
      <p:cViewPr varScale="1">
        <p:scale>
          <a:sx n="106" d="100"/>
          <a:sy n="106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goodwp.com/images/201103/goodwp.com_1646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5" r="193" b="8878"/>
          <a:stretch/>
        </p:blipFill>
        <p:spPr bwMode="auto">
          <a:xfrm>
            <a:off x="0" y="3879004"/>
            <a:ext cx="12192000" cy="297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ww.goodwp.com/images/201103/goodwp.com_1646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5" r="193" b="25031"/>
          <a:stretch/>
        </p:blipFill>
        <p:spPr bwMode="auto">
          <a:xfrm>
            <a:off x="0" y="1"/>
            <a:ext cx="12192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goodwp.com/images/201103/goodwp.com_1646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6" r="193" b="22019"/>
          <a:stretch/>
        </p:blipFill>
        <p:spPr bwMode="auto">
          <a:xfrm>
            <a:off x="0" y="0"/>
            <a:ext cx="12192000" cy="19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ww.goodwp.com/images/201103/goodwp.com_1646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5" r="193" b="25031"/>
          <a:stretch/>
        </p:blipFill>
        <p:spPr bwMode="auto">
          <a:xfrm>
            <a:off x="0" y="1"/>
            <a:ext cx="12192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goodwp.com/images/201103/goodwp.com_1646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5" r="193" b="25031"/>
          <a:stretch/>
        </p:blipFill>
        <p:spPr bwMode="auto">
          <a:xfrm>
            <a:off x="0" y="1"/>
            <a:ext cx="12192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rA9j5LQoWsG4SpS8i79Qg" TargetMode="External"/><Relationship Id="rId2" Type="http://schemas.openxmlformats.org/officeDocument/2006/relationships/hyperlink" Target="http://flightcontrol-master.github.io/MOOS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ightControl-Master/MOOSE/tree/master/Moose%20Test%20Miss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ightcontrol.slack.com/messages/moo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mission</a:t>
            </a:r>
            <a:br>
              <a:rPr lang="nl-BE" dirty="0"/>
            </a:br>
            <a:r>
              <a:rPr lang="nl-BE" dirty="0"/>
              <a:t>Development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moose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moose</a:t>
            </a:r>
            <a:r>
              <a:rPr lang="nl-BE" dirty="0"/>
              <a:t> </a:t>
            </a:r>
            <a:r>
              <a:rPr lang="nl-BE" dirty="0" err="1"/>
              <a:t>wrapper</a:t>
            </a:r>
            <a:r>
              <a:rPr lang="nl-BE" dirty="0"/>
              <a:t> </a:t>
            </a:r>
            <a:r>
              <a:rPr lang="nl-BE" dirty="0" err="1"/>
              <a:t>CLASSes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MOOSE provides an abstraction</a:t>
            </a:r>
            <a:br>
              <a:rPr lang="en-US" dirty="0"/>
            </a:br>
            <a:r>
              <a:rPr lang="en-US" dirty="0"/>
              <a:t>of the DCS object model</a:t>
            </a:r>
            <a:br>
              <a:rPr lang="en-US" dirty="0"/>
            </a:br>
            <a:r>
              <a:rPr lang="en-US" dirty="0"/>
              <a:t>with a new</a:t>
            </a:r>
            <a:br>
              <a:rPr lang="en-US" dirty="0"/>
            </a:br>
            <a:r>
              <a:rPr lang="en-US" dirty="0"/>
              <a:t>class hierarchy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36" y="3609001"/>
            <a:ext cx="8010089" cy="31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core</a:t>
            </a:r>
            <a:r>
              <a:rPr lang="nl-BE" dirty="0"/>
              <a:t> </a:t>
            </a:r>
            <a:r>
              <a:rPr lang="nl-BE" dirty="0" err="1"/>
              <a:t>wrapper</a:t>
            </a:r>
            <a:r>
              <a:rPr lang="nl-BE" dirty="0"/>
              <a:t> classes in </a:t>
            </a:r>
            <a:r>
              <a:rPr lang="nl-BE" dirty="0" err="1"/>
              <a:t>moose</a:t>
            </a:r>
            <a:endParaRPr lang="nl-BE" dirty="0"/>
          </a:p>
        </p:txBody>
      </p:sp>
      <p:sp>
        <p:nvSpPr>
          <p:cNvPr id="46" name="Afgeronde rechthoek 18"/>
          <p:cNvSpPr/>
          <p:nvPr/>
        </p:nvSpPr>
        <p:spPr>
          <a:xfrm>
            <a:off x="5105989" y="198898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IDENTIFIABLE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Straight Connector 2"/>
          <p:cNvCxnSpPr>
            <a:stCxn id="138" idx="1"/>
            <a:endCxn id="48" idx="3"/>
          </p:cNvCxnSpPr>
          <p:nvPr/>
        </p:nvCxnSpPr>
        <p:spPr>
          <a:xfrm flipH="1">
            <a:off x="2135956" y="2303988"/>
            <a:ext cx="540006" cy="0"/>
          </a:xfrm>
          <a:prstGeom prst="line">
            <a:avLst/>
          </a:prstGeom>
          <a:ln w="317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fgeronde rechthoek 18"/>
          <p:cNvSpPr/>
          <p:nvPr/>
        </p:nvSpPr>
        <p:spPr>
          <a:xfrm>
            <a:off x="245935" y="198898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Afgeronde rechthoek 18"/>
          <p:cNvSpPr/>
          <p:nvPr/>
        </p:nvSpPr>
        <p:spPr>
          <a:xfrm>
            <a:off x="5105989" y="288899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POSITIONABLE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Afgeronde rechthoek 18"/>
          <p:cNvSpPr/>
          <p:nvPr/>
        </p:nvSpPr>
        <p:spPr>
          <a:xfrm>
            <a:off x="7626017" y="522902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Afgeronde rechthoek 18"/>
          <p:cNvSpPr/>
          <p:nvPr/>
        </p:nvSpPr>
        <p:spPr>
          <a:xfrm>
            <a:off x="7626017" y="360900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STATIC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6" name="Afgeronde rechthoek 18"/>
          <p:cNvSpPr/>
          <p:nvPr/>
        </p:nvSpPr>
        <p:spPr>
          <a:xfrm>
            <a:off x="5105989" y="522902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CONTROL-LABLE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8"/>
          <p:cNvSpPr/>
          <p:nvPr/>
        </p:nvSpPr>
        <p:spPr>
          <a:xfrm>
            <a:off x="7626017" y="288899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AIRBASE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8" name="Afgeronde rechthoek 18"/>
          <p:cNvSpPr/>
          <p:nvPr/>
        </p:nvSpPr>
        <p:spPr>
          <a:xfrm>
            <a:off x="7626017" y="4329010"/>
            <a:ext cx="1890021" cy="630007"/>
          </a:xfrm>
          <a:prstGeom prst="roundRect">
            <a:avLst>
              <a:gd name="adj" fmla="val 9328"/>
            </a:avLst>
          </a:prstGeom>
          <a:solidFill>
            <a:schemeClr val="tx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WEAPON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9" name="Afgeronde rechthoek 18"/>
          <p:cNvSpPr/>
          <p:nvPr/>
        </p:nvSpPr>
        <p:spPr>
          <a:xfrm>
            <a:off x="7626017" y="1988984"/>
            <a:ext cx="1890021" cy="630007"/>
          </a:xfrm>
          <a:prstGeom prst="roundRect">
            <a:avLst>
              <a:gd name="adj" fmla="val 9328"/>
            </a:avLst>
          </a:prstGeom>
          <a:solidFill>
            <a:schemeClr val="tx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SCENERY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2" name="Straight Connector 2"/>
          <p:cNvCxnSpPr>
            <a:stCxn id="23" idx="0"/>
            <a:endCxn id="46" idx="2"/>
          </p:cNvCxnSpPr>
          <p:nvPr/>
        </p:nvCxnSpPr>
        <p:spPr>
          <a:xfrm flipV="1">
            <a:off x="6051000" y="2618991"/>
            <a:ext cx="0" cy="270003"/>
          </a:xfrm>
          <a:prstGeom prst="line">
            <a:avLst/>
          </a:prstGeom>
          <a:ln w="317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"/>
          <p:cNvCxnSpPr>
            <a:stCxn id="26" idx="0"/>
            <a:endCxn id="23" idx="2"/>
          </p:cNvCxnSpPr>
          <p:nvPr/>
        </p:nvCxnSpPr>
        <p:spPr>
          <a:xfrm flipV="1">
            <a:off x="6051000" y="3519001"/>
            <a:ext cx="0" cy="1710019"/>
          </a:xfrm>
          <a:prstGeom prst="line">
            <a:avLst/>
          </a:prstGeom>
          <a:ln w="317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"/>
          <p:cNvCxnSpPr>
            <a:stCxn id="24" idx="1"/>
            <a:endCxn id="26" idx="3"/>
          </p:cNvCxnSpPr>
          <p:nvPr/>
        </p:nvCxnSpPr>
        <p:spPr>
          <a:xfrm flipH="1">
            <a:off x="6996010" y="5544024"/>
            <a:ext cx="630007" cy="0"/>
          </a:xfrm>
          <a:prstGeom prst="line">
            <a:avLst/>
          </a:prstGeom>
          <a:ln w="317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fgeronde rechthoek 18"/>
          <p:cNvSpPr/>
          <p:nvPr/>
        </p:nvSpPr>
        <p:spPr>
          <a:xfrm>
            <a:off x="7626017" y="594902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65" name="Straight Connector 2"/>
          <p:cNvCxnSpPr>
            <a:stCxn id="27" idx="1"/>
            <a:endCxn id="23" idx="3"/>
          </p:cNvCxnSpPr>
          <p:nvPr/>
        </p:nvCxnSpPr>
        <p:spPr>
          <a:xfrm flipH="1">
            <a:off x="6996010" y="3203998"/>
            <a:ext cx="630007" cy="0"/>
          </a:xfrm>
          <a:prstGeom prst="line">
            <a:avLst/>
          </a:prstGeom>
          <a:ln w="317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2"/>
          <p:cNvCxnSpPr>
            <a:stCxn id="29" idx="1"/>
            <a:endCxn id="46" idx="3"/>
          </p:cNvCxnSpPr>
          <p:nvPr/>
        </p:nvCxnSpPr>
        <p:spPr>
          <a:xfrm flipH="1">
            <a:off x="6996010" y="2303988"/>
            <a:ext cx="630007" cy="0"/>
          </a:xfrm>
          <a:prstGeom prst="line">
            <a:avLst/>
          </a:prstGeom>
          <a:ln w="317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bogen verbindingslijn 126"/>
          <p:cNvCxnSpPr>
            <a:stCxn id="25" idx="1"/>
            <a:endCxn id="23" idx="3"/>
          </p:cNvCxnSpPr>
          <p:nvPr/>
        </p:nvCxnSpPr>
        <p:spPr>
          <a:xfrm rot="10800000">
            <a:off x="6996011" y="3203998"/>
            <a:ext cx="630007" cy="720008"/>
          </a:xfrm>
          <a:prstGeom prst="bentConnector3">
            <a:avLst>
              <a:gd name="adj1" fmla="val 50000"/>
            </a:avLst>
          </a:prstGeom>
          <a:ln w="317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bogen verbindingslijn 129"/>
          <p:cNvCxnSpPr>
            <a:stCxn id="28" idx="1"/>
            <a:endCxn id="23" idx="3"/>
          </p:cNvCxnSpPr>
          <p:nvPr/>
        </p:nvCxnSpPr>
        <p:spPr>
          <a:xfrm rot="10800000">
            <a:off x="6996011" y="3203998"/>
            <a:ext cx="630007" cy="1440016"/>
          </a:xfrm>
          <a:prstGeom prst="bentConnector3">
            <a:avLst>
              <a:gd name="adj1" fmla="val 50000"/>
            </a:avLst>
          </a:prstGeom>
          <a:ln w="317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bogen verbindingslijn 132"/>
          <p:cNvCxnSpPr>
            <a:stCxn id="64" idx="1"/>
            <a:endCxn id="26" idx="3"/>
          </p:cNvCxnSpPr>
          <p:nvPr/>
        </p:nvCxnSpPr>
        <p:spPr>
          <a:xfrm rot="10800000">
            <a:off x="6996011" y="5544024"/>
            <a:ext cx="630007" cy="720008"/>
          </a:xfrm>
          <a:prstGeom prst="bentConnector3">
            <a:avLst>
              <a:gd name="adj1" fmla="val 50000"/>
            </a:avLst>
          </a:prstGeom>
          <a:ln w="317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Afgeronde rechthoek 18"/>
          <p:cNvSpPr/>
          <p:nvPr/>
        </p:nvSpPr>
        <p:spPr>
          <a:xfrm>
            <a:off x="2675962" y="198898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OBJECT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40" name="Straight Connector 2"/>
          <p:cNvCxnSpPr>
            <a:stCxn id="46" idx="1"/>
            <a:endCxn id="138" idx="3"/>
          </p:cNvCxnSpPr>
          <p:nvPr/>
        </p:nvCxnSpPr>
        <p:spPr>
          <a:xfrm flipH="1">
            <a:off x="4565983" y="2303988"/>
            <a:ext cx="540006" cy="0"/>
          </a:xfrm>
          <a:prstGeom prst="line">
            <a:avLst/>
          </a:prstGeom>
          <a:ln w="317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fgeronde rechthoek 18"/>
          <p:cNvSpPr/>
          <p:nvPr/>
        </p:nvSpPr>
        <p:spPr>
          <a:xfrm>
            <a:off x="10056044" y="522902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CLIENT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1" name="Straight Connector 2"/>
          <p:cNvCxnSpPr>
            <a:stCxn id="30" idx="1"/>
            <a:endCxn id="24" idx="3"/>
          </p:cNvCxnSpPr>
          <p:nvPr/>
        </p:nvCxnSpPr>
        <p:spPr>
          <a:xfrm flipH="1">
            <a:off x="9516038" y="5544024"/>
            <a:ext cx="540006" cy="0"/>
          </a:xfrm>
          <a:prstGeom prst="line">
            <a:avLst/>
          </a:prstGeom>
          <a:ln w="317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384844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consult </a:t>
            </a:r>
            <a:r>
              <a:rPr lang="nl-BE" dirty="0" err="1"/>
              <a:t>the</a:t>
            </a:r>
            <a:r>
              <a:rPr lang="nl-BE" dirty="0"/>
              <a:t> online </a:t>
            </a:r>
            <a:r>
              <a:rPr lang="nl-BE" dirty="0" err="1"/>
              <a:t>documentation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698919"/>
          </a:xfrm>
        </p:spPr>
        <p:txBody>
          <a:bodyPr>
            <a:normAutofit lnSpcReduction="10000"/>
          </a:bodyPr>
          <a:lstStyle/>
          <a:p>
            <a:r>
              <a:rPr lang="nl-BE" dirty="0"/>
              <a:t>The </a:t>
            </a:r>
            <a:r>
              <a:rPr lang="nl-BE" dirty="0" err="1"/>
              <a:t>documentation</a:t>
            </a:r>
            <a:r>
              <a:rPr lang="nl-BE" dirty="0"/>
              <a:t> </a:t>
            </a:r>
            <a:r>
              <a:rPr lang="nl-BE" dirty="0" err="1"/>
              <a:t>explains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MOOSE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directory </a:t>
            </a:r>
            <a:r>
              <a:rPr lang="nl-BE" dirty="0" err="1"/>
              <a:t>structure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MOOSE pack.</a:t>
            </a:r>
          </a:p>
          <a:p>
            <a:pPr lvl="1"/>
            <a:r>
              <a:rPr lang="nl-BE" dirty="0"/>
              <a:t>Classes are </a:t>
            </a:r>
            <a:r>
              <a:rPr lang="nl-BE" dirty="0" err="1"/>
              <a:t>embedded</a:t>
            </a:r>
            <a:r>
              <a:rPr lang="nl-BE" dirty="0"/>
              <a:t> in </a:t>
            </a:r>
            <a:r>
              <a:rPr lang="nl-BE" dirty="0" err="1"/>
              <a:t>lua</a:t>
            </a:r>
            <a:r>
              <a:rPr lang="nl-BE" dirty="0"/>
              <a:t> “modules”. Eg. </a:t>
            </a:r>
            <a:r>
              <a:rPr lang="nl-BE" dirty="0" err="1"/>
              <a:t>the</a:t>
            </a:r>
            <a:r>
              <a:rPr lang="nl-BE" dirty="0"/>
              <a:t> zone classes are </a:t>
            </a:r>
            <a:r>
              <a:rPr lang="nl-BE" dirty="0" err="1"/>
              <a:t>collected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module Zone. </a:t>
            </a:r>
          </a:p>
          <a:p>
            <a:pPr lvl="1"/>
            <a:r>
              <a:rPr lang="nl-BE" dirty="0"/>
              <a:t>A CLASS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referenced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Module#CLASS</a:t>
            </a:r>
            <a:r>
              <a:rPr lang="nl-BE" dirty="0"/>
              <a:t>. </a:t>
            </a:r>
          </a:p>
          <a:p>
            <a:pPr lvl="1"/>
            <a:r>
              <a:rPr lang="nl-BE" dirty="0"/>
              <a:t>The Module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given</a:t>
            </a:r>
            <a:r>
              <a:rPr lang="nl-BE" dirty="0"/>
              <a:t>, </a:t>
            </a:r>
            <a:r>
              <a:rPr lang="nl-BE" dirty="0" err="1"/>
              <a:t>so</a:t>
            </a:r>
            <a:r>
              <a:rPr lang="nl-BE" dirty="0"/>
              <a:t> #CLASS </a:t>
            </a:r>
            <a:r>
              <a:rPr lang="nl-BE" dirty="0" err="1"/>
              <a:t>references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class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module. </a:t>
            </a:r>
            <a:r>
              <a:rPr lang="nl-BE" dirty="0" err="1"/>
              <a:t>All</a:t>
            </a:r>
            <a:r>
              <a:rPr lang="nl-BE" dirty="0"/>
              <a:t> these </a:t>
            </a:r>
            <a:r>
              <a:rPr lang="nl-BE" dirty="0" err="1"/>
              <a:t>references</a:t>
            </a:r>
            <a:r>
              <a:rPr lang="nl-BE" dirty="0"/>
              <a:t> are clickable,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,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move back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forth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explanations</a:t>
            </a:r>
            <a:r>
              <a:rPr lang="nl-BE" dirty="0"/>
              <a:t>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All</a:t>
            </a:r>
            <a:r>
              <a:rPr lang="nl-BE" sz="2400" dirty="0"/>
              <a:t> class </a:t>
            </a:r>
            <a:r>
              <a:rPr lang="nl-BE" sz="2400" dirty="0" err="1"/>
              <a:t>and</a:t>
            </a:r>
            <a:r>
              <a:rPr lang="nl-BE" sz="2400" dirty="0"/>
              <a:t> API </a:t>
            </a:r>
            <a:r>
              <a:rPr lang="nl-BE" sz="2400" dirty="0" err="1"/>
              <a:t>descriptions</a:t>
            </a:r>
            <a:r>
              <a:rPr lang="nl-BE" sz="2400" dirty="0"/>
              <a:t> on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2"/>
              </a:rPr>
              <a:t>MOOSE GITHUB</a:t>
            </a:r>
            <a:r>
              <a:rPr lang="nl-BE" sz="2400" dirty="0"/>
              <a:t> pages.</a:t>
            </a:r>
          </a:p>
          <a:p>
            <a:pPr marL="0" indent="0" algn="ctr">
              <a:buNone/>
            </a:pPr>
            <a:r>
              <a:rPr lang="nl-BE" sz="2400" dirty="0" err="1"/>
              <a:t>There</a:t>
            </a:r>
            <a:r>
              <a:rPr lang="nl-BE" sz="2400" dirty="0"/>
              <a:t> are online training </a:t>
            </a:r>
            <a:r>
              <a:rPr lang="nl-BE" sz="2400" dirty="0" err="1"/>
              <a:t>videos</a:t>
            </a:r>
            <a:r>
              <a:rPr lang="nl-BE" sz="2400" dirty="0"/>
              <a:t> </a:t>
            </a:r>
            <a:r>
              <a:rPr lang="nl-BE" sz="2400" dirty="0" err="1"/>
              <a:t>available</a:t>
            </a:r>
            <a:r>
              <a:rPr lang="nl-BE" sz="2400" dirty="0"/>
              <a:t> on </a:t>
            </a:r>
            <a:r>
              <a:rPr lang="nl-BE" sz="2400" dirty="0" err="1"/>
              <a:t>my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YOUTUBE CHANNEL</a:t>
            </a:r>
            <a:r>
              <a:rPr lang="nl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00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Training </a:t>
            </a:r>
            <a:r>
              <a:rPr lang="nl-BE" dirty="0" err="1"/>
              <a:t>missions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880032"/>
          </a:xfrm>
        </p:spPr>
        <p:txBody>
          <a:bodyPr>
            <a:normAutofit/>
          </a:bodyPr>
          <a:lstStyle/>
          <a:p>
            <a:r>
              <a:rPr lang="nl-BE" dirty="0" err="1"/>
              <a:t>Find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MOOSE pack or on </a:t>
            </a:r>
            <a:r>
              <a:rPr lang="nl-BE" b="1" dirty="0">
                <a:hlinkClick r:id="rId2"/>
              </a:rPr>
              <a:t>GITHUB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relevant directories:</a:t>
            </a:r>
          </a:p>
          <a:p>
            <a:pPr lvl="1"/>
            <a:r>
              <a:rPr lang="nl-BE" b="1" dirty="0" err="1"/>
              <a:t>Moose_Test_PATROLZONE</a:t>
            </a:r>
            <a:endParaRPr lang="nl-BE" b="1" dirty="0"/>
          </a:p>
          <a:p>
            <a:pPr lvl="1"/>
            <a:r>
              <a:rPr lang="nl-BE" b="1" dirty="0" err="1"/>
              <a:t>Moose_Test_AIBALANCER</a:t>
            </a:r>
            <a:endParaRPr lang="nl-BE" b="1" dirty="0"/>
          </a:p>
          <a:p>
            <a:r>
              <a:rPr lang="nl-BE" dirty="0" err="1"/>
              <a:t>Each</a:t>
            </a:r>
            <a:r>
              <a:rPr lang="nl-BE" dirty="0"/>
              <a:t> of these directories </a:t>
            </a:r>
            <a:r>
              <a:rPr lang="nl-BE" dirty="0" err="1"/>
              <a:t>contain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A DCS World </a:t>
            </a:r>
            <a:r>
              <a:rPr lang="nl-BE" b="1" dirty="0"/>
              <a:t>.MIZ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executable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</a:t>
            </a:r>
            <a:r>
              <a:rPr lang="nl-BE" b="1" dirty="0"/>
              <a:t>.LUA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 err="1"/>
              <a:t>example</a:t>
            </a:r>
            <a:r>
              <a:rPr lang="nl-BE" b="1" dirty="0"/>
              <a:t> code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class (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classes).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Each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classes have </a:t>
            </a:r>
            <a:r>
              <a:rPr lang="nl-BE" sz="2400" b="1" dirty="0" err="1"/>
              <a:t>Example</a:t>
            </a:r>
            <a:r>
              <a:rPr lang="nl-BE" sz="2400" b="1" dirty="0"/>
              <a:t> Test Missions!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15072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HOPE YOU FOUND THIS INTERESTING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19"/>
          <p:cNvSpPr txBox="1"/>
          <p:nvPr/>
        </p:nvSpPr>
        <p:spPr>
          <a:xfrm>
            <a:off x="695940" y="368966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reach</a:t>
            </a:r>
            <a:r>
              <a:rPr lang="nl-BE" sz="2400" dirty="0"/>
              <a:t> me on </a:t>
            </a:r>
            <a:r>
              <a:rPr lang="nl-BE" sz="2400" b="1" dirty="0">
                <a:hlinkClick r:id="rId2"/>
              </a:rPr>
              <a:t>SKYPE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ID: </a:t>
            </a:r>
            <a:r>
              <a:rPr lang="nl-BE" sz="2400" b="1" dirty="0" err="1"/>
              <a:t>FlightControl_Skype</a:t>
            </a:r>
            <a:endParaRPr lang="nl-BE" sz="2400" b="1" dirty="0"/>
          </a:p>
          <a:p>
            <a:pPr marL="0" indent="0" algn="ctr">
              <a:buNone/>
            </a:pPr>
            <a:r>
              <a:rPr lang="nl-BE" sz="2400" dirty="0"/>
              <a:t>Or, </a:t>
            </a:r>
            <a:r>
              <a:rPr lang="nl-BE" sz="2400" dirty="0" err="1"/>
              <a:t>join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SLACK.COM</a:t>
            </a:r>
            <a:r>
              <a:rPr lang="nl-BE" sz="2400" dirty="0"/>
              <a:t> development community at </a:t>
            </a:r>
          </a:p>
          <a:p>
            <a:pPr marL="0" indent="0" algn="ctr">
              <a:buNone/>
            </a:pPr>
            <a:r>
              <a:rPr lang="nl-BE" sz="2400" dirty="0">
                <a:hlinkClick r:id="rId4"/>
              </a:rPr>
              <a:t>https://flightcontrol.slack.com/messages/moose/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7635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2007</TotalTime>
  <Words>240</Words>
  <Application>Microsoft Office PowerPoint</Application>
  <PresentationFormat>Breedbeeld</PresentationFormat>
  <Paragraphs>38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Corbel</vt:lpstr>
      <vt:lpstr>Wingdings</vt:lpstr>
      <vt:lpstr>Gestreept</vt:lpstr>
      <vt:lpstr>Dcs world mission Development with moose</vt:lpstr>
      <vt:lpstr>moose wrapper CLASSes</vt:lpstr>
      <vt:lpstr>the core wrapper classes in moose</vt:lpstr>
      <vt:lpstr>PowerPoint-presentatie</vt:lpstr>
      <vt:lpstr>consult the online documentation</vt:lpstr>
      <vt:lpstr>Training missions</vt:lpstr>
      <vt:lpstr>HOPE YOU FOUND THIS INTERESTING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131</cp:revision>
  <dcterms:created xsi:type="dcterms:W3CDTF">2016-04-14T07:37:30Z</dcterms:created>
  <dcterms:modified xsi:type="dcterms:W3CDTF">2016-06-24T08:38:35Z</dcterms:modified>
</cp:coreProperties>
</file>