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  <p:sldId id="353" r:id="rId4"/>
    <p:sldId id="351" r:id="rId5"/>
    <p:sldId id="352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WORKFLOW EXAMPLE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934444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934444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Planned</a:t>
            </a:r>
            <a:endParaRPr lang="nl-BE" sz="1400" b="1" dirty="0"/>
          </a:p>
        </p:txBody>
      </p:sp>
      <p:sp>
        <p:nvSpPr>
          <p:cNvPr id="76" name="Rechthoek 75"/>
          <p:cNvSpPr/>
          <p:nvPr/>
        </p:nvSpPr>
        <p:spPr>
          <a:xfrm>
            <a:off x="10294552" y="4014006"/>
            <a:ext cx="936011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Failed</a:t>
            </a:r>
            <a:endParaRPr lang="nl-BE" sz="1400" b="1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9826535" y="4248009"/>
            <a:ext cx="468017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583440" y="2492989"/>
            <a:ext cx="351061" cy="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1402444" y="2726991"/>
            <a:ext cx="5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349437" y="2375987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1" name="Rechthoek 80"/>
          <p:cNvSpPr/>
          <p:nvPr/>
        </p:nvSpPr>
        <p:spPr>
          <a:xfrm>
            <a:off x="2806465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2806465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Accepted</a:t>
            </a:r>
            <a:endParaRPr lang="nl-BE" sz="1400" b="1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274466" y="2726991"/>
            <a:ext cx="5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561486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Arrived</a:t>
            </a:r>
            <a:endParaRPr lang="nl-BE" sz="1400" b="1" dirty="0"/>
          </a:p>
        </p:txBody>
      </p:sp>
      <p:sp>
        <p:nvSpPr>
          <p:cNvPr id="85" name="Afgeronde rechthoek 11"/>
          <p:cNvSpPr/>
          <p:nvPr/>
        </p:nvSpPr>
        <p:spPr>
          <a:xfrm>
            <a:off x="4561486" y="3312003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029486" y="2726991"/>
            <a:ext cx="0" cy="58501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5965502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Updated</a:t>
            </a:r>
            <a:endParaRPr lang="nl-BE" sz="1400" b="1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497486" y="2492989"/>
            <a:ext cx="468016" cy="1053017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433502" y="2726991"/>
            <a:ext cx="0" cy="58501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5965502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1870455" y="2492989"/>
            <a:ext cx="936011" cy="1053010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3742476" y="2492989"/>
            <a:ext cx="819009" cy="1053010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843010" y="2317483"/>
            <a:ext cx="585007" cy="1404021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369518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Smoke</a:t>
            </a:r>
            <a:endParaRPr lang="nl-BE" sz="1400" b="1" dirty="0"/>
          </a:p>
        </p:txBody>
      </p:sp>
      <p:sp>
        <p:nvSpPr>
          <p:cNvPr id="95" name="Rechthoek 94"/>
          <p:cNvSpPr/>
          <p:nvPr/>
        </p:nvSpPr>
        <p:spPr>
          <a:xfrm>
            <a:off x="8890536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Destroyed</a:t>
            </a:r>
            <a:endParaRPr lang="nl-BE" sz="1400" b="1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901513" y="2492989"/>
            <a:ext cx="1989023" cy="1053010"/>
          </a:xfrm>
          <a:prstGeom prst="bentConnector3">
            <a:avLst>
              <a:gd name="adj1" fmla="val 13264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890536" y="3311998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Success</a:t>
            </a:r>
            <a:endParaRPr lang="nl-BE" sz="1400" b="1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9358536" y="2726991"/>
            <a:ext cx="0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10294552" y="2258986"/>
            <a:ext cx="936011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Success</a:t>
            </a:r>
            <a:endParaRPr lang="nl-BE" sz="1400" b="1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9826536" y="2492989"/>
            <a:ext cx="468016" cy="1053012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1230563" y="2492989"/>
            <a:ext cx="468005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1698568" y="2375987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103" name="Afgeronde rechthoek 11"/>
          <p:cNvSpPr/>
          <p:nvPr/>
        </p:nvSpPr>
        <p:spPr>
          <a:xfrm>
            <a:off x="8890535" y="4014006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Fail</a:t>
            </a:r>
            <a:endParaRPr lang="nl-BE" sz="1400" b="1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1230563" y="4248009"/>
            <a:ext cx="468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1698567" y="4131008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1811952" y="3370496"/>
            <a:ext cx="585012" cy="1404016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2806465" y="4131008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Rejected</a:t>
            </a:r>
            <a:endParaRPr lang="nl-BE" sz="1400" b="1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3742476" y="4365010"/>
            <a:ext cx="468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210480" y="4248009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40" name="Rechthoek 39"/>
          <p:cNvSpPr/>
          <p:nvPr/>
        </p:nvSpPr>
        <p:spPr>
          <a:xfrm>
            <a:off x="1775935" y="5589024"/>
            <a:ext cx="1440033" cy="720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SUB-FSM</a:t>
            </a:r>
          </a:p>
        </p:txBody>
      </p:sp>
      <p:sp>
        <p:nvSpPr>
          <p:cNvPr id="41" name="Rechthoek 40"/>
          <p:cNvSpPr/>
          <p:nvPr/>
        </p:nvSpPr>
        <p:spPr>
          <a:xfrm>
            <a:off x="5375975" y="5589024"/>
            <a:ext cx="1440033" cy="720008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STATE</a:t>
            </a:r>
          </a:p>
        </p:txBody>
      </p:sp>
      <p:sp>
        <p:nvSpPr>
          <p:cNvPr id="42" name="Afgeronde rechthoek 11"/>
          <p:cNvSpPr/>
          <p:nvPr/>
        </p:nvSpPr>
        <p:spPr>
          <a:xfrm>
            <a:off x="8976032" y="5589024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/>
          <p:cNvSpPr/>
          <p:nvPr/>
        </p:nvSpPr>
        <p:spPr>
          <a:xfrm>
            <a:off x="605939" y="5409023"/>
            <a:ext cx="11070123" cy="12600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EVENT TRIGGERS</a:t>
            </a:r>
          </a:p>
        </p:txBody>
      </p:sp>
      <p:sp>
        <p:nvSpPr>
          <p:cNvPr id="4" name="Rechthoek 3"/>
          <p:cNvSpPr/>
          <p:nvPr/>
        </p:nvSpPr>
        <p:spPr>
          <a:xfrm>
            <a:off x="605939" y="1988984"/>
            <a:ext cx="11070123" cy="180002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RULES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triggers</a:t>
            </a:r>
          </a:p>
        </p:txBody>
      </p:sp>
      <p:grpSp>
        <p:nvGrpSpPr>
          <p:cNvPr id="40" name="Groep 39"/>
          <p:cNvGrpSpPr/>
          <p:nvPr/>
        </p:nvGrpSpPr>
        <p:grpSpPr>
          <a:xfrm>
            <a:off x="2405959" y="2168986"/>
            <a:ext cx="7470083" cy="1509108"/>
            <a:chOff x="1685951" y="1988984"/>
            <a:chExt cx="8910099" cy="1800020"/>
          </a:xfrm>
        </p:grpSpPr>
        <p:sp>
          <p:nvSpPr>
            <p:cNvPr id="41" name="Rechthoek 40"/>
            <p:cNvSpPr/>
            <p:nvPr/>
          </p:nvSpPr>
          <p:spPr>
            <a:xfrm>
              <a:off x="2135956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Accept</a:t>
              </a:r>
            </a:p>
          </p:txBody>
        </p:sp>
        <p:sp>
          <p:nvSpPr>
            <p:cNvPr id="42" name="Rechthoek 41"/>
            <p:cNvSpPr/>
            <p:nvPr/>
          </p:nvSpPr>
          <p:spPr>
            <a:xfrm>
              <a:off x="2135956" y="1988984"/>
              <a:ext cx="720000" cy="360005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Planned</a:t>
              </a:r>
              <a:endParaRPr lang="nl-BE" sz="700" dirty="0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9336036" y="3338999"/>
              <a:ext cx="720008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Failed</a:t>
              </a:r>
              <a:endParaRPr lang="nl-BE" sz="700" dirty="0"/>
            </a:p>
          </p:txBody>
        </p:sp>
        <p:cxnSp>
          <p:nvCxnSpPr>
            <p:cNvPr id="44" name="Rechte verbindingslijn met pijl 43"/>
            <p:cNvCxnSpPr>
              <a:stCxn id="70" idx="3"/>
              <a:endCxn id="43" idx="1"/>
            </p:cNvCxnSpPr>
            <p:nvPr/>
          </p:nvCxnSpPr>
          <p:spPr>
            <a:xfrm>
              <a:off x="8976023" y="3519001"/>
              <a:ext cx="3600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>
              <a:stCxn id="47" idx="3"/>
            </p:cNvCxnSpPr>
            <p:nvPr/>
          </p:nvCxnSpPr>
          <p:spPr>
            <a:xfrm>
              <a:off x="1865953" y="2168986"/>
              <a:ext cx="270047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/>
            <p:cNvCxnSpPr>
              <a:stCxn id="42" idx="2"/>
              <a:endCxn id="41" idx="0"/>
            </p:cNvCxnSpPr>
            <p:nvPr/>
          </p:nvCxnSpPr>
          <p:spPr>
            <a:xfrm>
              <a:off x="2495956" y="2348988"/>
              <a:ext cx="4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hoek 46"/>
            <p:cNvSpPr/>
            <p:nvPr/>
          </p:nvSpPr>
          <p:spPr>
            <a:xfrm>
              <a:off x="1685951" y="2078985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3575972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Route</a:t>
              </a: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3575972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Accepted</a:t>
              </a:r>
              <a:endParaRPr lang="nl-BE" sz="700" dirty="0"/>
            </a:p>
          </p:txBody>
        </p:sp>
        <p:cxnSp>
          <p:nvCxnSpPr>
            <p:cNvPr id="50" name="Rechte verbindingslijn met pijl 49"/>
            <p:cNvCxnSpPr>
              <a:stCxn id="49" idx="2"/>
              <a:endCxn id="48" idx="0"/>
            </p:cNvCxnSpPr>
            <p:nvPr/>
          </p:nvCxnSpPr>
          <p:spPr>
            <a:xfrm>
              <a:off x="3935972" y="2348988"/>
              <a:ext cx="4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hoek 50"/>
            <p:cNvSpPr/>
            <p:nvPr/>
          </p:nvSpPr>
          <p:spPr>
            <a:xfrm>
              <a:off x="4925987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Arrived</a:t>
              </a:r>
              <a:endParaRPr lang="nl-BE" sz="700" dirty="0"/>
            </a:p>
          </p:txBody>
        </p:sp>
        <p:sp>
          <p:nvSpPr>
            <p:cNvPr id="52" name="Afgeronde rechthoek 11"/>
            <p:cNvSpPr/>
            <p:nvPr/>
          </p:nvSpPr>
          <p:spPr>
            <a:xfrm>
              <a:off x="4925987" y="2798997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Update</a:t>
              </a:r>
            </a:p>
          </p:txBody>
        </p:sp>
        <p:cxnSp>
          <p:nvCxnSpPr>
            <p:cNvPr id="53" name="Rechte verbindingslijn met pijl 52"/>
            <p:cNvCxnSpPr>
              <a:stCxn id="51" idx="2"/>
              <a:endCxn id="52" idx="0"/>
            </p:cNvCxnSpPr>
            <p:nvPr/>
          </p:nvCxnSpPr>
          <p:spPr>
            <a:xfrm>
              <a:off x="5285987" y="2348988"/>
              <a:ext cx="0" cy="450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hoek 53"/>
            <p:cNvSpPr/>
            <p:nvPr/>
          </p:nvSpPr>
          <p:spPr>
            <a:xfrm>
              <a:off x="6005999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Updated</a:t>
              </a:r>
              <a:endParaRPr lang="nl-BE" sz="700" dirty="0"/>
            </a:p>
          </p:txBody>
        </p:sp>
        <p:cxnSp>
          <p:nvCxnSpPr>
            <p:cNvPr id="55" name="Verbindingslijn: gebogen 54"/>
            <p:cNvCxnSpPr>
              <a:stCxn id="52" idx="3"/>
              <a:endCxn id="54" idx="1"/>
            </p:cNvCxnSpPr>
            <p:nvPr/>
          </p:nvCxnSpPr>
          <p:spPr>
            <a:xfrm flipV="1">
              <a:off x="5645987" y="2168986"/>
              <a:ext cx="360012" cy="81001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>
              <a:stCxn id="54" idx="2"/>
            </p:cNvCxnSpPr>
            <p:nvPr/>
          </p:nvCxnSpPr>
          <p:spPr>
            <a:xfrm>
              <a:off x="6365999" y="2348988"/>
              <a:ext cx="0" cy="450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hoek 56"/>
            <p:cNvSpPr/>
            <p:nvPr/>
          </p:nvSpPr>
          <p:spPr>
            <a:xfrm>
              <a:off x="6005999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Account</a:t>
              </a:r>
            </a:p>
          </p:txBody>
        </p:sp>
        <p:cxnSp>
          <p:nvCxnSpPr>
            <p:cNvPr id="58" name="Verbindingslijn: gebogen 57"/>
            <p:cNvCxnSpPr>
              <a:stCxn id="41" idx="3"/>
              <a:endCxn id="49" idx="1"/>
            </p:cNvCxnSpPr>
            <p:nvPr/>
          </p:nvCxnSpPr>
          <p:spPr>
            <a:xfrm flipV="1">
              <a:off x="2855964" y="2168986"/>
              <a:ext cx="720008" cy="81000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Verbindingslijn: gebogen 58"/>
            <p:cNvCxnSpPr>
              <a:stCxn id="48" idx="3"/>
              <a:endCxn id="51" idx="1"/>
            </p:cNvCxnSpPr>
            <p:nvPr/>
          </p:nvCxnSpPr>
          <p:spPr>
            <a:xfrm flipV="1">
              <a:off x="4295980" y="2168986"/>
              <a:ext cx="630007" cy="81000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ingslijn: gebogen 59"/>
            <p:cNvCxnSpPr>
              <a:stCxn id="54" idx="2"/>
              <a:endCxn id="61" idx="0"/>
            </p:cNvCxnSpPr>
            <p:nvPr/>
          </p:nvCxnSpPr>
          <p:spPr>
            <a:xfrm rot="16200000" flipH="1">
              <a:off x="6681005" y="2033982"/>
              <a:ext cx="450005" cy="108001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hoek 60"/>
            <p:cNvSpPr/>
            <p:nvPr/>
          </p:nvSpPr>
          <p:spPr>
            <a:xfrm>
              <a:off x="7086011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Smoke</a:t>
              </a:r>
              <a:endParaRPr lang="nl-BE" sz="700" dirty="0"/>
            </a:p>
          </p:txBody>
        </p:sp>
        <p:sp>
          <p:nvSpPr>
            <p:cNvPr id="62" name="Rechthoek 61"/>
            <p:cNvSpPr/>
            <p:nvPr/>
          </p:nvSpPr>
          <p:spPr>
            <a:xfrm>
              <a:off x="8256024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Destroyed</a:t>
              </a:r>
              <a:endParaRPr lang="nl-BE" sz="700" dirty="0"/>
            </a:p>
          </p:txBody>
        </p:sp>
        <p:cxnSp>
          <p:nvCxnSpPr>
            <p:cNvPr id="63" name="Verbindingslijn: gebogen 62"/>
            <p:cNvCxnSpPr>
              <a:stCxn id="57" idx="3"/>
              <a:endCxn id="62" idx="1"/>
            </p:cNvCxnSpPr>
            <p:nvPr/>
          </p:nvCxnSpPr>
          <p:spPr>
            <a:xfrm flipV="1">
              <a:off x="6726007" y="2168986"/>
              <a:ext cx="1530017" cy="810007"/>
            </a:xfrm>
            <a:prstGeom prst="bentConnector3">
              <a:avLst>
                <a:gd name="adj1" fmla="val 1326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fgeronde rechthoek 11"/>
            <p:cNvSpPr/>
            <p:nvPr/>
          </p:nvSpPr>
          <p:spPr>
            <a:xfrm>
              <a:off x="8256024" y="2798993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Success</a:t>
              </a:r>
              <a:endParaRPr lang="nl-BE" sz="700" dirty="0"/>
            </a:p>
          </p:txBody>
        </p:sp>
        <p:cxnSp>
          <p:nvCxnSpPr>
            <p:cNvPr id="65" name="Rechte verbindingslijn met pijl 64"/>
            <p:cNvCxnSpPr>
              <a:stCxn id="62" idx="2"/>
              <a:endCxn id="64" idx="0"/>
            </p:cNvCxnSpPr>
            <p:nvPr/>
          </p:nvCxnSpPr>
          <p:spPr>
            <a:xfrm>
              <a:off x="8616024" y="2348988"/>
              <a:ext cx="0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hoek 65"/>
            <p:cNvSpPr/>
            <p:nvPr/>
          </p:nvSpPr>
          <p:spPr>
            <a:xfrm>
              <a:off x="9336036" y="1988984"/>
              <a:ext cx="720008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Success</a:t>
              </a:r>
              <a:endParaRPr lang="nl-BE" sz="700" dirty="0"/>
            </a:p>
          </p:txBody>
        </p:sp>
        <p:cxnSp>
          <p:nvCxnSpPr>
            <p:cNvPr id="67" name="Verbindingslijn: gebogen 66"/>
            <p:cNvCxnSpPr>
              <a:stCxn id="64" idx="3"/>
              <a:endCxn id="66" idx="1"/>
            </p:cNvCxnSpPr>
            <p:nvPr/>
          </p:nvCxnSpPr>
          <p:spPr>
            <a:xfrm flipV="1">
              <a:off x="8976024" y="2168986"/>
              <a:ext cx="360012" cy="81000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met pijl 67"/>
            <p:cNvCxnSpPr>
              <a:stCxn id="66" idx="3"/>
              <a:endCxn id="69" idx="1"/>
            </p:cNvCxnSpPr>
            <p:nvPr/>
          </p:nvCxnSpPr>
          <p:spPr>
            <a:xfrm>
              <a:off x="10056044" y="2168986"/>
              <a:ext cx="3600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hoek 68"/>
            <p:cNvSpPr/>
            <p:nvPr/>
          </p:nvSpPr>
          <p:spPr>
            <a:xfrm>
              <a:off x="10416048" y="2078985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sp>
          <p:nvSpPr>
            <p:cNvPr id="70" name="Afgeronde rechthoek 11"/>
            <p:cNvSpPr/>
            <p:nvPr/>
          </p:nvSpPr>
          <p:spPr>
            <a:xfrm>
              <a:off x="8256023" y="3338999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Fail</a:t>
              </a:r>
              <a:endParaRPr lang="nl-BE" sz="700" dirty="0"/>
            </a:p>
          </p:txBody>
        </p:sp>
        <p:cxnSp>
          <p:nvCxnSpPr>
            <p:cNvPr id="71" name="Rechte verbindingslijn met pijl 70"/>
            <p:cNvCxnSpPr>
              <a:stCxn id="43" idx="3"/>
              <a:endCxn id="72" idx="1"/>
            </p:cNvCxnSpPr>
            <p:nvPr/>
          </p:nvCxnSpPr>
          <p:spPr>
            <a:xfrm>
              <a:off x="10056044" y="3519001"/>
              <a:ext cx="3600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hoek 71"/>
            <p:cNvSpPr/>
            <p:nvPr/>
          </p:nvSpPr>
          <p:spPr>
            <a:xfrm>
              <a:off x="10416047" y="3429000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cxnSp>
          <p:nvCxnSpPr>
            <p:cNvPr id="73" name="Verbindingslijn: gebogen 72"/>
            <p:cNvCxnSpPr>
              <a:stCxn id="41" idx="2"/>
              <a:endCxn id="110" idx="1"/>
            </p:cNvCxnSpPr>
            <p:nvPr/>
          </p:nvCxnSpPr>
          <p:spPr>
            <a:xfrm rot="16200000" flipH="1">
              <a:off x="2810962" y="2843991"/>
              <a:ext cx="450009" cy="108001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hoek 109"/>
            <p:cNvSpPr/>
            <p:nvPr/>
          </p:nvSpPr>
          <p:spPr>
            <a:xfrm>
              <a:off x="3575972" y="3429000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Rejected</a:t>
              </a:r>
              <a:endParaRPr lang="nl-BE" sz="700" dirty="0"/>
            </a:p>
          </p:txBody>
        </p:sp>
        <p:cxnSp>
          <p:nvCxnSpPr>
            <p:cNvPr id="111" name="Rechte verbindingslijn met pijl 110"/>
            <p:cNvCxnSpPr>
              <a:endCxn id="112" idx="1"/>
            </p:cNvCxnSpPr>
            <p:nvPr/>
          </p:nvCxnSpPr>
          <p:spPr>
            <a:xfrm>
              <a:off x="4295980" y="3609002"/>
              <a:ext cx="3600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hoek 111"/>
            <p:cNvSpPr/>
            <p:nvPr/>
          </p:nvSpPr>
          <p:spPr>
            <a:xfrm>
              <a:off x="4655983" y="3519001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</p:grpSp>
      <p:sp>
        <p:nvSpPr>
          <p:cNvPr id="113" name="Rechthoek 112"/>
          <p:cNvSpPr/>
          <p:nvPr/>
        </p:nvSpPr>
        <p:spPr>
          <a:xfrm>
            <a:off x="605939" y="3969006"/>
            <a:ext cx="11070123" cy="12600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TRANSITION HANDLERS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1775952" y="4329010"/>
            <a:ext cx="2700030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OnLeaveArrived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OnEnterArrived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7716018" y="4329010"/>
            <a:ext cx="2700030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OnLeaveUpdated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OnEnterUpdated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6" name="Rechte verbindingslijn 115"/>
          <p:cNvCxnSpPr>
            <a:cxnSpLocks/>
            <a:stCxn id="51" idx="1"/>
            <a:endCxn id="114" idx="0"/>
          </p:cNvCxnSpPr>
          <p:nvPr/>
        </p:nvCxnSpPr>
        <p:spPr>
          <a:xfrm flipH="1">
            <a:off x="3125967" y="2319897"/>
            <a:ext cx="1996386" cy="200911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/>
          <p:cNvCxnSpPr>
            <a:cxnSpLocks/>
            <a:stCxn id="54" idx="2"/>
            <a:endCxn id="115" idx="0"/>
          </p:cNvCxnSpPr>
          <p:nvPr/>
        </p:nvCxnSpPr>
        <p:spPr>
          <a:xfrm>
            <a:off x="6329635" y="2470808"/>
            <a:ext cx="2736398" cy="185820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hoek 117"/>
          <p:cNvSpPr/>
          <p:nvPr/>
        </p:nvSpPr>
        <p:spPr>
          <a:xfrm>
            <a:off x="4745985" y="5769026"/>
            <a:ext cx="2700030" cy="720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:Update( … )</a:t>
            </a:r>
          </a:p>
          <a:p>
            <a:pPr algn="ctr"/>
            <a:r>
              <a:rPr lang="nl-BE" sz="2000" b="1" dirty="0">
                <a:solidFill>
                  <a:schemeClr val="accent1"/>
                </a:solidFill>
              </a:rPr>
              <a:t>:__Update( s, … )</a:t>
            </a:r>
          </a:p>
        </p:txBody>
      </p:sp>
      <p:cxnSp>
        <p:nvCxnSpPr>
          <p:cNvPr id="120" name="Rechte verbindingslijn 119"/>
          <p:cNvCxnSpPr>
            <a:cxnSpLocks/>
            <a:stCxn id="52" idx="2"/>
            <a:endCxn id="118" idx="0"/>
          </p:cNvCxnSpPr>
          <p:nvPr/>
        </p:nvCxnSpPr>
        <p:spPr>
          <a:xfrm>
            <a:off x="5424171" y="3149910"/>
            <a:ext cx="671829" cy="261911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/>
        </p:nvSpPr>
        <p:spPr>
          <a:xfrm>
            <a:off x="4745985" y="4329010"/>
            <a:ext cx="2700030" cy="720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OnBeforeUpdate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OnAfterUpdate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Rechte verbindingslijn 8"/>
          <p:cNvCxnSpPr>
            <a:cxnSpLocks/>
            <a:stCxn id="52" idx="2"/>
            <a:endCxn id="5" idx="0"/>
          </p:cNvCxnSpPr>
          <p:nvPr/>
        </p:nvCxnSpPr>
        <p:spPr>
          <a:xfrm>
            <a:off x="5424171" y="3149910"/>
            <a:ext cx="671829" cy="11791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transtioning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moments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888981"/>
            <a:ext cx="1620026" cy="810022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From</a:t>
            </a:r>
            <a:endParaRPr lang="nl-BE" sz="2800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055944" y="4329009"/>
            <a:ext cx="2295025" cy="1530018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OnLeave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888990"/>
            <a:ext cx="1620018" cy="810000"/>
          </a:xfrm>
          <a:prstGeom prst="roundRect">
            <a:avLst/>
          </a:prstGeom>
          <a:solidFill>
            <a:schemeClr val="bg2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3293990"/>
            <a:ext cx="2610021" cy="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888981"/>
            <a:ext cx="1620026" cy="810022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To</a:t>
            </a:r>
            <a:endParaRPr lang="nl-BE" sz="2800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3293990"/>
            <a:ext cx="2610021" cy="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665973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OnBefore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is processing </a:t>
            </a:r>
            <a:r>
              <a:rPr lang="nl-BE" dirty="0" err="1"/>
              <a:t>the</a:t>
            </a:r>
            <a:r>
              <a:rPr lang="nl-BE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276002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OnAfter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has </a:t>
            </a:r>
            <a:r>
              <a:rPr lang="nl-BE" dirty="0" err="1"/>
              <a:t>processed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OnEnter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enters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State.</a:t>
            </a:r>
          </a:p>
        </p:txBody>
      </p:sp>
      <p:cxnSp>
        <p:nvCxnSpPr>
          <p:cNvPr id="25" name="Rechte verbindingslijn met pijl 24"/>
          <p:cNvCxnSpPr>
            <a:cxnSpLocks/>
            <a:stCxn id="114" idx="0"/>
            <a:endCxn id="29" idx="2"/>
          </p:cNvCxnSpPr>
          <p:nvPr/>
        </p:nvCxnSpPr>
        <p:spPr>
          <a:xfrm flipV="1">
            <a:off x="2203457" y="3518988"/>
            <a:ext cx="877510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cxnSpLocks/>
            <a:stCxn id="117" idx="0"/>
            <a:endCxn id="122" idx="2"/>
          </p:cNvCxnSpPr>
          <p:nvPr/>
        </p:nvCxnSpPr>
        <p:spPr>
          <a:xfrm flipV="1">
            <a:off x="4813486" y="3518988"/>
            <a:ext cx="67501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cxnSpLocks/>
            <a:stCxn id="118" idx="0"/>
            <a:endCxn id="121" idx="4"/>
          </p:cNvCxnSpPr>
          <p:nvPr/>
        </p:nvCxnSpPr>
        <p:spPr>
          <a:xfrm flipH="1" flipV="1">
            <a:off x="7311014" y="3518988"/>
            <a:ext cx="112501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cxnSpLocks/>
            <a:stCxn id="119" idx="0"/>
            <a:endCxn id="123" idx="4"/>
          </p:cNvCxnSpPr>
          <p:nvPr/>
        </p:nvCxnSpPr>
        <p:spPr>
          <a:xfrm flipH="1" flipV="1">
            <a:off x="9111034" y="3518988"/>
            <a:ext cx="832509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2371477"/>
            <a:ext cx="180002" cy="1215010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471467"/>
            <a:ext cx="180002" cy="3015030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triggering of events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State 1</a:t>
            </a:r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State 2</a:t>
            </a:r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4385982" y="3879005"/>
            <a:ext cx="3420038" cy="2700030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2000" b="1" u="sng" dirty="0"/>
              <a:t>FSM:OnAfterEvent1()</a:t>
            </a:r>
          </a:p>
          <a:p>
            <a:endParaRPr lang="nl-BE" b="1" u="sng" dirty="0"/>
          </a:p>
          <a:p>
            <a:r>
              <a:rPr lang="nl-BE" u="sng" dirty="0" err="1"/>
              <a:t>Synchronous</a:t>
            </a:r>
            <a:r>
              <a:rPr lang="nl-BE" u="sng" dirty="0"/>
              <a:t>:</a:t>
            </a:r>
          </a:p>
          <a:p>
            <a:r>
              <a:rPr lang="nl-BE" b="1" dirty="0"/>
              <a:t>FSM:Event2()</a:t>
            </a:r>
          </a:p>
          <a:p>
            <a:endParaRPr lang="nl-BE" dirty="0"/>
          </a:p>
          <a:p>
            <a:r>
              <a:rPr lang="nl-BE" u="sng" dirty="0" err="1"/>
              <a:t>Asynchronous</a:t>
            </a:r>
            <a:r>
              <a:rPr lang="nl-BE" u="sng" dirty="0"/>
              <a:t>:</a:t>
            </a:r>
          </a:p>
          <a:p>
            <a:r>
              <a:rPr lang="nl-BE" b="1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cxnSpLocks/>
            <a:stCxn id="39" idx="0"/>
            <a:endCxn id="34" idx="4"/>
          </p:cNvCxnSpPr>
          <p:nvPr/>
        </p:nvCxnSpPr>
        <p:spPr>
          <a:xfrm flipV="1">
            <a:off x="6096001" y="3068996"/>
            <a:ext cx="405004" cy="810009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186001" y="5037506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5" name="Ovaal 64"/>
          <p:cNvSpPr/>
          <p:nvPr/>
        </p:nvSpPr>
        <p:spPr>
          <a:xfrm>
            <a:off x="6726007" y="5757514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5757514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086011" y="5943272"/>
            <a:ext cx="3420038" cy="0"/>
          </a:xfrm>
          <a:prstGeom prst="straightConnector1">
            <a:avLst/>
          </a:prstGeom>
          <a:ln w="28575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  <a:endCxn id="41" idx="2"/>
          </p:cNvCxnSpPr>
          <p:nvPr/>
        </p:nvCxnSpPr>
        <p:spPr>
          <a:xfrm flipV="1">
            <a:off x="6546005" y="3248989"/>
            <a:ext cx="4140046" cy="197427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250852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146046" y="4149008"/>
            <a:ext cx="1080012" cy="810009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10 </a:t>
            </a:r>
            <a:r>
              <a:rPr lang="nl-BE" dirty="0" err="1"/>
              <a:t>seconds</a:t>
            </a:r>
            <a:r>
              <a:rPr lang="nl-BE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166023" y="3789004"/>
            <a:ext cx="1260014" cy="90001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 err="1"/>
              <a:t>Immediate</a:t>
            </a:r>
            <a:endParaRPr lang="nl-BE" sz="1600" b="1" dirty="0"/>
          </a:p>
          <a:p>
            <a:pPr algn="ctr"/>
            <a:r>
              <a:rPr lang="nl-BE" sz="1600" dirty="0" err="1"/>
              <a:t>Process</a:t>
            </a:r>
            <a:r>
              <a:rPr lang="nl-BE" sz="1600" dirty="0"/>
              <a:t> </a:t>
            </a:r>
            <a:r>
              <a:rPr lang="nl-BE" sz="1600" dirty="0" err="1"/>
              <a:t>Transition</a:t>
            </a:r>
            <a:endParaRPr lang="nl-BE" sz="1600" dirty="0"/>
          </a:p>
        </p:txBody>
      </p:sp>
      <p:sp>
        <p:nvSpPr>
          <p:cNvPr id="82" name="Rechthoek 81"/>
          <p:cNvSpPr/>
          <p:nvPr/>
        </p:nvSpPr>
        <p:spPr>
          <a:xfrm>
            <a:off x="8166023" y="5499023"/>
            <a:ext cx="1260014" cy="90001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 err="1"/>
              <a:t>Delayed</a:t>
            </a:r>
            <a:endParaRPr lang="nl-BE" sz="1600" b="1" dirty="0"/>
          </a:p>
          <a:p>
            <a:pPr algn="ctr"/>
            <a:r>
              <a:rPr lang="nl-BE" sz="1600" dirty="0" err="1"/>
              <a:t>Process</a:t>
            </a:r>
            <a:r>
              <a:rPr lang="nl-BE" sz="1600" dirty="0"/>
              <a:t> </a:t>
            </a:r>
            <a:r>
              <a:rPr lang="nl-BE" sz="1600" dirty="0" err="1"/>
              <a:t>Transition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/>
          <p:cNvSpPr/>
          <p:nvPr/>
        </p:nvSpPr>
        <p:spPr>
          <a:xfrm>
            <a:off x="785942" y="2168987"/>
            <a:ext cx="11160124" cy="81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Rule</a:t>
            </a:r>
            <a:r>
              <a:rPr lang="nl-BE" sz="1600" b="1" dirty="0">
                <a:solidFill>
                  <a:schemeClr val="accent2"/>
                </a:solidFill>
              </a:rPr>
              <a:t>: </a:t>
            </a:r>
            <a:r>
              <a:rPr lang="nl-BE" sz="1600" b="1" dirty="0" err="1">
                <a:solidFill>
                  <a:schemeClr val="accent2"/>
                </a:solidFill>
              </a:rPr>
              <a:t>FsmDemo:AddTransition</a:t>
            </a:r>
            <a:r>
              <a:rPr lang="nl-BE" sz="1600" b="1" dirty="0">
                <a:solidFill>
                  <a:schemeClr val="accent2"/>
                </a:solidFill>
              </a:rPr>
              <a:t>( “Red”, “Switch”, “Green” )</a:t>
            </a:r>
          </a:p>
        </p:txBody>
      </p:sp>
      <p:sp>
        <p:nvSpPr>
          <p:cNvPr id="112" name="Rechthoek 111"/>
          <p:cNvSpPr/>
          <p:nvPr/>
        </p:nvSpPr>
        <p:spPr>
          <a:xfrm>
            <a:off x="785941" y="3339001"/>
            <a:ext cx="11160124" cy="81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Rule</a:t>
            </a:r>
            <a:r>
              <a:rPr lang="nl-BE" sz="1600" b="1" dirty="0">
                <a:solidFill>
                  <a:schemeClr val="accent2"/>
                </a:solidFill>
              </a:rPr>
              <a:t>: </a:t>
            </a:r>
            <a:r>
              <a:rPr lang="nl-BE" sz="1600" b="1" dirty="0" err="1">
                <a:solidFill>
                  <a:schemeClr val="accent2"/>
                </a:solidFill>
              </a:rPr>
              <a:t>FsmDemo:AddTransition</a:t>
            </a:r>
            <a:r>
              <a:rPr lang="nl-BE" sz="1600" b="1" dirty="0">
                <a:solidFill>
                  <a:schemeClr val="accent2"/>
                </a:solidFill>
              </a:rPr>
              <a:t>( “Green”, “Switch”, “Red” )</a:t>
            </a:r>
          </a:p>
        </p:txBody>
      </p:sp>
      <p:sp>
        <p:nvSpPr>
          <p:cNvPr id="124" name="Rechthoek 123"/>
          <p:cNvSpPr/>
          <p:nvPr/>
        </p:nvSpPr>
        <p:spPr>
          <a:xfrm>
            <a:off x="785941" y="4509012"/>
            <a:ext cx="11160124" cy="72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600" b="1" dirty="0">
                <a:solidFill>
                  <a:schemeClr val="accent2"/>
                </a:solidFill>
              </a:rPr>
              <a:t>Event </a:t>
            </a:r>
            <a:r>
              <a:rPr lang="nl-BE" sz="1600" b="1" dirty="0" err="1">
                <a:solidFill>
                  <a:schemeClr val="accent2"/>
                </a:solidFill>
              </a:rPr>
              <a:t>Transition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Handlers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that</a:t>
            </a:r>
            <a:endParaRPr lang="nl-BE" sz="1600" b="1" dirty="0">
              <a:solidFill>
                <a:schemeClr val="accent2"/>
              </a:solidFill>
            </a:endParaRPr>
          </a:p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can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be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defined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by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the</a:t>
            </a:r>
            <a:r>
              <a:rPr lang="nl-BE" sz="1600" b="1" dirty="0">
                <a:solidFill>
                  <a:schemeClr val="accent2"/>
                </a:solidFill>
              </a:rPr>
              <a:t> mission designer.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Rechte verbindingslijn met pijl 77"/>
          <p:cNvCxnSpPr>
            <a:cxnSpLocks/>
            <a:stCxn id="80" idx="3"/>
          </p:cNvCxnSpPr>
          <p:nvPr/>
        </p:nvCxnSpPr>
        <p:spPr>
          <a:xfrm>
            <a:off x="605939" y="3158997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425937" y="3068996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2" name="Rechthoek 81"/>
          <p:cNvSpPr/>
          <p:nvPr/>
        </p:nvSpPr>
        <p:spPr>
          <a:xfrm>
            <a:off x="6096000" y="2798993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cxnSp>
        <p:nvCxnSpPr>
          <p:cNvPr id="106" name="Verbindingslijn: gebogen 105"/>
          <p:cNvCxnSpPr>
            <a:cxnSpLocks/>
            <a:stCxn id="47" idx="2"/>
          </p:cNvCxnSpPr>
          <p:nvPr/>
        </p:nvCxnSpPr>
        <p:spPr>
          <a:xfrm rot="16200000" flipH="1">
            <a:off x="2423959" y="2690991"/>
            <a:ext cx="270003" cy="1926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: afgeronde hoeken 39"/>
          <p:cNvSpPr/>
          <p:nvPr/>
        </p:nvSpPr>
        <p:spPr>
          <a:xfrm>
            <a:off x="7716018" y="6399033"/>
            <a:ext cx="1080012" cy="3600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SUB-FSM</a:t>
            </a:r>
          </a:p>
        </p:txBody>
      </p:sp>
      <p:sp>
        <p:nvSpPr>
          <p:cNvPr id="41" name="Rechthoek 40"/>
          <p:cNvSpPr/>
          <p:nvPr/>
        </p:nvSpPr>
        <p:spPr>
          <a:xfrm>
            <a:off x="4475982" y="6399033"/>
            <a:ext cx="1080012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STATE</a:t>
            </a:r>
          </a:p>
        </p:txBody>
      </p:sp>
      <p:sp>
        <p:nvSpPr>
          <p:cNvPr id="42" name="Afgeronde rechthoek 11"/>
          <p:cNvSpPr/>
          <p:nvPr/>
        </p:nvSpPr>
        <p:spPr>
          <a:xfrm>
            <a:off x="6096012" y="6399033"/>
            <a:ext cx="1079999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600" b="1" dirty="0"/>
              <a:t>Event</a:t>
            </a:r>
          </a:p>
        </p:txBody>
      </p:sp>
      <p:sp>
        <p:nvSpPr>
          <p:cNvPr id="47" name="Rechthoek 46"/>
          <p:cNvSpPr/>
          <p:nvPr/>
        </p:nvSpPr>
        <p:spPr>
          <a:xfrm>
            <a:off x="875942" y="2798993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cxnSp>
        <p:nvCxnSpPr>
          <p:cNvPr id="51" name="Verbindingslijn: gebogen 50"/>
          <p:cNvCxnSpPr>
            <a:cxnSpLocks/>
            <a:endCxn id="82" idx="2"/>
          </p:cNvCxnSpPr>
          <p:nvPr/>
        </p:nvCxnSpPr>
        <p:spPr>
          <a:xfrm flipV="1">
            <a:off x="4925987" y="3519001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ingslijn: gebogen 68"/>
          <p:cNvCxnSpPr>
            <a:cxnSpLocks/>
            <a:stCxn id="82" idx="0"/>
          </p:cNvCxnSpPr>
          <p:nvPr/>
        </p:nvCxnSpPr>
        <p:spPr>
          <a:xfrm rot="16200000" flipV="1">
            <a:off x="5735997" y="1718981"/>
            <a:ext cx="270003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ingslijn: gebogen 109"/>
          <p:cNvCxnSpPr>
            <a:cxnSpLocks/>
            <a:endCxn id="47" idx="0"/>
          </p:cNvCxnSpPr>
          <p:nvPr/>
        </p:nvCxnSpPr>
        <p:spPr>
          <a:xfrm rot="10800000" flipV="1">
            <a:off x="1595951" y="2528991"/>
            <a:ext cx="1926021" cy="270002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fgeronde rechthoek 11"/>
          <p:cNvSpPr/>
          <p:nvPr/>
        </p:nvSpPr>
        <p:spPr>
          <a:xfrm>
            <a:off x="3485971" y="2258987"/>
            <a:ext cx="1440016" cy="18000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9808548" y="6399033"/>
            <a:ext cx="6075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r"/>
            <a:r>
              <a:rPr lang="nl-BE" sz="1400" b="1" dirty="0"/>
              <a:t>Start..</a:t>
            </a:r>
          </a:p>
        </p:txBody>
      </p:sp>
      <p:cxnSp>
        <p:nvCxnSpPr>
          <p:cNvPr id="116" name="Rechte verbindingslijn met pijl 115"/>
          <p:cNvCxnSpPr>
            <a:cxnSpLocks/>
            <a:stCxn id="117" idx="3"/>
          </p:cNvCxnSpPr>
          <p:nvPr/>
        </p:nvCxnSpPr>
        <p:spPr>
          <a:xfrm>
            <a:off x="9516038" y="6579035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 116"/>
          <p:cNvSpPr/>
          <p:nvPr/>
        </p:nvSpPr>
        <p:spPr>
          <a:xfrm>
            <a:off x="9336036" y="6489034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118" name="Rechthoek 117"/>
          <p:cNvSpPr/>
          <p:nvPr/>
        </p:nvSpPr>
        <p:spPr>
          <a:xfrm>
            <a:off x="10798559" y="6399033"/>
            <a:ext cx="6075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r>
              <a:rPr lang="nl-BE" sz="1400" b="1" dirty="0"/>
              <a:t>..End</a:t>
            </a:r>
          </a:p>
        </p:txBody>
      </p:sp>
      <p:cxnSp>
        <p:nvCxnSpPr>
          <p:cNvPr id="119" name="Rechte verbindingslijn met pijl 118"/>
          <p:cNvCxnSpPr>
            <a:cxnSpLocks/>
          </p:cNvCxnSpPr>
          <p:nvPr/>
        </p:nvCxnSpPr>
        <p:spPr>
          <a:xfrm>
            <a:off x="11406059" y="6579035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hoek 119"/>
          <p:cNvSpPr/>
          <p:nvPr/>
        </p:nvSpPr>
        <p:spPr>
          <a:xfrm>
            <a:off x="11676079" y="6489034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57" name="Rechthoek 56"/>
          <p:cNvSpPr/>
          <p:nvPr/>
        </p:nvSpPr>
        <p:spPr>
          <a:xfrm>
            <a:off x="875942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OnLeaveGreen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OnEnterGreen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1" name="Rechthoek 120"/>
          <p:cNvSpPr/>
          <p:nvPr/>
        </p:nvSpPr>
        <p:spPr>
          <a:xfrm>
            <a:off x="5465993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OnLeaveRed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OnEnterRed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2" name="Rechthoek 121"/>
          <p:cNvSpPr/>
          <p:nvPr/>
        </p:nvSpPr>
        <p:spPr>
          <a:xfrm>
            <a:off x="3215968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OnBeforeSwitch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3" name="Rechthoek 122"/>
          <p:cNvSpPr/>
          <p:nvPr/>
        </p:nvSpPr>
        <p:spPr>
          <a:xfrm>
            <a:off x="3215968" y="5409022"/>
            <a:ext cx="2070023" cy="540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:Switch()</a:t>
            </a:r>
          </a:p>
          <a:p>
            <a:pPr algn="ctr"/>
            <a:r>
              <a:rPr lang="nl-BE" sz="1400" b="1" dirty="0">
                <a:solidFill>
                  <a:schemeClr val="accent1"/>
                </a:solidFill>
              </a:rPr>
              <a:t>:__Switch( s )</a:t>
            </a:r>
          </a:p>
        </p:txBody>
      </p:sp>
      <p:sp>
        <p:nvSpPr>
          <p:cNvPr id="125" name="Rechthoek 124"/>
          <p:cNvSpPr/>
          <p:nvPr/>
        </p:nvSpPr>
        <p:spPr>
          <a:xfrm>
            <a:off x="785941" y="5319021"/>
            <a:ext cx="11160124" cy="72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600" b="1" dirty="0">
                <a:solidFill>
                  <a:schemeClr val="accent2"/>
                </a:solidFill>
              </a:rPr>
              <a:t>Event Trigger </a:t>
            </a:r>
            <a:r>
              <a:rPr lang="nl-BE" sz="1600" b="1" dirty="0" err="1">
                <a:solidFill>
                  <a:schemeClr val="accent2"/>
                </a:solidFill>
              </a:rPr>
              <a:t>methods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for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synchronous</a:t>
            </a:r>
            <a:r>
              <a:rPr lang="nl-BE" sz="1600" b="1" dirty="0">
                <a:solidFill>
                  <a:schemeClr val="accent2"/>
                </a:solidFill>
              </a:rPr>
              <a:t> / </a:t>
            </a:r>
            <a:r>
              <a:rPr lang="nl-BE" sz="1600" b="1" dirty="0" err="1">
                <a:solidFill>
                  <a:schemeClr val="accent2"/>
                </a:solidFill>
              </a:rPr>
              <a:t>asynchronous</a:t>
            </a:r>
            <a:r>
              <a:rPr lang="nl-BE" sz="1600" b="1" dirty="0">
                <a:solidFill>
                  <a:schemeClr val="accent2"/>
                </a:solidFill>
              </a:rPr>
              <a:t> event triggering.</a:t>
            </a:r>
          </a:p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If</a:t>
            </a:r>
            <a:r>
              <a:rPr lang="nl-BE" sz="1600" b="1" dirty="0">
                <a:solidFill>
                  <a:schemeClr val="accent2"/>
                </a:solidFill>
              </a:rPr>
              <a:t> no event is </a:t>
            </a:r>
            <a:r>
              <a:rPr lang="nl-BE" sz="1600" b="1" dirty="0" err="1">
                <a:solidFill>
                  <a:schemeClr val="accent2"/>
                </a:solidFill>
              </a:rPr>
              <a:t>triggered</a:t>
            </a:r>
            <a:r>
              <a:rPr lang="nl-BE" sz="1600" b="1" dirty="0">
                <a:solidFill>
                  <a:schemeClr val="accent2"/>
                </a:solidFill>
              </a:rPr>
              <a:t>, </a:t>
            </a:r>
            <a:r>
              <a:rPr lang="nl-BE" sz="1600" b="1" dirty="0" err="1">
                <a:solidFill>
                  <a:schemeClr val="accent2"/>
                </a:solidFill>
              </a:rPr>
              <a:t>the</a:t>
            </a:r>
            <a:r>
              <a:rPr lang="nl-BE" sz="1600" b="1" dirty="0">
                <a:solidFill>
                  <a:schemeClr val="accent2"/>
                </a:solidFill>
              </a:rPr>
              <a:t> FSM </a:t>
            </a:r>
            <a:r>
              <a:rPr lang="nl-BE" sz="1600" b="1" dirty="0" err="1">
                <a:solidFill>
                  <a:schemeClr val="accent2"/>
                </a:solidFill>
              </a:rPr>
              <a:t>will</a:t>
            </a:r>
            <a:r>
              <a:rPr lang="nl-BE" sz="1600" b="1" dirty="0">
                <a:solidFill>
                  <a:schemeClr val="accent2"/>
                </a:solidFill>
              </a:rPr>
              <a:t> do </a:t>
            </a:r>
            <a:r>
              <a:rPr lang="nl-BE" sz="1600" b="1" dirty="0" err="1">
                <a:solidFill>
                  <a:schemeClr val="accent2"/>
                </a:solidFill>
              </a:rPr>
              <a:t>nothing</a:t>
            </a:r>
            <a:r>
              <a:rPr lang="nl-BE" sz="1600" b="1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03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lapse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state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triggers</a:t>
            </a:r>
          </a:p>
        </p:txBody>
      </p:sp>
      <p:cxnSp>
        <p:nvCxnSpPr>
          <p:cNvPr id="78" name="Rechte verbindingslijn met pijl 77"/>
          <p:cNvCxnSpPr>
            <a:cxnSpLocks/>
            <a:stCxn id="80" idx="3"/>
            <a:endCxn id="47" idx="1"/>
          </p:cNvCxnSpPr>
          <p:nvPr/>
        </p:nvCxnSpPr>
        <p:spPr>
          <a:xfrm>
            <a:off x="4835986" y="2348988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4655984" y="225898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2" name="Rechthoek 81"/>
          <p:cNvSpPr/>
          <p:nvPr/>
        </p:nvSpPr>
        <p:spPr>
          <a:xfrm>
            <a:off x="10236046" y="2618991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sp>
        <p:nvSpPr>
          <p:cNvPr id="47" name="Rechthoek 46"/>
          <p:cNvSpPr/>
          <p:nvPr/>
        </p:nvSpPr>
        <p:spPr>
          <a:xfrm>
            <a:off x="5105989" y="1988984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sp>
        <p:nvSpPr>
          <p:cNvPr id="111" name="Afgeronde rechthoek 11"/>
          <p:cNvSpPr/>
          <p:nvPr/>
        </p:nvSpPr>
        <p:spPr>
          <a:xfrm>
            <a:off x="7626017" y="1988984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8" name="Rechte verbindingslijn met pijl 7"/>
          <p:cNvCxnSpPr>
            <a:stCxn id="47" idx="3"/>
            <a:endCxn id="111" idx="1"/>
          </p:cNvCxnSpPr>
          <p:nvPr/>
        </p:nvCxnSpPr>
        <p:spPr>
          <a:xfrm>
            <a:off x="6546005" y="2348988"/>
            <a:ext cx="1080012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1"/>
          <p:cNvSpPr/>
          <p:nvPr/>
        </p:nvSpPr>
        <p:spPr>
          <a:xfrm>
            <a:off x="7626017" y="3519001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12" name="Verbindingslijn: gebogen 11"/>
          <p:cNvCxnSpPr>
            <a:cxnSpLocks/>
            <a:stCxn id="82" idx="2"/>
            <a:endCxn id="26" idx="3"/>
          </p:cNvCxnSpPr>
          <p:nvPr/>
        </p:nvCxnSpPr>
        <p:spPr>
          <a:xfrm rot="5400000">
            <a:off x="9741041" y="2663992"/>
            <a:ext cx="540006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/>
          <p:cNvSpPr/>
          <p:nvPr/>
        </p:nvSpPr>
        <p:spPr>
          <a:xfrm>
            <a:off x="5015988" y="4149008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sp>
        <p:nvSpPr>
          <p:cNvPr id="36" name="Afgeronde rechthoek 11"/>
          <p:cNvSpPr/>
          <p:nvPr/>
        </p:nvSpPr>
        <p:spPr>
          <a:xfrm>
            <a:off x="7626017" y="5139019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17" name="Verbindingslijn: gebogen 16"/>
          <p:cNvCxnSpPr>
            <a:stCxn id="111" idx="3"/>
            <a:endCxn id="82" idx="0"/>
          </p:cNvCxnSpPr>
          <p:nvPr/>
        </p:nvCxnSpPr>
        <p:spPr>
          <a:xfrm>
            <a:off x="9066033" y="2348988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ingslijn: gebogen 38"/>
          <p:cNvCxnSpPr>
            <a:cxnSpLocks/>
            <a:stCxn id="26" idx="1"/>
            <a:endCxn id="29" idx="0"/>
          </p:cNvCxnSpPr>
          <p:nvPr/>
        </p:nvCxnSpPr>
        <p:spPr>
          <a:xfrm rot="10800000" flipV="1">
            <a:off x="5735997" y="3879004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ingslijn: gebogen 42"/>
          <p:cNvCxnSpPr>
            <a:cxnSpLocks/>
            <a:stCxn id="29" idx="2"/>
            <a:endCxn id="36" idx="1"/>
          </p:cNvCxnSpPr>
          <p:nvPr/>
        </p:nvCxnSpPr>
        <p:spPr>
          <a:xfrm rot="16200000" flipH="1">
            <a:off x="6366003" y="4239008"/>
            <a:ext cx="630007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10236046" y="5769026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cxnSp>
        <p:nvCxnSpPr>
          <p:cNvPr id="46" name="Verbindingslijn: gebogen 45"/>
          <p:cNvCxnSpPr>
            <a:cxnSpLocks/>
            <a:stCxn id="36" idx="3"/>
            <a:endCxn id="45" idx="0"/>
          </p:cNvCxnSpPr>
          <p:nvPr/>
        </p:nvCxnSpPr>
        <p:spPr>
          <a:xfrm>
            <a:off x="9066033" y="5499023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>
            <a:cxnSpLocks/>
          </p:cNvCxnSpPr>
          <p:nvPr/>
        </p:nvCxnSpPr>
        <p:spPr>
          <a:xfrm flipH="1" flipV="1">
            <a:off x="2675962" y="3338999"/>
            <a:ext cx="9516039" cy="90002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>
            <a:cxnSpLocks/>
          </p:cNvCxnSpPr>
          <p:nvPr/>
        </p:nvCxnSpPr>
        <p:spPr>
          <a:xfrm flipH="1" flipV="1">
            <a:off x="2675962" y="4959017"/>
            <a:ext cx="9516039" cy="90002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855964" y="3158997"/>
            <a:ext cx="1890021" cy="3600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5 </a:t>
            </a:r>
            <a:r>
              <a:rPr lang="nl-BE" b="1" dirty="0" err="1">
                <a:solidFill>
                  <a:schemeClr val="bg1"/>
                </a:solidFill>
              </a:rPr>
              <a:t>Seconds</a:t>
            </a:r>
            <a:r>
              <a:rPr lang="nl-BE" b="1" dirty="0">
                <a:solidFill>
                  <a:schemeClr val="bg1"/>
                </a:solidFill>
              </a:rPr>
              <a:t> later …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2855964" y="4779015"/>
            <a:ext cx="1890021" cy="3600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5 </a:t>
            </a:r>
            <a:r>
              <a:rPr lang="nl-BE" b="1" dirty="0" err="1">
                <a:solidFill>
                  <a:schemeClr val="bg1"/>
                </a:solidFill>
              </a:rPr>
              <a:t>Seconds</a:t>
            </a:r>
            <a:r>
              <a:rPr lang="nl-BE" b="1" dirty="0">
                <a:solidFill>
                  <a:schemeClr val="bg1"/>
                </a:solidFill>
              </a:rPr>
              <a:t> later …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155934" y="2348989"/>
            <a:ext cx="2340026" cy="90000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=“Green”;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=“Red”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rgbClr val="00B050"/>
                </a:solidFill>
              </a:rPr>
              <a:t>Green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155934" y="3609002"/>
            <a:ext cx="2340026" cy="10800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=“Red”;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=“Green”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chemeClr val="accent4"/>
                </a:solidFill>
              </a:rPr>
              <a:t>Red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155934" y="5319021"/>
            <a:ext cx="2340026" cy="10800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=“Green”;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=“Red”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rgbClr val="00B050"/>
                </a:solidFill>
              </a:rPr>
              <a:t>Green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49" name="Rechte verbindingslijn 48"/>
          <p:cNvCxnSpPr/>
          <p:nvPr/>
        </p:nvCxnSpPr>
        <p:spPr>
          <a:xfrm>
            <a:off x="2675962" y="1808982"/>
            <a:ext cx="0" cy="5049018"/>
          </a:xfrm>
          <a:prstGeom prst="line">
            <a:avLst/>
          </a:prstGeom>
          <a:ln w="28575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/>
          <p:cNvSpPr/>
          <p:nvPr/>
        </p:nvSpPr>
        <p:spPr>
          <a:xfrm>
            <a:off x="4205979" y="216898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70" name="Ovaal 69"/>
          <p:cNvSpPr/>
          <p:nvPr/>
        </p:nvSpPr>
        <p:spPr>
          <a:xfrm>
            <a:off x="7176012" y="3699003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71" name="Ovaal 70"/>
          <p:cNvSpPr/>
          <p:nvPr/>
        </p:nvSpPr>
        <p:spPr>
          <a:xfrm>
            <a:off x="9246035" y="5319020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74" name="Ovaal 73"/>
          <p:cNvSpPr/>
          <p:nvPr/>
        </p:nvSpPr>
        <p:spPr>
          <a:xfrm>
            <a:off x="2315958" y="396900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155934" y="1898983"/>
            <a:ext cx="2340026" cy="45000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Ovaal 71"/>
          <p:cNvSpPr/>
          <p:nvPr/>
        </p:nvSpPr>
        <p:spPr>
          <a:xfrm>
            <a:off x="2315958" y="1808982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76" name="Ovaal 75"/>
          <p:cNvSpPr/>
          <p:nvPr/>
        </p:nvSpPr>
        <p:spPr>
          <a:xfrm>
            <a:off x="9246035" y="216898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3" name="Ovaal 72"/>
          <p:cNvSpPr/>
          <p:nvPr/>
        </p:nvSpPr>
        <p:spPr>
          <a:xfrm>
            <a:off x="2315958" y="2618991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7" name="Ovaal 76"/>
          <p:cNvSpPr/>
          <p:nvPr/>
        </p:nvSpPr>
        <p:spPr>
          <a:xfrm>
            <a:off x="2315958" y="5679024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16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9971</TotalTime>
  <Words>406</Words>
  <Application>Microsoft Office PowerPoint</Application>
  <PresentationFormat>Breedbeeld</PresentationFormat>
  <Paragraphs>142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Gestreept</vt:lpstr>
      <vt:lpstr>moose for dcs world FINITE STATE MACHINES</vt:lpstr>
      <vt:lpstr>PROCESS WORKFLOW EXAMPLE</vt:lpstr>
      <vt:lpstr>fsm rules, handlers, triggers</vt:lpstr>
      <vt:lpstr>state transtioning – 4 moments</vt:lpstr>
      <vt:lpstr>synchronous / asynchronous triggering of events</vt:lpstr>
      <vt:lpstr>Simple FSM transition example</vt:lpstr>
      <vt:lpstr>time lapse of state transitions and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407</cp:revision>
  <dcterms:created xsi:type="dcterms:W3CDTF">2016-04-14T07:37:30Z</dcterms:created>
  <dcterms:modified xsi:type="dcterms:W3CDTF">2017-01-09T10:04:32Z</dcterms:modified>
</cp:coreProperties>
</file>