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333" r:id="rId4"/>
    <p:sldId id="336" r:id="rId5"/>
    <p:sldId id="332" r:id="rId6"/>
    <p:sldId id="335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79005"/>
            <a:ext cx="12217644" cy="2978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7"/>
          <a:stretch/>
        </p:blipFill>
        <p:spPr>
          <a:xfrm>
            <a:off x="1" y="0"/>
            <a:ext cx="12192000" cy="175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7"/>
          <a:stretch/>
        </p:blipFill>
        <p:spPr>
          <a:xfrm>
            <a:off x="1" y="0"/>
            <a:ext cx="12192000" cy="19884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75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SEAD TASKING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SEAD TASKING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SEAD targets</a:t>
            </a:r>
            <a:br>
              <a:rPr lang="en-US" dirty="0"/>
            </a:br>
            <a:r>
              <a:rPr lang="en-US" dirty="0"/>
              <a:t>within the battle zone.</a:t>
            </a:r>
          </a:p>
        </p:txBody>
      </p:sp>
      <p:sp>
        <p:nvSpPr>
          <p:cNvPr id="22" name="Afgeronde rechthoek 18"/>
          <p:cNvSpPr/>
          <p:nvPr/>
        </p:nvSpPr>
        <p:spPr>
          <a:xfrm>
            <a:off x="1505949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"/>
          <p:cNvCxnSpPr>
            <a:endCxn id="37" idx="2"/>
          </p:cNvCxnSpPr>
          <p:nvPr/>
        </p:nvCxnSpPr>
        <p:spPr>
          <a:xfrm flipV="1">
            <a:off x="2450960" y="4059007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1505949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37"/>
          <p:cNvCxnSpPr>
            <a:endCxn id="39" idx="6"/>
          </p:cNvCxnSpPr>
          <p:nvPr/>
        </p:nvCxnSpPr>
        <p:spPr>
          <a:xfrm flipH="1">
            <a:off x="6366003" y="5229020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7"/>
          <p:cNvSpPr/>
          <p:nvPr/>
        </p:nvSpPr>
        <p:spPr>
          <a:xfrm>
            <a:off x="6186001" y="5139019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Rechte verbindingslijn 39"/>
          <p:cNvCxnSpPr>
            <a:stCxn id="46" idx="3"/>
            <a:endCxn id="39" idx="2"/>
          </p:cNvCxnSpPr>
          <p:nvPr/>
        </p:nvCxnSpPr>
        <p:spPr>
          <a:xfrm>
            <a:off x="5825997" y="4824016"/>
            <a:ext cx="360004" cy="40500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fgeronde rechthoek 18"/>
          <p:cNvSpPr/>
          <p:nvPr/>
        </p:nvSpPr>
        <p:spPr>
          <a:xfrm>
            <a:off x="3935976" y="540902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_COALITION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Afgeronde rechthoek 18"/>
          <p:cNvSpPr/>
          <p:nvPr/>
        </p:nvSpPr>
        <p:spPr>
          <a:xfrm>
            <a:off x="6546005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Afgeronde rechthoek 18"/>
          <p:cNvSpPr/>
          <p:nvPr/>
        </p:nvSpPr>
        <p:spPr>
          <a:xfrm>
            <a:off x="6636006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18"/>
          <p:cNvSpPr/>
          <p:nvPr/>
        </p:nvSpPr>
        <p:spPr>
          <a:xfrm>
            <a:off x="6726007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5" name="Gebogen verbindingslijn 44"/>
          <p:cNvCxnSpPr>
            <a:stCxn id="41" idx="1"/>
            <a:endCxn id="22" idx="3"/>
          </p:cNvCxnSpPr>
          <p:nvPr/>
        </p:nvCxnSpPr>
        <p:spPr>
          <a:xfrm rot="10800000">
            <a:off x="3395970" y="4824016"/>
            <a:ext cx="540006" cy="900010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fgeronde rechthoek 18"/>
          <p:cNvSpPr/>
          <p:nvPr/>
        </p:nvSpPr>
        <p:spPr>
          <a:xfrm>
            <a:off x="3935976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Rechte verbindingslijn met pijl 46"/>
          <p:cNvCxnSpPr>
            <a:stCxn id="46" idx="1"/>
            <a:endCxn id="22" idx="3"/>
          </p:cNvCxnSpPr>
          <p:nvPr/>
        </p:nvCxnSpPr>
        <p:spPr>
          <a:xfrm flipH="1">
            <a:off x="3395970" y="4824016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41" idx="3"/>
            <a:endCxn id="39" idx="2"/>
          </p:cNvCxnSpPr>
          <p:nvPr/>
        </p:nvCxnSpPr>
        <p:spPr>
          <a:xfrm flipV="1">
            <a:off x="5825997" y="5229020"/>
            <a:ext cx="360004" cy="495006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252899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SEAD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6" name="Afgeronde rechthoek 11"/>
          <p:cNvSpPr/>
          <p:nvPr/>
        </p:nvSpPr>
        <p:spPr>
          <a:xfrm>
            <a:off x="39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8" name="Afgeronde rechthoek 65"/>
          <p:cNvSpPr/>
          <p:nvPr/>
        </p:nvSpPr>
        <p:spPr>
          <a:xfrm>
            <a:off x="21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cxnSp>
        <p:nvCxnSpPr>
          <p:cNvPr id="9" name="Rechte verbindingslijn 8"/>
          <p:cNvCxnSpPr/>
          <p:nvPr/>
        </p:nvCxnSpPr>
        <p:spPr>
          <a:xfrm>
            <a:off x="1416000" y="1809000"/>
            <a:ext cx="0" cy="5085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8" name="Rechthoek 17"/>
          <p:cNvSpPr/>
          <p:nvPr/>
        </p:nvSpPr>
        <p:spPr>
          <a:xfrm>
            <a:off x="30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Planned</a:t>
            </a:r>
            <a:endParaRPr lang="nl-BE" sz="1000" dirty="0"/>
          </a:p>
        </p:txBody>
      </p:sp>
      <p:sp>
        <p:nvSpPr>
          <p:cNvPr id="19" name="Rechthoek 18"/>
          <p:cNvSpPr/>
          <p:nvPr/>
        </p:nvSpPr>
        <p:spPr>
          <a:xfrm>
            <a:off x="48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Assigned</a:t>
            </a:r>
            <a:endParaRPr lang="nl-BE" sz="1000" dirty="0"/>
          </a:p>
        </p:txBody>
      </p:sp>
      <p:sp>
        <p:nvSpPr>
          <p:cNvPr id="20" name="Rechthoek 19"/>
          <p:cNvSpPr/>
          <p:nvPr/>
        </p:nvSpPr>
        <p:spPr>
          <a:xfrm>
            <a:off x="7536015" y="1988984"/>
            <a:ext cx="720009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Success</a:t>
            </a:r>
            <a:endParaRPr lang="nl-BE" sz="1000" dirty="0"/>
          </a:p>
        </p:txBody>
      </p:sp>
      <p:sp>
        <p:nvSpPr>
          <p:cNvPr id="21" name="Afgeronde rechthoek 11"/>
          <p:cNvSpPr/>
          <p:nvPr/>
        </p:nvSpPr>
        <p:spPr>
          <a:xfrm>
            <a:off x="6636006" y="1989000"/>
            <a:ext cx="720008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23" name="Afgeronde rechthoek 11"/>
          <p:cNvSpPr/>
          <p:nvPr/>
        </p:nvSpPr>
        <p:spPr>
          <a:xfrm>
            <a:off x="93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</a:t>
            </a:r>
            <a:endParaRPr lang="nl-BE" sz="1000" dirty="0"/>
          </a:p>
        </p:txBody>
      </p:sp>
      <p:sp>
        <p:nvSpPr>
          <p:cNvPr id="24" name="Rechthoek 23"/>
          <p:cNvSpPr/>
          <p:nvPr/>
        </p:nvSpPr>
        <p:spPr>
          <a:xfrm>
            <a:off x="10236000" y="1989000"/>
            <a:ext cx="792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Failed</a:t>
            </a:r>
            <a:endParaRPr lang="nl-BE" sz="1000" dirty="0"/>
          </a:p>
        </p:txBody>
      </p:sp>
      <p:cxnSp>
        <p:nvCxnSpPr>
          <p:cNvPr id="26" name="Rechte verbindingslijn met pijl 25"/>
          <p:cNvCxnSpPr>
            <a:stCxn id="8" idx="3"/>
            <a:endCxn id="18" idx="1"/>
          </p:cNvCxnSpPr>
          <p:nvPr/>
        </p:nvCxnSpPr>
        <p:spPr>
          <a:xfrm>
            <a:off x="28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6" idx="3"/>
            <a:endCxn id="19" idx="1"/>
          </p:cNvCxnSpPr>
          <p:nvPr/>
        </p:nvCxnSpPr>
        <p:spPr>
          <a:xfrm>
            <a:off x="46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21" idx="3"/>
            <a:endCxn id="20" idx="1"/>
          </p:cNvCxnSpPr>
          <p:nvPr/>
        </p:nvCxnSpPr>
        <p:spPr>
          <a:xfrm flipV="1">
            <a:off x="7356014" y="2168986"/>
            <a:ext cx="180001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endCxn id="24" idx="1"/>
          </p:cNvCxnSpPr>
          <p:nvPr/>
        </p:nvCxnSpPr>
        <p:spPr>
          <a:xfrm>
            <a:off x="10056000" y="2169000"/>
            <a:ext cx="18000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95" idx="3"/>
            <a:endCxn id="8" idx="1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Rechthoek 49"/>
          <p:cNvSpPr/>
          <p:nvPr/>
        </p:nvSpPr>
        <p:spPr>
          <a:xfrm>
            <a:off x="1685951" y="2798993"/>
            <a:ext cx="1440016" cy="450006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Planned</a:t>
            </a:r>
            <a:endParaRPr lang="nl-BE" sz="2000" b="1" dirty="0"/>
          </a:p>
        </p:txBody>
      </p:sp>
      <p:sp>
        <p:nvSpPr>
          <p:cNvPr id="51" name="Rechthoek 50"/>
          <p:cNvSpPr/>
          <p:nvPr/>
        </p:nvSpPr>
        <p:spPr>
          <a:xfrm>
            <a:off x="3395969" y="2798993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The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is </a:t>
            </a:r>
            <a:r>
              <a:rPr lang="nl-BE" sz="1400" dirty="0" err="1">
                <a:solidFill>
                  <a:schemeClr val="bg1"/>
                </a:solidFill>
              </a:rPr>
              <a:t>planned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and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not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yet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selected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by</a:t>
            </a:r>
            <a:r>
              <a:rPr lang="nl-BE" sz="1400" dirty="0">
                <a:solidFill>
                  <a:schemeClr val="bg1"/>
                </a:solidFill>
              </a:rPr>
              <a:t> a </a:t>
            </a:r>
            <a:r>
              <a:rPr lang="nl-BE" sz="1400" dirty="0" err="1">
                <a:solidFill>
                  <a:schemeClr val="bg1"/>
                </a:solidFill>
              </a:rPr>
              <a:t>group</a:t>
            </a:r>
            <a:r>
              <a:rPr lang="nl-BE" sz="1400" dirty="0">
                <a:solidFill>
                  <a:schemeClr val="bg1"/>
                </a:solidFill>
              </a:rPr>
              <a:t> leader </a:t>
            </a:r>
            <a:r>
              <a:rPr lang="nl-BE" sz="1400" dirty="0" err="1">
                <a:solidFill>
                  <a:schemeClr val="bg1"/>
                </a:solidFill>
              </a:rPr>
              <a:t>for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4" name="Rechthoek 53"/>
          <p:cNvSpPr/>
          <p:nvPr/>
        </p:nvSpPr>
        <p:spPr>
          <a:xfrm>
            <a:off x="1685951" y="3338999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Assigned</a:t>
            </a:r>
            <a:endParaRPr lang="nl-BE" sz="2000" b="1" dirty="0"/>
          </a:p>
        </p:txBody>
      </p:sp>
      <p:sp>
        <p:nvSpPr>
          <p:cNvPr id="55" name="Rechthoek 54"/>
          <p:cNvSpPr/>
          <p:nvPr/>
        </p:nvSpPr>
        <p:spPr>
          <a:xfrm>
            <a:off x="1685951" y="3879005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Success</a:t>
            </a:r>
            <a:endParaRPr lang="nl-BE" sz="2000" b="1" dirty="0"/>
          </a:p>
        </p:txBody>
      </p:sp>
      <p:sp>
        <p:nvSpPr>
          <p:cNvPr id="56" name="Rechthoek 55"/>
          <p:cNvSpPr/>
          <p:nvPr/>
        </p:nvSpPr>
        <p:spPr>
          <a:xfrm>
            <a:off x="1685951" y="4419011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Failed</a:t>
            </a:r>
            <a:endParaRPr lang="nl-BE" sz="2000" b="1" dirty="0"/>
          </a:p>
        </p:txBody>
      </p:sp>
      <p:sp>
        <p:nvSpPr>
          <p:cNvPr id="57" name="Rechthoek 56"/>
          <p:cNvSpPr/>
          <p:nvPr/>
        </p:nvSpPr>
        <p:spPr>
          <a:xfrm>
            <a:off x="3395970" y="3338999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The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is </a:t>
            </a:r>
            <a:r>
              <a:rPr lang="nl-BE" sz="1400" dirty="0" err="1">
                <a:solidFill>
                  <a:schemeClr val="bg1"/>
                </a:solidFill>
              </a:rPr>
              <a:t>assigned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to</a:t>
            </a:r>
            <a:r>
              <a:rPr lang="nl-BE" sz="1400" dirty="0">
                <a:solidFill>
                  <a:schemeClr val="bg1"/>
                </a:solidFill>
              </a:rPr>
              <a:t> a </a:t>
            </a:r>
            <a:r>
              <a:rPr lang="nl-BE" sz="1400" dirty="0" err="1">
                <a:solidFill>
                  <a:schemeClr val="bg1"/>
                </a:solidFill>
              </a:rPr>
              <a:t>group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and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currently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executing</a:t>
            </a:r>
            <a:r>
              <a:rPr lang="nl-BE" sz="1400" dirty="0">
                <a:solidFill>
                  <a:schemeClr val="bg1"/>
                </a:solidFill>
              </a:rPr>
              <a:t>. </a:t>
            </a:r>
          </a:p>
          <a:p>
            <a:r>
              <a:rPr lang="nl-BE" sz="1400" dirty="0" err="1">
                <a:solidFill>
                  <a:schemeClr val="bg1"/>
                </a:solidFill>
              </a:rPr>
              <a:t>Note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that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other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groups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can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still</a:t>
            </a:r>
            <a:r>
              <a:rPr lang="nl-BE" sz="1400" dirty="0">
                <a:solidFill>
                  <a:schemeClr val="bg1"/>
                </a:solidFill>
              </a:rPr>
              <a:t> select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for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8" name="Rechthoek 57"/>
          <p:cNvSpPr/>
          <p:nvPr/>
        </p:nvSpPr>
        <p:spPr>
          <a:xfrm>
            <a:off x="3395970" y="3879005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Is </a:t>
            </a:r>
            <a:r>
              <a:rPr lang="nl-BE" sz="1400" dirty="0" err="1">
                <a:solidFill>
                  <a:schemeClr val="bg1"/>
                </a:solidFill>
              </a:rPr>
              <a:t>achieved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when</a:t>
            </a:r>
            <a:r>
              <a:rPr lang="nl-BE" sz="1400" dirty="0">
                <a:solidFill>
                  <a:schemeClr val="bg1"/>
                </a:solidFill>
              </a:rPr>
              <a:t> ALL targets </a:t>
            </a:r>
            <a:r>
              <a:rPr lang="nl-BE" sz="1400" dirty="0" err="1">
                <a:solidFill>
                  <a:schemeClr val="bg1"/>
                </a:solidFill>
              </a:rPr>
              <a:t>within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SET_UNIT are </a:t>
            </a:r>
            <a:r>
              <a:rPr lang="nl-BE" sz="1400" dirty="0" err="1">
                <a:solidFill>
                  <a:schemeClr val="bg1"/>
                </a:solidFill>
              </a:rPr>
              <a:t>destroyed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9" name="Rechthoek 58"/>
          <p:cNvSpPr/>
          <p:nvPr/>
        </p:nvSpPr>
        <p:spPr>
          <a:xfrm>
            <a:off x="3395970" y="4419011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Is set </a:t>
            </a:r>
            <a:r>
              <a:rPr lang="nl-BE" sz="1400" dirty="0" err="1">
                <a:solidFill>
                  <a:schemeClr val="bg1"/>
                </a:solidFill>
              </a:rPr>
              <a:t>if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Client </a:t>
            </a:r>
            <a:r>
              <a:rPr lang="nl-BE" sz="1400" dirty="0" err="1">
                <a:solidFill>
                  <a:schemeClr val="bg1"/>
                </a:solidFill>
              </a:rPr>
              <a:t>gets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killed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during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70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MENU </a:t>
            </a:r>
            <a:r>
              <a:rPr lang="nl-BE" dirty="0" err="1"/>
              <a:t>mechanism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1. HQ</a:t>
            </a:r>
          </a:p>
          <a:p>
            <a:pPr lvl="1"/>
            <a:r>
              <a:rPr lang="nl-BE" dirty="0"/>
              <a:t>1.1. Reporting</a:t>
            </a:r>
          </a:p>
          <a:p>
            <a:pPr lvl="2"/>
            <a:r>
              <a:rPr lang="nl-BE" dirty="0"/>
              <a:t>1.1.1. Missions</a:t>
            </a:r>
          </a:p>
          <a:p>
            <a:pPr lvl="2"/>
            <a:r>
              <a:rPr lang="nl-BE" dirty="0"/>
              <a:t>1.1.2. Scoring</a:t>
            </a:r>
          </a:p>
          <a:p>
            <a:pPr lvl="2"/>
            <a:r>
              <a:rPr lang="nl-BE" dirty="0"/>
              <a:t>1.1.3. </a:t>
            </a:r>
            <a:r>
              <a:rPr lang="nl-BE" dirty="0" err="1"/>
              <a:t>Players</a:t>
            </a:r>
            <a:endParaRPr lang="nl-BE" dirty="0"/>
          </a:p>
          <a:p>
            <a:pPr lvl="1"/>
            <a:r>
              <a:rPr lang="nl-BE" dirty="0"/>
              <a:t>1.2. Mission SEAD</a:t>
            </a:r>
          </a:p>
          <a:p>
            <a:pPr lvl="2"/>
            <a:r>
              <a:rPr lang="nl-BE" dirty="0"/>
              <a:t>1.2.1. Status Report</a:t>
            </a:r>
          </a:p>
          <a:p>
            <a:pPr lvl="2"/>
            <a:r>
              <a:rPr lang="nl-BE" dirty="0"/>
              <a:t>1.2.2. </a:t>
            </a:r>
            <a:r>
              <a:rPr lang="nl-BE" dirty="0" err="1"/>
              <a:t>Threat</a:t>
            </a:r>
            <a:r>
              <a:rPr lang="nl-BE" dirty="0"/>
              <a:t> Report</a:t>
            </a:r>
          </a:p>
          <a:p>
            <a:pPr lvl="2"/>
            <a:r>
              <a:rPr lang="nl-BE" dirty="0"/>
              <a:t>1.2.3. Zone Report</a:t>
            </a:r>
          </a:p>
          <a:p>
            <a:pPr lvl="2"/>
            <a:r>
              <a:rPr lang="nl-BE" dirty="0"/>
              <a:t>1.2.4. SEAD</a:t>
            </a:r>
          </a:p>
          <a:p>
            <a:pPr lvl="2"/>
            <a:r>
              <a:rPr lang="nl-BE" dirty="0"/>
              <a:t>1.2.5. CAS</a:t>
            </a:r>
          </a:p>
          <a:p>
            <a:pPr lvl="2"/>
            <a:r>
              <a:rPr lang="nl-BE" dirty="0"/>
              <a:t>1.2.6. BAI</a:t>
            </a:r>
          </a:p>
          <a:p>
            <a:pPr lvl="2"/>
            <a:r>
              <a:rPr lang="nl-BE" dirty="0"/>
              <a:t>1.2.7. FAC </a:t>
            </a:r>
            <a:r>
              <a:rPr lang="nl-BE" dirty="0" err="1"/>
              <a:t>Locations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137235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hoek 207"/>
          <p:cNvSpPr/>
          <p:nvPr/>
        </p:nvSpPr>
        <p:spPr>
          <a:xfrm>
            <a:off x="5915998" y="2708992"/>
            <a:ext cx="1980022" cy="540006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7" name="Rechthoek 206"/>
          <p:cNvSpPr/>
          <p:nvPr/>
        </p:nvSpPr>
        <p:spPr>
          <a:xfrm>
            <a:off x="3485971" y="2708992"/>
            <a:ext cx="900010" cy="540006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6" name="Rechthoek 205"/>
          <p:cNvSpPr/>
          <p:nvPr/>
        </p:nvSpPr>
        <p:spPr>
          <a:xfrm>
            <a:off x="2045955" y="2708992"/>
            <a:ext cx="900010" cy="540006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1416000" y="1809000"/>
            <a:ext cx="0" cy="5085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7" name="Rechthoek 16"/>
          <p:cNvSpPr/>
          <p:nvPr/>
        </p:nvSpPr>
        <p:spPr>
          <a:xfrm>
            <a:off x="2135956" y="2798993"/>
            <a:ext cx="720008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Accept</a:t>
            </a:r>
          </a:p>
        </p:txBody>
      </p:sp>
      <p:sp>
        <p:nvSpPr>
          <p:cNvPr id="18" name="Rechthoek 17"/>
          <p:cNvSpPr/>
          <p:nvPr/>
        </p:nvSpPr>
        <p:spPr>
          <a:xfrm>
            <a:off x="2135956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Planned</a:t>
            </a:r>
            <a:endParaRPr lang="nl-BE" sz="1000" dirty="0"/>
          </a:p>
        </p:txBody>
      </p:sp>
      <p:sp>
        <p:nvSpPr>
          <p:cNvPr id="24" name="Rechthoek 23"/>
          <p:cNvSpPr/>
          <p:nvPr/>
        </p:nvSpPr>
        <p:spPr>
          <a:xfrm>
            <a:off x="9336037" y="3969006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Failed</a:t>
            </a:r>
            <a:endParaRPr lang="nl-BE" sz="1000" dirty="0"/>
          </a:p>
        </p:txBody>
      </p:sp>
      <p:cxnSp>
        <p:nvCxnSpPr>
          <p:cNvPr id="46" name="Rechte verbindingslijn met pijl 45"/>
          <p:cNvCxnSpPr>
            <a:stCxn id="202" idx="3"/>
            <a:endCxn id="24" idx="1"/>
          </p:cNvCxnSpPr>
          <p:nvPr/>
        </p:nvCxnSpPr>
        <p:spPr>
          <a:xfrm>
            <a:off x="8976024" y="4149008"/>
            <a:ext cx="360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95" idx="3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met pijl 84"/>
          <p:cNvCxnSpPr>
            <a:stCxn id="18" idx="2"/>
            <a:endCxn id="17" idx="0"/>
          </p:cNvCxnSpPr>
          <p:nvPr/>
        </p:nvCxnSpPr>
        <p:spPr>
          <a:xfrm>
            <a:off x="2495956" y="2348988"/>
            <a:ext cx="4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Rechthoek 71"/>
          <p:cNvSpPr/>
          <p:nvPr/>
        </p:nvSpPr>
        <p:spPr>
          <a:xfrm>
            <a:off x="3575972" y="2798993"/>
            <a:ext cx="720008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Route</a:t>
            </a:r>
          </a:p>
        </p:txBody>
      </p:sp>
      <p:sp>
        <p:nvSpPr>
          <p:cNvPr id="77" name="Rechthoek 76"/>
          <p:cNvSpPr/>
          <p:nvPr/>
        </p:nvSpPr>
        <p:spPr>
          <a:xfrm>
            <a:off x="3575972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Accepted</a:t>
            </a:r>
            <a:endParaRPr lang="nl-BE" sz="1000" dirty="0"/>
          </a:p>
        </p:txBody>
      </p:sp>
      <p:cxnSp>
        <p:nvCxnSpPr>
          <p:cNvPr id="88" name="Rechte verbindingslijn met pijl 87"/>
          <p:cNvCxnSpPr>
            <a:stCxn id="77" idx="2"/>
            <a:endCxn id="72" idx="0"/>
          </p:cNvCxnSpPr>
          <p:nvPr/>
        </p:nvCxnSpPr>
        <p:spPr>
          <a:xfrm>
            <a:off x="3935972" y="2348988"/>
            <a:ext cx="4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hoek 127"/>
          <p:cNvSpPr/>
          <p:nvPr/>
        </p:nvSpPr>
        <p:spPr>
          <a:xfrm>
            <a:off x="4925987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Arrived</a:t>
            </a:r>
            <a:endParaRPr lang="nl-BE" sz="1000" dirty="0"/>
          </a:p>
        </p:txBody>
      </p:sp>
      <p:sp>
        <p:nvSpPr>
          <p:cNvPr id="132" name="Afgeronde rechthoek 11"/>
          <p:cNvSpPr/>
          <p:nvPr/>
        </p:nvSpPr>
        <p:spPr>
          <a:xfrm>
            <a:off x="4925987" y="2798997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Update</a:t>
            </a:r>
          </a:p>
        </p:txBody>
      </p:sp>
      <p:cxnSp>
        <p:nvCxnSpPr>
          <p:cNvPr id="136" name="Rechte verbindingslijn met pijl 135"/>
          <p:cNvCxnSpPr>
            <a:stCxn id="128" idx="2"/>
            <a:endCxn id="132" idx="0"/>
          </p:cNvCxnSpPr>
          <p:nvPr/>
        </p:nvCxnSpPr>
        <p:spPr>
          <a:xfrm>
            <a:off x="5285987" y="2348988"/>
            <a:ext cx="0" cy="450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hoek 145"/>
          <p:cNvSpPr/>
          <p:nvPr/>
        </p:nvSpPr>
        <p:spPr>
          <a:xfrm>
            <a:off x="6005999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Updated</a:t>
            </a:r>
            <a:endParaRPr lang="nl-BE" sz="1000" dirty="0"/>
          </a:p>
        </p:txBody>
      </p:sp>
      <p:cxnSp>
        <p:nvCxnSpPr>
          <p:cNvPr id="117" name="Verbindingslijn: gebogen 116"/>
          <p:cNvCxnSpPr>
            <a:stCxn id="132" idx="3"/>
            <a:endCxn id="146" idx="1"/>
          </p:cNvCxnSpPr>
          <p:nvPr/>
        </p:nvCxnSpPr>
        <p:spPr>
          <a:xfrm flipV="1">
            <a:off x="5645987" y="2168986"/>
            <a:ext cx="360012" cy="8100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met pijl 121"/>
          <p:cNvCxnSpPr>
            <a:stCxn id="146" idx="2"/>
          </p:cNvCxnSpPr>
          <p:nvPr/>
        </p:nvCxnSpPr>
        <p:spPr>
          <a:xfrm>
            <a:off x="6365999" y="2348988"/>
            <a:ext cx="0" cy="450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hoek 146"/>
          <p:cNvSpPr/>
          <p:nvPr/>
        </p:nvSpPr>
        <p:spPr>
          <a:xfrm>
            <a:off x="6005999" y="2798993"/>
            <a:ext cx="720008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Account</a:t>
            </a:r>
          </a:p>
        </p:txBody>
      </p:sp>
      <p:cxnSp>
        <p:nvCxnSpPr>
          <p:cNvPr id="127" name="Verbindingslijn: gebogen 126"/>
          <p:cNvCxnSpPr>
            <a:stCxn id="17" idx="3"/>
            <a:endCxn id="77" idx="1"/>
          </p:cNvCxnSpPr>
          <p:nvPr/>
        </p:nvCxnSpPr>
        <p:spPr>
          <a:xfrm flipV="1">
            <a:off x="2855964" y="2168986"/>
            <a:ext cx="720008" cy="8100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ingslijn: gebogen 148"/>
          <p:cNvCxnSpPr>
            <a:stCxn id="72" idx="3"/>
            <a:endCxn id="128" idx="1"/>
          </p:cNvCxnSpPr>
          <p:nvPr/>
        </p:nvCxnSpPr>
        <p:spPr>
          <a:xfrm flipV="1">
            <a:off x="4295980" y="2168986"/>
            <a:ext cx="630007" cy="8100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Verbindingslijn: gebogen 158"/>
          <p:cNvCxnSpPr>
            <a:stCxn id="146" idx="2"/>
            <a:endCxn id="160" idx="0"/>
          </p:cNvCxnSpPr>
          <p:nvPr/>
        </p:nvCxnSpPr>
        <p:spPr>
          <a:xfrm rot="16200000" flipH="1">
            <a:off x="6681005" y="2033982"/>
            <a:ext cx="450005" cy="108001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hoek 159"/>
          <p:cNvSpPr/>
          <p:nvPr/>
        </p:nvSpPr>
        <p:spPr>
          <a:xfrm>
            <a:off x="7086011" y="2798993"/>
            <a:ext cx="720008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Smoke</a:t>
            </a:r>
            <a:endParaRPr lang="nl-BE" sz="1000" dirty="0"/>
          </a:p>
        </p:txBody>
      </p:sp>
      <p:sp>
        <p:nvSpPr>
          <p:cNvPr id="161" name="Rechthoek 160"/>
          <p:cNvSpPr/>
          <p:nvPr/>
        </p:nvSpPr>
        <p:spPr>
          <a:xfrm>
            <a:off x="8256024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Destroyed</a:t>
            </a:r>
            <a:endParaRPr lang="nl-BE" sz="1000" dirty="0"/>
          </a:p>
        </p:txBody>
      </p:sp>
      <p:cxnSp>
        <p:nvCxnSpPr>
          <p:cNvPr id="163" name="Verbindingslijn: gebogen 162"/>
          <p:cNvCxnSpPr>
            <a:stCxn id="147" idx="3"/>
            <a:endCxn id="161" idx="1"/>
          </p:cNvCxnSpPr>
          <p:nvPr/>
        </p:nvCxnSpPr>
        <p:spPr>
          <a:xfrm flipV="1">
            <a:off x="6726007" y="2168986"/>
            <a:ext cx="1530017" cy="810007"/>
          </a:xfrm>
          <a:prstGeom prst="bentConnector3">
            <a:avLst>
              <a:gd name="adj1" fmla="val 1326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fgeronde rechthoek 11"/>
          <p:cNvSpPr/>
          <p:nvPr/>
        </p:nvSpPr>
        <p:spPr>
          <a:xfrm>
            <a:off x="8256024" y="2798993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Success</a:t>
            </a:r>
            <a:endParaRPr lang="nl-BE" sz="1000" dirty="0"/>
          </a:p>
        </p:txBody>
      </p:sp>
      <p:cxnSp>
        <p:nvCxnSpPr>
          <p:cNvPr id="173" name="Rechte verbindingslijn met pijl 172"/>
          <p:cNvCxnSpPr>
            <a:stCxn id="161" idx="2"/>
            <a:endCxn id="171" idx="0"/>
          </p:cNvCxnSpPr>
          <p:nvPr/>
        </p:nvCxnSpPr>
        <p:spPr>
          <a:xfrm>
            <a:off x="8616024" y="2348988"/>
            <a:ext cx="0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hthoek 193"/>
          <p:cNvSpPr/>
          <p:nvPr/>
        </p:nvSpPr>
        <p:spPr>
          <a:xfrm>
            <a:off x="9336036" y="1988984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Destroyed</a:t>
            </a:r>
            <a:endParaRPr lang="nl-BE" sz="1000" dirty="0"/>
          </a:p>
        </p:txBody>
      </p:sp>
      <p:cxnSp>
        <p:nvCxnSpPr>
          <p:cNvPr id="196" name="Verbindingslijn: gebogen 195"/>
          <p:cNvCxnSpPr>
            <a:stCxn id="171" idx="3"/>
            <a:endCxn id="194" idx="1"/>
          </p:cNvCxnSpPr>
          <p:nvPr/>
        </p:nvCxnSpPr>
        <p:spPr>
          <a:xfrm flipV="1">
            <a:off x="8976024" y="2168986"/>
            <a:ext cx="360012" cy="81000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Rechte verbindingslijn met pijl 196"/>
          <p:cNvCxnSpPr>
            <a:stCxn id="194" idx="3"/>
            <a:endCxn id="200" idx="1"/>
          </p:cNvCxnSpPr>
          <p:nvPr/>
        </p:nvCxnSpPr>
        <p:spPr>
          <a:xfrm>
            <a:off x="10056044" y="2168986"/>
            <a:ext cx="3600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hoek 199"/>
          <p:cNvSpPr/>
          <p:nvPr/>
        </p:nvSpPr>
        <p:spPr>
          <a:xfrm>
            <a:off x="10416048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Afgeronde rechthoek 11"/>
          <p:cNvSpPr/>
          <p:nvPr/>
        </p:nvSpPr>
        <p:spPr>
          <a:xfrm>
            <a:off x="8256024" y="3969006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</a:t>
            </a:r>
            <a:endParaRPr lang="nl-BE" sz="1000" dirty="0"/>
          </a:p>
        </p:txBody>
      </p:sp>
      <p:cxnSp>
        <p:nvCxnSpPr>
          <p:cNvPr id="203" name="Rechte verbindingslijn met pijl 202"/>
          <p:cNvCxnSpPr>
            <a:stCxn id="24" idx="3"/>
            <a:endCxn id="204" idx="1"/>
          </p:cNvCxnSpPr>
          <p:nvPr/>
        </p:nvCxnSpPr>
        <p:spPr>
          <a:xfrm>
            <a:off x="10056045" y="4149008"/>
            <a:ext cx="36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hthoek 203"/>
          <p:cNvSpPr/>
          <p:nvPr/>
        </p:nvSpPr>
        <p:spPr>
          <a:xfrm>
            <a:off x="10416048" y="4059007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0" name="Rechthoek 209"/>
          <p:cNvSpPr/>
          <p:nvPr/>
        </p:nvSpPr>
        <p:spPr>
          <a:xfrm>
            <a:off x="9336037" y="4509012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Aborted</a:t>
            </a:r>
            <a:endParaRPr lang="nl-BE" sz="1000" dirty="0"/>
          </a:p>
        </p:txBody>
      </p:sp>
      <p:cxnSp>
        <p:nvCxnSpPr>
          <p:cNvPr id="211" name="Rechte verbindingslijn met pijl 210"/>
          <p:cNvCxnSpPr>
            <a:stCxn id="212" idx="3"/>
            <a:endCxn id="210" idx="1"/>
          </p:cNvCxnSpPr>
          <p:nvPr/>
        </p:nvCxnSpPr>
        <p:spPr>
          <a:xfrm>
            <a:off x="8976024" y="4689014"/>
            <a:ext cx="360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Afgeronde rechthoek 11"/>
          <p:cNvSpPr/>
          <p:nvPr/>
        </p:nvSpPr>
        <p:spPr>
          <a:xfrm>
            <a:off x="8256024" y="4509012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Abort</a:t>
            </a:r>
            <a:endParaRPr lang="nl-BE" sz="1000" dirty="0"/>
          </a:p>
        </p:txBody>
      </p:sp>
      <p:cxnSp>
        <p:nvCxnSpPr>
          <p:cNvPr id="213" name="Rechte verbindingslijn met pijl 212"/>
          <p:cNvCxnSpPr>
            <a:stCxn id="210" idx="3"/>
            <a:endCxn id="214" idx="1"/>
          </p:cNvCxnSpPr>
          <p:nvPr/>
        </p:nvCxnSpPr>
        <p:spPr>
          <a:xfrm>
            <a:off x="10056045" y="4689014"/>
            <a:ext cx="36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hthoek 213"/>
          <p:cNvSpPr/>
          <p:nvPr/>
        </p:nvSpPr>
        <p:spPr>
          <a:xfrm>
            <a:off x="10416048" y="4599013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66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965943" y="2078985"/>
            <a:ext cx="1530017" cy="63000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MISSION</a:t>
            </a:r>
          </a:p>
        </p:txBody>
      </p:sp>
      <p:cxnSp>
        <p:nvCxnSpPr>
          <p:cNvPr id="82" name="Rechte verbindingslijn 81"/>
          <p:cNvCxnSpPr>
            <a:stCxn id="3" idx="1"/>
            <a:endCxn id="81" idx="3"/>
          </p:cNvCxnSpPr>
          <p:nvPr/>
        </p:nvCxnSpPr>
        <p:spPr>
          <a:xfrm flipH="1">
            <a:off x="2855964" y="2393989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3305969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TASK</a:t>
            </a:r>
          </a:p>
        </p:txBody>
      </p:sp>
      <p:sp>
        <p:nvSpPr>
          <p:cNvPr id="81" name="Ruit 80"/>
          <p:cNvSpPr/>
          <p:nvPr/>
        </p:nvSpPr>
        <p:spPr>
          <a:xfrm>
            <a:off x="2495960" y="225898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6" name="Gelijkbenige driehoek 185"/>
          <p:cNvSpPr/>
          <p:nvPr/>
        </p:nvSpPr>
        <p:spPr>
          <a:xfrm rot="16200000">
            <a:off x="2720962" y="6399033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7" name="Rechte verbindingslijn 186"/>
          <p:cNvCxnSpPr>
            <a:endCxn id="186" idx="3"/>
          </p:cNvCxnSpPr>
          <p:nvPr/>
        </p:nvCxnSpPr>
        <p:spPr>
          <a:xfrm flipH="1">
            <a:off x="3035966" y="6579035"/>
            <a:ext cx="7200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Rechte verbindingslijn 187"/>
          <p:cNvCxnSpPr>
            <a:endCxn id="189" idx="3"/>
          </p:cNvCxnSpPr>
          <p:nvPr/>
        </p:nvCxnSpPr>
        <p:spPr>
          <a:xfrm flipH="1">
            <a:off x="1685951" y="6579035"/>
            <a:ext cx="7200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uit 188"/>
          <p:cNvSpPr/>
          <p:nvPr/>
        </p:nvSpPr>
        <p:spPr>
          <a:xfrm>
            <a:off x="1325947" y="644403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Rechte verbindingslijn 190"/>
          <p:cNvCxnSpPr>
            <a:endCxn id="192" idx="3"/>
          </p:cNvCxnSpPr>
          <p:nvPr/>
        </p:nvCxnSpPr>
        <p:spPr>
          <a:xfrm flipH="1">
            <a:off x="425937" y="6579035"/>
            <a:ext cx="7200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uit 191"/>
          <p:cNvSpPr/>
          <p:nvPr/>
        </p:nvSpPr>
        <p:spPr>
          <a:xfrm>
            <a:off x="65933" y="644403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Tekstvak 193"/>
          <p:cNvSpPr txBox="1"/>
          <p:nvPr/>
        </p:nvSpPr>
        <p:spPr>
          <a:xfrm>
            <a:off x="425937" y="6580802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Composition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5" name="Tekstvak 194"/>
          <p:cNvSpPr txBox="1"/>
          <p:nvPr/>
        </p:nvSpPr>
        <p:spPr>
          <a:xfrm>
            <a:off x="1685951" y="6579035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Aggregation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6" name="Tekstvak 195"/>
          <p:cNvSpPr txBox="1"/>
          <p:nvPr/>
        </p:nvSpPr>
        <p:spPr>
          <a:xfrm>
            <a:off x="3035966" y="6579035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Inheritance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9" name="Gelijkbenige driehoek 198"/>
          <p:cNvSpPr/>
          <p:nvPr/>
        </p:nvSpPr>
        <p:spPr>
          <a:xfrm>
            <a:off x="3935976" y="2708992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Rechthoek 199"/>
          <p:cNvSpPr/>
          <p:nvPr/>
        </p:nvSpPr>
        <p:spPr>
          <a:xfrm>
            <a:off x="3305969" y="3429000"/>
            <a:ext cx="1530017" cy="207002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TASK_SEAD</a:t>
            </a:r>
          </a:p>
        </p:txBody>
      </p:sp>
      <p:cxnSp>
        <p:nvCxnSpPr>
          <p:cNvPr id="201" name="Rechte verbindingslijn 200"/>
          <p:cNvCxnSpPr>
            <a:stCxn id="200" idx="0"/>
            <a:endCxn id="199" idx="3"/>
          </p:cNvCxnSpPr>
          <p:nvPr/>
        </p:nvCxnSpPr>
        <p:spPr>
          <a:xfrm flipV="1">
            <a:off x="4070978" y="3068996"/>
            <a:ext cx="0" cy="3600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hthoek 203"/>
          <p:cNvSpPr/>
          <p:nvPr/>
        </p:nvSpPr>
        <p:spPr>
          <a:xfrm>
            <a:off x="8076022" y="3969006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</a:t>
            </a:r>
            <a:br>
              <a:rPr lang="nl-BE" sz="1400" dirty="0"/>
            </a:br>
            <a:r>
              <a:rPr lang="nl-BE" sz="1400" dirty="0"/>
              <a:t>CONTROLLABLE</a:t>
            </a:r>
          </a:p>
        </p:txBody>
      </p:sp>
      <p:cxnSp>
        <p:nvCxnSpPr>
          <p:cNvPr id="210" name="Rechte verbindingslijn 209"/>
          <p:cNvCxnSpPr>
            <a:stCxn id="211" idx="1"/>
            <a:endCxn id="212" idx="3"/>
          </p:cNvCxnSpPr>
          <p:nvPr/>
        </p:nvCxnSpPr>
        <p:spPr>
          <a:xfrm flipH="1">
            <a:off x="5195990" y="3654003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hoek 210"/>
          <p:cNvSpPr/>
          <p:nvPr/>
        </p:nvSpPr>
        <p:spPr>
          <a:xfrm>
            <a:off x="5645995" y="3429000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FSM_ASSIGN</a:t>
            </a:r>
          </a:p>
        </p:txBody>
      </p:sp>
      <p:sp>
        <p:nvSpPr>
          <p:cNvPr id="212" name="Ruit 211"/>
          <p:cNvSpPr/>
          <p:nvPr/>
        </p:nvSpPr>
        <p:spPr>
          <a:xfrm>
            <a:off x="4835986" y="3519001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6" name="Rechte verbindingslijn 25"/>
          <p:cNvCxnSpPr/>
          <p:nvPr/>
        </p:nvCxnSpPr>
        <p:spPr>
          <a:xfrm>
            <a:off x="3305969" y="3699003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>
            <a:off x="8076022" y="4509012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8076022" y="4419011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>
            <a:stCxn id="76" idx="1"/>
            <a:endCxn id="77" idx="3"/>
          </p:cNvCxnSpPr>
          <p:nvPr/>
        </p:nvCxnSpPr>
        <p:spPr>
          <a:xfrm flipH="1">
            <a:off x="5195990" y="4194009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hoek 75"/>
          <p:cNvSpPr/>
          <p:nvPr/>
        </p:nvSpPr>
        <p:spPr>
          <a:xfrm>
            <a:off x="5645995" y="3969006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FSM_ROUTE</a:t>
            </a:r>
          </a:p>
        </p:txBody>
      </p:sp>
      <p:sp>
        <p:nvSpPr>
          <p:cNvPr id="77" name="Ruit 76"/>
          <p:cNvSpPr/>
          <p:nvPr/>
        </p:nvSpPr>
        <p:spPr>
          <a:xfrm>
            <a:off x="4835986" y="4059007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0" name="Rechte verbindingslijn 79"/>
          <p:cNvCxnSpPr>
            <a:stCxn id="83" idx="1"/>
            <a:endCxn id="84" idx="3"/>
          </p:cNvCxnSpPr>
          <p:nvPr/>
        </p:nvCxnSpPr>
        <p:spPr>
          <a:xfrm flipH="1">
            <a:off x="5195990" y="4734015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hoek 82"/>
          <p:cNvSpPr/>
          <p:nvPr/>
        </p:nvSpPr>
        <p:spPr>
          <a:xfrm>
            <a:off x="5645995" y="4509012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FSM_ACCOUNT</a:t>
            </a:r>
          </a:p>
        </p:txBody>
      </p:sp>
      <p:sp>
        <p:nvSpPr>
          <p:cNvPr id="84" name="Ruit 83"/>
          <p:cNvSpPr/>
          <p:nvPr/>
        </p:nvSpPr>
        <p:spPr>
          <a:xfrm>
            <a:off x="4835986" y="459901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7" name="Rechte verbindingslijn 86"/>
          <p:cNvCxnSpPr>
            <a:stCxn id="88" idx="1"/>
            <a:endCxn id="89" idx="3"/>
          </p:cNvCxnSpPr>
          <p:nvPr/>
        </p:nvCxnSpPr>
        <p:spPr>
          <a:xfrm flipH="1">
            <a:off x="5195990" y="5274021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hoek 87"/>
          <p:cNvSpPr/>
          <p:nvPr/>
        </p:nvSpPr>
        <p:spPr>
          <a:xfrm>
            <a:off x="5645995" y="5049018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FSM_SMOKE</a:t>
            </a:r>
          </a:p>
        </p:txBody>
      </p:sp>
      <p:sp>
        <p:nvSpPr>
          <p:cNvPr id="89" name="Ruit 88"/>
          <p:cNvSpPr/>
          <p:nvPr/>
        </p:nvSpPr>
        <p:spPr>
          <a:xfrm>
            <a:off x="4835986" y="5139019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Rechthoek 96"/>
          <p:cNvSpPr/>
          <p:nvPr/>
        </p:nvSpPr>
        <p:spPr>
          <a:xfrm>
            <a:off x="8076022" y="5949028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UNIT</a:t>
            </a:r>
          </a:p>
        </p:txBody>
      </p:sp>
      <p:sp>
        <p:nvSpPr>
          <p:cNvPr id="101" name="Ruit 100"/>
          <p:cNvSpPr/>
          <p:nvPr/>
        </p:nvSpPr>
        <p:spPr>
          <a:xfrm rot="16200000">
            <a:off x="3890976" y="554402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Ruit 114"/>
          <p:cNvSpPr/>
          <p:nvPr/>
        </p:nvSpPr>
        <p:spPr>
          <a:xfrm rot="5400000">
            <a:off x="4340980" y="311399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Gelijkbenige driehoek 115"/>
          <p:cNvSpPr/>
          <p:nvPr/>
        </p:nvSpPr>
        <p:spPr>
          <a:xfrm rot="5400000">
            <a:off x="7761018" y="4104008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9" name="Verbindingslijn: gebogen 238"/>
          <p:cNvCxnSpPr>
            <a:stCxn id="116" idx="3"/>
            <a:endCxn id="211" idx="3"/>
          </p:cNvCxnSpPr>
          <p:nvPr/>
        </p:nvCxnSpPr>
        <p:spPr>
          <a:xfrm rot="10800000">
            <a:off x="7176012" y="3654003"/>
            <a:ext cx="540006" cy="63000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ingslijn: gebogen 118"/>
          <p:cNvCxnSpPr>
            <a:stCxn id="116" idx="3"/>
            <a:endCxn id="76" idx="3"/>
          </p:cNvCxnSpPr>
          <p:nvPr/>
        </p:nvCxnSpPr>
        <p:spPr>
          <a:xfrm rot="10800000">
            <a:off x="7176012" y="4194009"/>
            <a:ext cx="540006" cy="900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ingslijn: gebogen 121"/>
          <p:cNvCxnSpPr>
            <a:stCxn id="116" idx="3"/>
            <a:endCxn id="83" idx="3"/>
          </p:cNvCxnSpPr>
          <p:nvPr/>
        </p:nvCxnSpPr>
        <p:spPr>
          <a:xfrm rot="10800000" flipV="1">
            <a:off x="7176012" y="4284011"/>
            <a:ext cx="540006" cy="4500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ingslijn: gebogen 124"/>
          <p:cNvCxnSpPr>
            <a:stCxn id="116" idx="3"/>
            <a:endCxn id="88" idx="3"/>
          </p:cNvCxnSpPr>
          <p:nvPr/>
        </p:nvCxnSpPr>
        <p:spPr>
          <a:xfrm rot="10800000" flipV="1">
            <a:off x="7176012" y="4284011"/>
            <a:ext cx="540006" cy="99001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hoek 129"/>
          <p:cNvSpPr/>
          <p:nvPr/>
        </p:nvSpPr>
        <p:spPr>
          <a:xfrm>
            <a:off x="5645995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FSM_TASK</a:t>
            </a:r>
          </a:p>
        </p:txBody>
      </p:sp>
      <p:sp>
        <p:nvSpPr>
          <p:cNvPr id="134" name="Gelijkbenige driehoek 133"/>
          <p:cNvSpPr/>
          <p:nvPr/>
        </p:nvSpPr>
        <p:spPr>
          <a:xfrm rot="5400000">
            <a:off x="7761018" y="2213987"/>
            <a:ext cx="270004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4" name="Verbindingslijn: gebogen 253"/>
          <p:cNvCxnSpPr>
            <a:stCxn id="115" idx="1"/>
            <a:endCxn id="130" idx="2"/>
          </p:cNvCxnSpPr>
          <p:nvPr/>
        </p:nvCxnSpPr>
        <p:spPr>
          <a:xfrm rot="5400000" flipH="1" flipV="1">
            <a:off x="5285991" y="1943984"/>
            <a:ext cx="360005" cy="189002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hthoek 165"/>
          <p:cNvSpPr/>
          <p:nvPr/>
        </p:nvSpPr>
        <p:spPr>
          <a:xfrm>
            <a:off x="8076022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</a:t>
            </a:r>
          </a:p>
        </p:txBody>
      </p:sp>
      <p:cxnSp>
        <p:nvCxnSpPr>
          <p:cNvPr id="95" name="Rechte verbindingslijn 94"/>
          <p:cNvCxnSpPr>
            <a:stCxn id="130" idx="3"/>
            <a:endCxn id="134" idx="3"/>
          </p:cNvCxnSpPr>
          <p:nvPr/>
        </p:nvCxnSpPr>
        <p:spPr>
          <a:xfrm>
            <a:off x="7176012" y="2393989"/>
            <a:ext cx="5400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Gelijkbenige driehoek 172"/>
          <p:cNvSpPr/>
          <p:nvPr/>
        </p:nvSpPr>
        <p:spPr>
          <a:xfrm>
            <a:off x="8706029" y="2708992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5" name="Rechte verbindingslijn 174"/>
          <p:cNvCxnSpPr>
            <a:stCxn id="204" idx="0"/>
            <a:endCxn id="173" idx="3"/>
          </p:cNvCxnSpPr>
          <p:nvPr/>
        </p:nvCxnSpPr>
        <p:spPr>
          <a:xfrm flipV="1">
            <a:off x="8841031" y="3068996"/>
            <a:ext cx="0" cy="900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hthoek 180"/>
          <p:cNvSpPr/>
          <p:nvPr/>
        </p:nvSpPr>
        <p:spPr>
          <a:xfrm>
            <a:off x="5015988" y="5949028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GROUP</a:t>
            </a:r>
          </a:p>
        </p:txBody>
      </p:sp>
      <p:cxnSp>
        <p:nvCxnSpPr>
          <p:cNvPr id="109" name="Verbindingslijn: gebogen 108"/>
          <p:cNvCxnSpPr>
            <a:stCxn id="101" idx="1"/>
            <a:endCxn id="181" idx="1"/>
          </p:cNvCxnSpPr>
          <p:nvPr/>
        </p:nvCxnSpPr>
        <p:spPr>
          <a:xfrm rot="16200000" flipH="1">
            <a:off x="4340981" y="5589024"/>
            <a:ext cx="405005" cy="9450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110"/>
          <p:cNvCxnSpPr>
            <a:stCxn id="190" idx="3"/>
            <a:endCxn id="97" idx="1"/>
          </p:cNvCxnSpPr>
          <p:nvPr/>
        </p:nvCxnSpPr>
        <p:spPr>
          <a:xfrm>
            <a:off x="6906009" y="6264032"/>
            <a:ext cx="1170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uit 189"/>
          <p:cNvSpPr/>
          <p:nvPr/>
        </p:nvSpPr>
        <p:spPr>
          <a:xfrm>
            <a:off x="6546005" y="6129030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Ruit 192"/>
          <p:cNvSpPr/>
          <p:nvPr/>
        </p:nvSpPr>
        <p:spPr>
          <a:xfrm rot="16200000">
            <a:off x="8661029" y="4644014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7" name="Rechte verbindingslijn 116"/>
          <p:cNvCxnSpPr>
            <a:stCxn id="193" idx="1"/>
            <a:endCxn id="97" idx="0"/>
          </p:cNvCxnSpPr>
          <p:nvPr/>
        </p:nvCxnSpPr>
        <p:spPr>
          <a:xfrm flipH="1">
            <a:off x="8841031" y="4959018"/>
            <a:ext cx="1" cy="990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kstvak 197"/>
          <p:cNvSpPr txBox="1"/>
          <p:nvPr/>
        </p:nvSpPr>
        <p:spPr>
          <a:xfrm>
            <a:off x="8886031" y="5679025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26" name="Rechthoek 125"/>
          <p:cNvSpPr/>
          <p:nvPr/>
        </p:nvSpPr>
        <p:spPr>
          <a:xfrm>
            <a:off x="8076022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2" name="Rechthoek 201"/>
          <p:cNvSpPr/>
          <p:nvPr/>
        </p:nvSpPr>
        <p:spPr>
          <a:xfrm>
            <a:off x="8076022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3" name="Rechthoek 202"/>
          <p:cNvSpPr/>
          <p:nvPr/>
        </p:nvSpPr>
        <p:spPr>
          <a:xfrm>
            <a:off x="5645995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7" name="Rechthoek 206"/>
          <p:cNvSpPr/>
          <p:nvPr/>
        </p:nvSpPr>
        <p:spPr>
          <a:xfrm>
            <a:off x="5645995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8" name="Rechthoek 207"/>
          <p:cNvSpPr/>
          <p:nvPr/>
        </p:nvSpPr>
        <p:spPr>
          <a:xfrm>
            <a:off x="3305969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9" name="Rechthoek 208"/>
          <p:cNvSpPr/>
          <p:nvPr/>
        </p:nvSpPr>
        <p:spPr>
          <a:xfrm>
            <a:off x="3305969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3" name="Rechthoek 212"/>
          <p:cNvSpPr/>
          <p:nvPr/>
        </p:nvSpPr>
        <p:spPr>
          <a:xfrm>
            <a:off x="965943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4" name="Rechthoek 213"/>
          <p:cNvSpPr/>
          <p:nvPr/>
        </p:nvSpPr>
        <p:spPr>
          <a:xfrm>
            <a:off x="965943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5" name="Rechthoek 214"/>
          <p:cNvSpPr/>
          <p:nvPr/>
        </p:nvSpPr>
        <p:spPr>
          <a:xfrm>
            <a:off x="5645995" y="369900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6" name="Rechthoek 215"/>
          <p:cNvSpPr/>
          <p:nvPr/>
        </p:nvSpPr>
        <p:spPr>
          <a:xfrm>
            <a:off x="5645995" y="378900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7" name="Rechthoek 216"/>
          <p:cNvSpPr/>
          <p:nvPr/>
        </p:nvSpPr>
        <p:spPr>
          <a:xfrm>
            <a:off x="3305969" y="3699004"/>
            <a:ext cx="1530017" cy="45000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TemplateProcesses</a:t>
            </a:r>
            <a:r>
              <a:rPr lang="nl-BE" sz="1000" dirty="0"/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AssignedProcesses</a:t>
            </a:r>
            <a:r>
              <a:rPr lang="nl-BE" sz="1000" dirty="0"/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1000" dirty="0"/>
          </a:p>
        </p:txBody>
      </p:sp>
      <p:sp>
        <p:nvSpPr>
          <p:cNvPr id="218" name="Rechthoek 217"/>
          <p:cNvSpPr/>
          <p:nvPr/>
        </p:nvSpPr>
        <p:spPr>
          <a:xfrm>
            <a:off x="3305969" y="4149008"/>
            <a:ext cx="1530017" cy="135001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AssignProcess</a:t>
            </a:r>
            <a:r>
              <a:rPr lang="nl-BE" sz="10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SetProcessTemplate</a:t>
            </a:r>
            <a:r>
              <a:rPr lang="nl-BE" sz="1000" dirty="0"/>
              <a:t>()</a:t>
            </a:r>
          </a:p>
        </p:txBody>
      </p:sp>
      <p:sp>
        <p:nvSpPr>
          <p:cNvPr id="219" name="Rechthoek 218"/>
          <p:cNvSpPr/>
          <p:nvPr/>
        </p:nvSpPr>
        <p:spPr>
          <a:xfrm>
            <a:off x="5645995" y="4239009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0" name="Rechthoek 219"/>
          <p:cNvSpPr/>
          <p:nvPr/>
        </p:nvSpPr>
        <p:spPr>
          <a:xfrm>
            <a:off x="5645995" y="432901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1" name="Rechthoek 220"/>
          <p:cNvSpPr/>
          <p:nvPr/>
        </p:nvSpPr>
        <p:spPr>
          <a:xfrm>
            <a:off x="5645995" y="4779015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2" name="Rechthoek 221"/>
          <p:cNvSpPr/>
          <p:nvPr/>
        </p:nvSpPr>
        <p:spPr>
          <a:xfrm>
            <a:off x="5645995" y="4869016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3" name="Rechthoek 222"/>
          <p:cNvSpPr/>
          <p:nvPr/>
        </p:nvSpPr>
        <p:spPr>
          <a:xfrm>
            <a:off x="5645995" y="531902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6" name="Rechthoek 255"/>
          <p:cNvSpPr/>
          <p:nvPr/>
        </p:nvSpPr>
        <p:spPr>
          <a:xfrm>
            <a:off x="5645995" y="5409022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7" name="Rechthoek 256"/>
          <p:cNvSpPr/>
          <p:nvPr/>
        </p:nvSpPr>
        <p:spPr>
          <a:xfrm>
            <a:off x="5015988" y="639903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8" name="Rechthoek 257"/>
          <p:cNvSpPr/>
          <p:nvPr/>
        </p:nvSpPr>
        <p:spPr>
          <a:xfrm>
            <a:off x="5015988" y="648903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9" name="Rechthoek 258"/>
          <p:cNvSpPr/>
          <p:nvPr/>
        </p:nvSpPr>
        <p:spPr>
          <a:xfrm>
            <a:off x="8076022" y="639903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60" name="Rechthoek 259"/>
          <p:cNvSpPr/>
          <p:nvPr/>
        </p:nvSpPr>
        <p:spPr>
          <a:xfrm>
            <a:off x="8076022" y="648903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79" name="Rechthoek 78"/>
          <p:cNvSpPr/>
          <p:nvPr/>
        </p:nvSpPr>
        <p:spPr>
          <a:xfrm>
            <a:off x="965943" y="3429000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FSM_ASSIGN</a:t>
            </a:r>
          </a:p>
        </p:txBody>
      </p:sp>
      <p:sp>
        <p:nvSpPr>
          <p:cNvPr id="85" name="Rechthoek 84"/>
          <p:cNvSpPr/>
          <p:nvPr/>
        </p:nvSpPr>
        <p:spPr>
          <a:xfrm>
            <a:off x="965943" y="3969006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FSM_ROUTE</a:t>
            </a:r>
          </a:p>
        </p:txBody>
      </p:sp>
      <p:sp>
        <p:nvSpPr>
          <p:cNvPr id="86" name="Rechthoek 85"/>
          <p:cNvSpPr/>
          <p:nvPr/>
        </p:nvSpPr>
        <p:spPr>
          <a:xfrm>
            <a:off x="965943" y="4509012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FSM_ACCOUNT</a:t>
            </a:r>
          </a:p>
        </p:txBody>
      </p:sp>
      <p:sp>
        <p:nvSpPr>
          <p:cNvPr id="90" name="Rechthoek 89"/>
          <p:cNvSpPr/>
          <p:nvPr/>
        </p:nvSpPr>
        <p:spPr>
          <a:xfrm>
            <a:off x="965943" y="5049018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FSM_SMOKE</a:t>
            </a:r>
          </a:p>
        </p:txBody>
      </p:sp>
      <p:sp>
        <p:nvSpPr>
          <p:cNvPr id="91" name="Rechthoek 90"/>
          <p:cNvSpPr/>
          <p:nvPr/>
        </p:nvSpPr>
        <p:spPr>
          <a:xfrm>
            <a:off x="965943" y="369900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2" name="Rechthoek 91"/>
          <p:cNvSpPr/>
          <p:nvPr/>
        </p:nvSpPr>
        <p:spPr>
          <a:xfrm>
            <a:off x="965943" y="378900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3" name="Rechthoek 92"/>
          <p:cNvSpPr/>
          <p:nvPr/>
        </p:nvSpPr>
        <p:spPr>
          <a:xfrm>
            <a:off x="965943" y="4239009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4" name="Rechthoek 93"/>
          <p:cNvSpPr/>
          <p:nvPr/>
        </p:nvSpPr>
        <p:spPr>
          <a:xfrm>
            <a:off x="965943" y="432901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6" name="Rechthoek 95"/>
          <p:cNvSpPr/>
          <p:nvPr/>
        </p:nvSpPr>
        <p:spPr>
          <a:xfrm>
            <a:off x="965943" y="4779015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8" name="Rechthoek 97"/>
          <p:cNvSpPr/>
          <p:nvPr/>
        </p:nvSpPr>
        <p:spPr>
          <a:xfrm>
            <a:off x="965943" y="4869016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9" name="Rechthoek 98"/>
          <p:cNvSpPr/>
          <p:nvPr/>
        </p:nvSpPr>
        <p:spPr>
          <a:xfrm>
            <a:off x="965943" y="531902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100" name="Rechthoek 99"/>
          <p:cNvSpPr/>
          <p:nvPr/>
        </p:nvSpPr>
        <p:spPr>
          <a:xfrm>
            <a:off x="965943" y="5409022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102" name="Ruit 101"/>
          <p:cNvSpPr/>
          <p:nvPr/>
        </p:nvSpPr>
        <p:spPr>
          <a:xfrm>
            <a:off x="2945965" y="3519001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3" name="Rechte verbindingslijn 102"/>
          <p:cNvCxnSpPr>
            <a:stCxn id="79" idx="3"/>
            <a:endCxn id="102" idx="1"/>
          </p:cNvCxnSpPr>
          <p:nvPr/>
        </p:nvCxnSpPr>
        <p:spPr>
          <a:xfrm>
            <a:off x="2495960" y="3654003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uit 103"/>
          <p:cNvSpPr/>
          <p:nvPr/>
        </p:nvSpPr>
        <p:spPr>
          <a:xfrm>
            <a:off x="2945965" y="405900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Ruit 104"/>
          <p:cNvSpPr/>
          <p:nvPr/>
        </p:nvSpPr>
        <p:spPr>
          <a:xfrm>
            <a:off x="2945965" y="459901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Ruit 105"/>
          <p:cNvSpPr/>
          <p:nvPr/>
        </p:nvSpPr>
        <p:spPr>
          <a:xfrm>
            <a:off x="2945965" y="5139019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7" name="Rechte verbindingslijn 106"/>
          <p:cNvCxnSpPr>
            <a:stCxn id="85" idx="3"/>
            <a:endCxn id="104" idx="1"/>
          </p:cNvCxnSpPr>
          <p:nvPr/>
        </p:nvCxnSpPr>
        <p:spPr>
          <a:xfrm>
            <a:off x="2495960" y="4194009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>
            <a:stCxn id="86" idx="3"/>
            <a:endCxn id="105" idx="1"/>
          </p:cNvCxnSpPr>
          <p:nvPr/>
        </p:nvCxnSpPr>
        <p:spPr>
          <a:xfrm>
            <a:off x="2495960" y="4734015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109"/>
          <p:cNvCxnSpPr>
            <a:stCxn id="90" idx="3"/>
            <a:endCxn id="106" idx="1"/>
          </p:cNvCxnSpPr>
          <p:nvPr/>
        </p:nvCxnSpPr>
        <p:spPr>
          <a:xfrm>
            <a:off x="2495960" y="5274021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/>
          <p:cNvSpPr txBox="1"/>
          <p:nvPr/>
        </p:nvSpPr>
        <p:spPr>
          <a:xfrm>
            <a:off x="2495960" y="3609002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3" name="Tekstvak 112"/>
          <p:cNvSpPr txBox="1"/>
          <p:nvPr/>
        </p:nvSpPr>
        <p:spPr>
          <a:xfrm>
            <a:off x="2495960" y="4150775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4" name="Tekstvak 113"/>
          <p:cNvSpPr txBox="1"/>
          <p:nvPr/>
        </p:nvSpPr>
        <p:spPr>
          <a:xfrm>
            <a:off x="2495960" y="4689014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8" name="Tekstvak 117"/>
          <p:cNvSpPr txBox="1"/>
          <p:nvPr/>
        </p:nvSpPr>
        <p:spPr>
          <a:xfrm>
            <a:off x="2495960" y="5229020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20" name="Tekstvak 119"/>
          <p:cNvSpPr txBox="1"/>
          <p:nvPr/>
        </p:nvSpPr>
        <p:spPr>
          <a:xfrm>
            <a:off x="5195990" y="5229020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1" name="Tekstvak 120"/>
          <p:cNvSpPr txBox="1"/>
          <p:nvPr/>
        </p:nvSpPr>
        <p:spPr>
          <a:xfrm>
            <a:off x="5195990" y="4689014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3" name="Tekstvak 122"/>
          <p:cNvSpPr txBox="1"/>
          <p:nvPr/>
        </p:nvSpPr>
        <p:spPr>
          <a:xfrm>
            <a:off x="5195990" y="4149008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5195990" y="3609002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5375992" y="3429000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5375992" y="3969006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5375992" y="4509012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5375992" y="5049018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2495960" y="5049018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2495960" y="4509012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2495960" y="3969006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2495960" y="3429000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219203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Aangepast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100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6794</TotalTime>
  <Words>299</Words>
  <Application>Microsoft Office PowerPoint</Application>
  <PresentationFormat>Breedbeeld</PresentationFormat>
  <Paragraphs>108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Gestreept</vt:lpstr>
      <vt:lpstr>moose for dcs world SEAD TASKING</vt:lpstr>
      <vt:lpstr>SEAD TASKING</vt:lpstr>
      <vt:lpstr>SEAD Task - overview</vt:lpstr>
      <vt:lpstr>MENU mechanism</vt:lpstr>
      <vt:lpstr>Sead task - components</vt:lpstr>
      <vt:lpstr>Sead task - components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242</cp:revision>
  <dcterms:created xsi:type="dcterms:W3CDTF">2016-04-14T07:37:30Z</dcterms:created>
  <dcterms:modified xsi:type="dcterms:W3CDTF">2016-11-25T08:08:50Z</dcterms:modified>
</cp:coreProperties>
</file>