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9FF"/>
    <a:srgbClr val="66CCFF"/>
    <a:srgbClr val="EFF8FF"/>
    <a:srgbClr val="003366"/>
    <a:srgbClr val="0099FF"/>
    <a:srgbClr val="FF9999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1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879005"/>
            <a:ext cx="12192000" cy="29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rgbClr val="1299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alphaModFix amt="8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ld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ava.com/en/downloa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ightControl-Master/MOOSE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guides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sz="5300" dirty="0" err="1">
                <a:solidFill>
                  <a:schemeClr val="accent1"/>
                </a:solidFill>
              </a:rPr>
              <a:t>Synchronize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the</a:t>
            </a:r>
            <a:r>
              <a:rPr lang="nl-BE" sz="5300" dirty="0">
                <a:solidFill>
                  <a:schemeClr val="accent1"/>
                </a:solidFill>
              </a:rPr>
              <a:t> DCS </a:t>
            </a:r>
            <a:br>
              <a:rPr lang="nl-BE" sz="5300" dirty="0">
                <a:solidFill>
                  <a:schemeClr val="accent1"/>
                </a:solidFill>
              </a:rPr>
            </a:br>
            <a:r>
              <a:rPr lang="nl-BE" sz="5300" dirty="0" err="1">
                <a:solidFill>
                  <a:schemeClr val="accent1"/>
                </a:solidFill>
              </a:rPr>
              <a:t>submodule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from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github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0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videos</a:t>
            </a:r>
            <a:r>
              <a:rPr lang="nl-BE" dirty="0"/>
              <a:t> </a:t>
            </a:r>
            <a:r>
              <a:rPr lang="nl-BE" dirty="0" err="1"/>
              <a:t>explaining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setup </a:t>
            </a:r>
            <a:r>
              <a:rPr lang="nl-BE" dirty="0" err="1"/>
              <a:t>your</a:t>
            </a:r>
            <a:r>
              <a:rPr lang="nl-BE" dirty="0"/>
              <a:t> environment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0" y="3870960"/>
            <a:ext cx="121920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6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335936" y="2078985"/>
            <a:ext cx="5670063" cy="2866395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6001" y="2078986"/>
            <a:ext cx="5670063" cy="2880032"/>
          </a:xfrm>
          <a:prstGeom prst="rect">
            <a:avLst/>
          </a:prstGeom>
          <a:ln>
            <a:noFill/>
          </a:ln>
        </p:spPr>
      </p:pic>
      <p:sp>
        <p:nvSpPr>
          <p:cNvPr id="7" name="Rechthoek 6"/>
          <p:cNvSpPr/>
          <p:nvPr/>
        </p:nvSpPr>
        <p:spPr>
          <a:xfrm>
            <a:off x="335936" y="2078986"/>
            <a:ext cx="5670063" cy="288003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ECLIPSE ENVIRONMENT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5937" y="284176"/>
            <a:ext cx="6120068" cy="1508760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various</a:t>
            </a:r>
            <a:r>
              <a:rPr lang="nl-BE" dirty="0"/>
              <a:t> tools augment  </a:t>
            </a:r>
            <a:r>
              <a:rPr lang="nl-BE" dirty="0" err="1"/>
              <a:t>the</a:t>
            </a:r>
            <a:r>
              <a:rPr lang="nl-BE" dirty="0"/>
              <a:t> mission design </a:t>
            </a:r>
            <a:r>
              <a:rPr lang="nl-BE" dirty="0" err="1"/>
              <a:t>experience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186001" y="2078984"/>
            <a:ext cx="5670062" cy="28800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GIT HUB DESKTOP</a:t>
            </a:r>
          </a:p>
        </p:txBody>
      </p:sp>
      <p:sp>
        <p:nvSpPr>
          <p:cNvPr id="9" name="Rechthoek 8"/>
          <p:cNvSpPr/>
          <p:nvPr/>
        </p:nvSpPr>
        <p:spPr>
          <a:xfrm>
            <a:off x="335936" y="5139019"/>
            <a:ext cx="11520127" cy="144001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chemeClr val="accent1"/>
                </a:solidFill>
              </a:rPr>
              <a:t>TOOLS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5953" y="5319021"/>
            <a:ext cx="5580062" cy="10817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6016" y="5319021"/>
            <a:ext cx="4140046" cy="10817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hthoek 14"/>
          <p:cNvSpPr/>
          <p:nvPr/>
        </p:nvSpPr>
        <p:spPr>
          <a:xfrm>
            <a:off x="1775952" y="5319021"/>
            <a:ext cx="5580062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LOGGING TRAILING</a:t>
            </a:r>
          </a:p>
        </p:txBody>
      </p:sp>
      <p:sp>
        <p:nvSpPr>
          <p:cNvPr id="16" name="Rechthoek 15"/>
          <p:cNvSpPr/>
          <p:nvPr/>
        </p:nvSpPr>
        <p:spPr>
          <a:xfrm>
            <a:off x="7536016" y="5319021"/>
            <a:ext cx="4140046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UTILITIES …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6636007" y="368966"/>
            <a:ext cx="5220058" cy="1260014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6636006" y="368966"/>
            <a:ext cx="5220058" cy="126001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MISSION EDITOR</a:t>
            </a:r>
          </a:p>
        </p:txBody>
      </p:sp>
    </p:spTree>
    <p:extLst>
      <p:ext uri="{BB962C8B-B14F-4D97-AF65-F5344CB8AC3E}">
        <p14:creationId xmlns:p14="http://schemas.microsoft.com/office/powerpoint/2010/main" val="424279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8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LUA DEV TOOLS (LDT) SETUP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5942" y="284176"/>
            <a:ext cx="10111057" cy="1508760"/>
          </a:xfrm>
        </p:spPr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53" y="1988984"/>
            <a:ext cx="8460094" cy="475880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735996" y="368966"/>
            <a:ext cx="6120068" cy="12600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LDT: </a:t>
            </a:r>
            <a:r>
              <a:rPr lang="nl-BE" sz="2000" b="1" dirty="0">
                <a:solidFill>
                  <a:schemeClr val="accent1"/>
                </a:solidFill>
                <a:hlinkClick r:id="rId3"/>
              </a:rPr>
              <a:t>https://eclipse.org/ldt/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JAVA: </a:t>
            </a:r>
            <a:r>
              <a:rPr lang="nl-BE" sz="2000" b="1" dirty="0">
                <a:solidFill>
                  <a:schemeClr val="accent1"/>
                </a:solidFill>
                <a:hlinkClick r:id="rId4"/>
              </a:rPr>
              <a:t>https://java.com/en/download/</a:t>
            </a:r>
            <a:endParaRPr lang="nl-BE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8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GITHUB desktop setup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1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5942" y="284176"/>
            <a:ext cx="10111057" cy="1508760"/>
          </a:xfrm>
        </p:spPr>
        <p:txBody>
          <a:bodyPr/>
          <a:lstStyle/>
          <a:p>
            <a:r>
              <a:rPr lang="nl-BE" dirty="0"/>
              <a:t>GITHUB DESKTOP</a:t>
            </a:r>
            <a:br>
              <a:rPr lang="nl-BE" dirty="0"/>
            </a:br>
            <a:r>
              <a:rPr lang="nl-BE" dirty="0"/>
              <a:t>SET</a:t>
            </a:r>
          </a:p>
        </p:txBody>
      </p:sp>
      <p:sp>
        <p:nvSpPr>
          <p:cNvPr id="8" name="Rechthoek 7"/>
          <p:cNvSpPr/>
          <p:nvPr/>
        </p:nvSpPr>
        <p:spPr>
          <a:xfrm>
            <a:off x="5735996" y="368966"/>
            <a:ext cx="6120068" cy="12600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GITHUB DESKTOP: </a:t>
            </a:r>
            <a:r>
              <a:rPr lang="nl-BE" sz="2000" b="1" dirty="0">
                <a:solidFill>
                  <a:schemeClr val="accent1"/>
                </a:solidFill>
                <a:hlinkClick r:id="rId2"/>
              </a:rPr>
              <a:t>https://desktop.github.com/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MOOSE: </a:t>
            </a:r>
            <a:r>
              <a:rPr lang="nl-BE" sz="2000" b="1" dirty="0">
                <a:solidFill>
                  <a:schemeClr val="accent1"/>
                </a:solidFill>
                <a:hlinkClick r:id="rId3"/>
              </a:rPr>
              <a:t>https://github.com/FlightControl-Master/MOOSE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nl-BE" sz="2000" b="1" dirty="0">
              <a:solidFill>
                <a:schemeClr val="accent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55" y="1988984"/>
            <a:ext cx="8480094" cy="4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dirty="0">
                <a:solidFill>
                  <a:schemeClr val="accent1"/>
                </a:solidFill>
              </a:rPr>
              <a:t>CONFIGURE MOOSE in LDT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6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10603</TotalTime>
  <Words>101</Words>
  <Application>Microsoft Office PowerPoint</Application>
  <PresentationFormat>Breedbeeld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Gestreept</vt:lpstr>
      <vt:lpstr>moose for dcs world setup guides</vt:lpstr>
      <vt:lpstr>videos explaining how to setup your environment</vt:lpstr>
      <vt:lpstr>various tools augment  the mission design experience</vt:lpstr>
      <vt:lpstr>ldt setup</vt:lpstr>
      <vt:lpstr>moose for dcs world LUA DEV TOOLS (LDT) SETUP</vt:lpstr>
      <vt:lpstr>ldt setup</vt:lpstr>
      <vt:lpstr>moose for dcs world GITHUB desktop setup</vt:lpstr>
      <vt:lpstr>GITHUB DESKTOP SET</vt:lpstr>
      <vt:lpstr>moose for dcs world CONFIGURE MOOSE in LDT</vt:lpstr>
      <vt:lpstr>moose for dcs world Synchronize the DCS  submodule from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450</cp:revision>
  <dcterms:created xsi:type="dcterms:W3CDTF">2016-04-14T07:37:30Z</dcterms:created>
  <dcterms:modified xsi:type="dcterms:W3CDTF">2017-01-24T11:25:59Z</dcterms:modified>
</cp:coreProperties>
</file>