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64" r:id="rId9"/>
    <p:sldId id="261" r:id="rId10"/>
    <p:sldId id="260" r:id="rId11"/>
    <p:sldId id="271" r:id="rId12"/>
    <p:sldId id="272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9FF"/>
    <a:srgbClr val="66CCFF"/>
    <a:srgbClr val="EFF8FF"/>
    <a:srgbClr val="003366"/>
    <a:srgbClr val="0099FF"/>
    <a:srgbClr val="FF9999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1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879005"/>
            <a:ext cx="12192000" cy="29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rgbClr val="1299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ld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ava.com/en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ghtControl-Master/MOOSE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guides 2.0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53" y="1988984"/>
            <a:ext cx="8460094" cy="475880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LDT: </a:t>
            </a:r>
            <a:r>
              <a:rPr lang="nl-BE" sz="2000" b="1" dirty="0">
                <a:solidFill>
                  <a:schemeClr val="accent1"/>
                </a:solidFill>
                <a:hlinkClick r:id="rId3"/>
              </a:rPr>
              <a:t>https://eclipse.org/ldt/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JAVA: </a:t>
            </a:r>
            <a:r>
              <a:rPr lang="nl-BE" sz="2000" b="1" dirty="0">
                <a:solidFill>
                  <a:schemeClr val="accent1"/>
                </a:solidFill>
                <a:hlinkClick r:id="rId4"/>
              </a:rPr>
              <a:t>https://java.com/en/download/</a:t>
            </a:r>
            <a:endParaRPr lang="nl-BE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demo </a:t>
            </a:r>
            <a:r>
              <a:rPr lang="nl-BE" b="1" dirty="0" err="1">
                <a:solidFill>
                  <a:schemeClr val="accent1"/>
                </a:solidFill>
              </a:rPr>
              <a:t>missions</a:t>
            </a:r>
            <a:r>
              <a:rPr lang="nl-BE" b="1" dirty="0">
                <a:solidFill>
                  <a:schemeClr val="accent1"/>
                </a:solidFill>
              </a:rPr>
              <a:t> in </a:t>
            </a:r>
            <a:r>
              <a:rPr lang="nl-BE" b="1" dirty="0" err="1">
                <a:solidFill>
                  <a:schemeClr val="accent1"/>
                </a:solidFill>
              </a:rPr>
              <a:t>ldt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7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YOUR </a:t>
            </a:r>
            <a:r>
              <a:rPr lang="nl-BE" b="1" dirty="0" err="1">
                <a:solidFill>
                  <a:schemeClr val="accent1"/>
                </a:solidFill>
              </a:rPr>
              <a:t>missions</a:t>
            </a:r>
            <a:r>
              <a:rPr lang="nl-BE" b="1" dirty="0">
                <a:solidFill>
                  <a:schemeClr val="accent1"/>
                </a:solidFill>
              </a:rPr>
              <a:t> in </a:t>
            </a:r>
            <a:r>
              <a:rPr lang="nl-BE" b="1" dirty="0" err="1">
                <a:solidFill>
                  <a:schemeClr val="accent1"/>
                </a:solidFill>
              </a:rPr>
              <a:t>ldt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GITHUB desktop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1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/>
              <a:t>GITHUB DESKTOP</a:t>
            </a:r>
            <a:br>
              <a:rPr lang="nl-BE" dirty="0"/>
            </a:br>
            <a:r>
              <a:rPr lang="nl-BE" dirty="0"/>
              <a:t>SET</a:t>
            </a:r>
          </a:p>
        </p:txBody>
      </p:sp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GITHUB DESKTOP: </a:t>
            </a:r>
            <a:r>
              <a:rPr lang="nl-BE" sz="2000" b="1" dirty="0">
                <a:solidFill>
                  <a:schemeClr val="accent1"/>
                </a:solidFill>
                <a:hlinkClick r:id="rId2"/>
              </a:rPr>
              <a:t>https://desktop.github.com/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MOOSE: </a:t>
            </a:r>
            <a:r>
              <a:rPr lang="nl-BE" sz="2000" b="1" dirty="0">
                <a:solidFill>
                  <a:schemeClr val="accent1"/>
                </a:solidFill>
                <a:hlinkClick r:id="rId3"/>
              </a:rPr>
              <a:t>https://github.com/FlightControl-Master/MOOSE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nl-BE" sz="2000" b="1" dirty="0">
              <a:solidFill>
                <a:schemeClr val="accent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55" y="1988984"/>
            <a:ext cx="8480094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sz="5300" dirty="0" err="1">
                <a:solidFill>
                  <a:schemeClr val="accent1"/>
                </a:solidFill>
              </a:rPr>
              <a:t>Synchronize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the</a:t>
            </a:r>
            <a:r>
              <a:rPr lang="nl-BE" sz="5300" dirty="0">
                <a:solidFill>
                  <a:schemeClr val="accent1"/>
                </a:solidFill>
              </a:rPr>
              <a:t> DCS </a:t>
            </a:r>
            <a:br>
              <a:rPr lang="nl-BE" sz="5300" dirty="0">
                <a:solidFill>
                  <a:schemeClr val="accent1"/>
                </a:solidFill>
              </a:rPr>
            </a:br>
            <a:r>
              <a:rPr lang="nl-BE" sz="5300" dirty="0" err="1">
                <a:solidFill>
                  <a:schemeClr val="accent1"/>
                </a:solidFill>
              </a:rPr>
              <a:t>submodule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from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github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videos</a:t>
            </a:r>
            <a:r>
              <a:rPr lang="nl-BE" dirty="0"/>
              <a:t> </a:t>
            </a:r>
            <a:r>
              <a:rPr lang="nl-BE" dirty="0" err="1"/>
              <a:t>explaining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setup </a:t>
            </a:r>
            <a:r>
              <a:rPr lang="nl-BE" dirty="0" err="1"/>
              <a:t>your</a:t>
            </a:r>
            <a:r>
              <a:rPr lang="nl-BE" dirty="0"/>
              <a:t> environment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0" y="3870960"/>
            <a:ext cx="121920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6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different </a:t>
            </a:r>
            <a:r>
              <a:rPr lang="nl-BE" dirty="0" err="1"/>
              <a:t>repositories</a:t>
            </a:r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6" y="2438989"/>
            <a:ext cx="6660074" cy="423004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319582" y="1988984"/>
            <a:ext cx="6676428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 </a:t>
            </a:r>
            <a:r>
              <a:rPr lang="nl-BE" sz="2000" b="1" dirty="0" err="1">
                <a:solidFill>
                  <a:schemeClr val="tx1"/>
                </a:solidFill>
              </a:rPr>
              <a:t>Repositories</a:t>
            </a:r>
            <a:r>
              <a:rPr lang="nl-BE" sz="2000" b="1" dirty="0">
                <a:solidFill>
                  <a:schemeClr val="tx1"/>
                </a:solidFill>
              </a:rPr>
              <a:t> on GITHUB.COM</a:t>
            </a:r>
          </a:p>
        </p:txBody>
      </p:sp>
      <p:sp>
        <p:nvSpPr>
          <p:cNvPr id="14" name="Rechthoek 13"/>
          <p:cNvSpPr/>
          <p:nvPr/>
        </p:nvSpPr>
        <p:spPr>
          <a:xfrm>
            <a:off x="7266013" y="1988984"/>
            <a:ext cx="4590051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</a:t>
            </a:r>
          </a:p>
        </p:txBody>
      </p:sp>
      <p:sp>
        <p:nvSpPr>
          <p:cNvPr id="15" name="Rechthoek 14"/>
          <p:cNvSpPr/>
          <p:nvPr/>
        </p:nvSpPr>
        <p:spPr>
          <a:xfrm>
            <a:off x="7266013" y="3879005"/>
            <a:ext cx="4590051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MOOSE_MISSIONS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266013" y="5229020"/>
            <a:ext cx="4590051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MOOSE_PRESENTATIONS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7266013" y="4329010"/>
            <a:ext cx="4590051" cy="81000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 err="1">
                <a:solidFill>
                  <a:schemeClr val="accent1"/>
                </a:solidFill>
              </a:rPr>
              <a:t>Demonstration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missions</a:t>
            </a:r>
            <a:r>
              <a:rPr lang="nl-BE" sz="2000" b="1" dirty="0">
                <a:solidFill>
                  <a:schemeClr val="accent1"/>
                </a:solidFill>
              </a:rPr>
              <a:t>, </a:t>
            </a:r>
            <a:r>
              <a:rPr lang="nl-BE" sz="2000" b="1" dirty="0" err="1">
                <a:solidFill>
                  <a:schemeClr val="accent1"/>
                </a:solidFill>
              </a:rPr>
              <a:t>explaining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scenarios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how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to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apply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the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framework</a:t>
            </a:r>
            <a:r>
              <a:rPr lang="nl-BE" sz="20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8" name="Rechthoek 17"/>
          <p:cNvSpPr/>
          <p:nvPr/>
        </p:nvSpPr>
        <p:spPr>
          <a:xfrm>
            <a:off x="7266013" y="2438989"/>
            <a:ext cx="4590051" cy="1350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The MOOSE </a:t>
            </a:r>
            <a:r>
              <a:rPr lang="nl-BE" sz="2000" b="1" dirty="0" err="1">
                <a:solidFill>
                  <a:schemeClr val="accent1"/>
                </a:solidFill>
              </a:rPr>
              <a:t>framework</a:t>
            </a:r>
            <a:r>
              <a:rPr lang="nl-BE" sz="2000" b="1" dirty="0">
                <a:solidFill>
                  <a:schemeClr val="accent1"/>
                </a:solidFill>
              </a:rPr>
              <a:t> code base </a:t>
            </a:r>
            <a:r>
              <a:rPr lang="nl-BE" sz="2000" b="1" dirty="0" err="1">
                <a:solidFill>
                  <a:schemeClr val="accent1"/>
                </a:solidFill>
              </a:rPr>
              <a:t>and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installation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components</a:t>
            </a:r>
            <a:r>
              <a:rPr lang="nl-BE" sz="2000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nl-BE" sz="2000" b="1" dirty="0">
                <a:solidFill>
                  <a:schemeClr val="accent1"/>
                </a:solidFill>
              </a:rPr>
              <a:t>The code base is </a:t>
            </a:r>
            <a:r>
              <a:rPr lang="nl-BE" sz="2000" b="1" dirty="0" err="1">
                <a:solidFill>
                  <a:schemeClr val="accent1"/>
                </a:solidFill>
              </a:rPr>
              <a:t>located</a:t>
            </a:r>
            <a:r>
              <a:rPr lang="nl-BE" sz="2000" b="1" dirty="0">
                <a:solidFill>
                  <a:schemeClr val="accent1"/>
                </a:solidFill>
              </a:rPr>
              <a:t> in </a:t>
            </a:r>
            <a:r>
              <a:rPr lang="nl-BE" sz="2000" b="1" dirty="0" err="1">
                <a:solidFill>
                  <a:schemeClr val="accent1"/>
                </a:solidFill>
              </a:rPr>
              <a:t>the</a:t>
            </a:r>
            <a:r>
              <a:rPr lang="nl-BE" sz="2000" b="1" dirty="0">
                <a:solidFill>
                  <a:schemeClr val="accent1"/>
                </a:solidFill>
              </a:rPr>
              <a:t> Moose Development folder.</a:t>
            </a:r>
          </a:p>
        </p:txBody>
      </p:sp>
      <p:sp>
        <p:nvSpPr>
          <p:cNvPr id="19" name="Rechthoek 18"/>
          <p:cNvSpPr/>
          <p:nvPr/>
        </p:nvSpPr>
        <p:spPr>
          <a:xfrm>
            <a:off x="7266013" y="5687987"/>
            <a:ext cx="4590051" cy="98104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 err="1">
                <a:solidFill>
                  <a:schemeClr val="accent1"/>
                </a:solidFill>
              </a:rPr>
              <a:t>Various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presentations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and</a:t>
            </a:r>
            <a:r>
              <a:rPr lang="nl-BE" sz="2000" b="1" dirty="0">
                <a:solidFill>
                  <a:schemeClr val="accent1"/>
                </a:solidFill>
              </a:rPr>
              <a:t> logo </a:t>
            </a:r>
            <a:r>
              <a:rPr lang="nl-BE" sz="2000" b="1" dirty="0" err="1">
                <a:solidFill>
                  <a:schemeClr val="accent1"/>
                </a:solidFill>
              </a:rPr>
              <a:t>materials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used</a:t>
            </a:r>
            <a:r>
              <a:rPr lang="nl-BE" sz="2000" b="1" dirty="0">
                <a:solidFill>
                  <a:schemeClr val="accent1"/>
                </a:solidFill>
              </a:rPr>
              <a:t> in </a:t>
            </a:r>
            <a:r>
              <a:rPr lang="nl-BE" sz="2000" b="1" dirty="0" err="1">
                <a:solidFill>
                  <a:schemeClr val="accent1"/>
                </a:solidFill>
              </a:rPr>
              <a:t>publishing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channels</a:t>
            </a:r>
            <a:r>
              <a:rPr lang="nl-BE" sz="2000" b="1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1" name="Rechte verbindingslijn met pijl 20"/>
          <p:cNvCxnSpPr>
            <a:cxnSpLocks/>
            <a:endCxn id="14" idx="1"/>
          </p:cNvCxnSpPr>
          <p:nvPr/>
        </p:nvCxnSpPr>
        <p:spPr>
          <a:xfrm flipV="1">
            <a:off x="4475982" y="2213987"/>
            <a:ext cx="2790031" cy="112501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>
            <a:endCxn id="16" idx="1"/>
          </p:cNvCxnSpPr>
          <p:nvPr/>
        </p:nvCxnSpPr>
        <p:spPr>
          <a:xfrm>
            <a:off x="6816008" y="5139019"/>
            <a:ext cx="450005" cy="315004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endCxn id="15" idx="1"/>
          </p:cNvCxnSpPr>
          <p:nvPr/>
        </p:nvCxnSpPr>
        <p:spPr>
          <a:xfrm flipV="1">
            <a:off x="4475982" y="4104008"/>
            <a:ext cx="2790031" cy="13500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6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release </a:t>
            </a:r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5936" y="1988984"/>
            <a:ext cx="11520128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 </a:t>
            </a:r>
            <a:r>
              <a:rPr lang="nl-BE" sz="2000" b="1" dirty="0" err="1">
                <a:solidFill>
                  <a:schemeClr val="tx1"/>
                </a:solidFill>
              </a:rPr>
              <a:t>Main</a:t>
            </a:r>
            <a:r>
              <a:rPr lang="nl-BE" sz="2000" b="1" dirty="0">
                <a:solidFill>
                  <a:schemeClr val="tx1"/>
                </a:solidFill>
              </a:rPr>
              <a:t> Release Download </a:t>
            </a:r>
            <a:r>
              <a:rPr lang="nl-BE" sz="2000" b="1" dirty="0" err="1">
                <a:solidFill>
                  <a:schemeClr val="tx1"/>
                </a:solidFill>
              </a:rPr>
              <a:t>Location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35936" y="2438989"/>
            <a:ext cx="11520128" cy="414004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 err="1">
                <a:solidFill>
                  <a:schemeClr val="accent1"/>
                </a:solidFill>
              </a:rPr>
              <a:t>Main</a:t>
            </a:r>
            <a:r>
              <a:rPr lang="nl-BE" sz="2000" b="1" dirty="0">
                <a:solidFill>
                  <a:schemeClr val="accent1"/>
                </a:solidFill>
              </a:rPr>
              <a:t> URL:</a:t>
            </a:r>
            <a:br>
              <a:rPr lang="nl-BE" sz="2000" b="1" dirty="0">
                <a:solidFill>
                  <a:schemeClr val="accent1"/>
                </a:solidFill>
              </a:rPr>
            </a:br>
            <a:r>
              <a:rPr lang="nl-BE" sz="1400" dirty="0">
                <a:solidFill>
                  <a:schemeClr val="accent1"/>
                </a:solidFill>
              </a:rPr>
              <a:t>github.com/</a:t>
            </a:r>
            <a:r>
              <a:rPr lang="nl-BE" sz="1400" dirty="0" err="1">
                <a:solidFill>
                  <a:schemeClr val="accent1"/>
                </a:solidFill>
              </a:rPr>
              <a:t>FlightControl</a:t>
            </a:r>
            <a:r>
              <a:rPr lang="nl-BE" sz="1400" dirty="0">
                <a:solidFill>
                  <a:schemeClr val="accent1"/>
                </a:solidFill>
              </a:rPr>
              <a:t>-Master/MOOSE/releases</a:t>
            </a:r>
          </a:p>
          <a:p>
            <a:endParaRPr lang="nl-BE" sz="1400" dirty="0">
              <a:solidFill>
                <a:schemeClr val="accent1"/>
              </a:solidFill>
            </a:endParaRPr>
          </a:p>
          <a:p>
            <a:r>
              <a:rPr lang="nl-BE" sz="2000" b="1" dirty="0" err="1">
                <a:solidFill>
                  <a:srgbClr val="004274"/>
                </a:solidFill>
              </a:rPr>
              <a:t>This</a:t>
            </a:r>
            <a:r>
              <a:rPr lang="nl-BE" sz="2000" b="1" dirty="0">
                <a:solidFill>
                  <a:srgbClr val="004274"/>
                </a:solidFill>
              </a:rPr>
              <a:t> is </a:t>
            </a:r>
            <a:r>
              <a:rPr lang="nl-BE" sz="2000" b="1" dirty="0" err="1">
                <a:solidFill>
                  <a:srgbClr val="004274"/>
                </a:solidFill>
              </a:rPr>
              <a:t>the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main</a:t>
            </a:r>
            <a:r>
              <a:rPr lang="nl-BE" sz="2000" b="1" dirty="0">
                <a:solidFill>
                  <a:srgbClr val="004274"/>
                </a:solidFill>
              </a:rPr>
              <a:t> site </a:t>
            </a:r>
            <a:r>
              <a:rPr lang="nl-BE" sz="2000" b="1" dirty="0" err="1">
                <a:solidFill>
                  <a:srgbClr val="004274"/>
                </a:solidFill>
              </a:rPr>
              <a:t>where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you</a:t>
            </a:r>
            <a:endParaRPr lang="nl-BE" sz="2000" b="1" dirty="0">
              <a:solidFill>
                <a:srgbClr val="004274"/>
              </a:solidFill>
            </a:endParaRPr>
          </a:p>
          <a:p>
            <a:r>
              <a:rPr lang="nl-BE" sz="2000" b="1" dirty="0" err="1">
                <a:solidFill>
                  <a:srgbClr val="004274"/>
                </a:solidFill>
              </a:rPr>
              <a:t>need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to</a:t>
            </a:r>
            <a:r>
              <a:rPr lang="nl-BE" sz="2000" b="1" dirty="0">
                <a:solidFill>
                  <a:srgbClr val="004274"/>
                </a:solidFill>
              </a:rPr>
              <a:t> download </a:t>
            </a:r>
            <a:r>
              <a:rPr lang="nl-BE" sz="2000" b="1" dirty="0" err="1">
                <a:solidFill>
                  <a:srgbClr val="004274"/>
                </a:solidFill>
              </a:rPr>
              <a:t>the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moose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</a:p>
          <a:p>
            <a:r>
              <a:rPr lang="nl-BE" sz="2000" b="1" dirty="0">
                <a:solidFill>
                  <a:srgbClr val="004274"/>
                </a:solidFill>
              </a:rPr>
              <a:t>package zip files.</a:t>
            </a:r>
          </a:p>
          <a:p>
            <a:endParaRPr lang="nl-BE" sz="2000" b="1" dirty="0">
              <a:solidFill>
                <a:srgbClr val="004274"/>
              </a:solidFill>
            </a:endParaRPr>
          </a:p>
          <a:p>
            <a:r>
              <a:rPr lang="nl-BE" sz="2000" b="1" dirty="0" err="1">
                <a:solidFill>
                  <a:srgbClr val="004274"/>
                </a:solidFill>
              </a:rPr>
              <a:t>Each</a:t>
            </a:r>
            <a:r>
              <a:rPr lang="nl-BE" sz="2000" b="1" dirty="0">
                <a:solidFill>
                  <a:srgbClr val="004274"/>
                </a:solidFill>
              </a:rPr>
              <a:t> new release </a:t>
            </a:r>
            <a:r>
              <a:rPr lang="nl-BE" sz="2000" b="1" dirty="0" err="1">
                <a:solidFill>
                  <a:srgbClr val="004274"/>
                </a:solidFill>
              </a:rPr>
              <a:t>will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be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published</a:t>
            </a:r>
            <a:endParaRPr lang="nl-BE" sz="2000" b="1" dirty="0">
              <a:solidFill>
                <a:srgbClr val="004274"/>
              </a:solidFill>
            </a:endParaRPr>
          </a:p>
          <a:p>
            <a:r>
              <a:rPr lang="nl-BE" sz="2000" b="1" dirty="0">
                <a:solidFill>
                  <a:srgbClr val="004274"/>
                </a:solidFill>
              </a:rPr>
              <a:t>here!</a:t>
            </a:r>
          </a:p>
          <a:p>
            <a:endParaRPr lang="nl-BE" sz="2000" b="1" dirty="0">
              <a:solidFill>
                <a:srgbClr val="004274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32" y="2541318"/>
            <a:ext cx="7040330" cy="38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5"/>
          <p:cNvSpPr txBox="1"/>
          <p:nvPr/>
        </p:nvSpPr>
        <p:spPr>
          <a:xfrm>
            <a:off x="155934" y="1650430"/>
            <a:ext cx="11880132" cy="4285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Master</a:t>
            </a:r>
          </a:p>
          <a:p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99" name="TextBox 5"/>
          <p:cNvSpPr txBox="1"/>
          <p:nvPr/>
        </p:nvSpPr>
        <p:spPr>
          <a:xfrm>
            <a:off x="155934" y="818971"/>
            <a:ext cx="11880132" cy="4285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Master-Release</a:t>
            </a:r>
          </a:p>
          <a:p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05609" y="0"/>
            <a:ext cx="2327670" cy="685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847725" y="1104900"/>
            <a:ext cx="10468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47725" y="1898080"/>
            <a:ext cx="10468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28672" y="4461639"/>
            <a:ext cx="1048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33" y="5150386"/>
            <a:ext cx="483083" cy="26851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36000" tIns="72000" rIns="0" bIns="72000" rtlCol="0">
            <a:spAutoFit/>
          </a:bodyPr>
          <a:lstStyle/>
          <a:p>
            <a:r>
              <a:rPr lang="fr-FR" sz="800" dirty="0" err="1">
                <a:solidFill>
                  <a:schemeClr val="accent4">
                    <a:lumMod val="75000"/>
                  </a:schemeClr>
                </a:solidFill>
              </a:rPr>
              <a:t>Features</a:t>
            </a:r>
            <a:endParaRPr lang="fr-FR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28672" y="5258108"/>
            <a:ext cx="1048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28672" y="6077258"/>
            <a:ext cx="1048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609597" y="4461639"/>
            <a:ext cx="142875" cy="1615619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1401344" y="1017359"/>
            <a:ext cx="161925" cy="161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1401344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1409697" y="4376599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1647822" y="438475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305047" y="437523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24134" y="438475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3382422" y="437523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1700212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752724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3643311" y="181711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/>
          <p:nvPr/>
        </p:nvSpPr>
        <p:spPr>
          <a:xfrm>
            <a:off x="3967161" y="181711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>
            <a:off x="4352922" y="181711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/>
          <p:cNvSpPr/>
          <p:nvPr/>
        </p:nvSpPr>
        <p:spPr>
          <a:xfrm>
            <a:off x="5124447" y="180690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5624513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>
            <a:off x="6477000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>
            <a:off x="2133592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>
            <a:off x="3128958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>
            <a:off x="3633782" y="5187358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>
            <a:off x="3986206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>
            <a:off x="4491030" y="5187357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>
            <a:off x="5186356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>
            <a:off x="6176956" y="5173068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/>
          <p:cNvSpPr/>
          <p:nvPr/>
        </p:nvSpPr>
        <p:spPr>
          <a:xfrm>
            <a:off x="3109908" y="5996295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3543295" y="5996295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/>
          <p:cNvSpPr/>
          <p:nvPr/>
        </p:nvSpPr>
        <p:spPr>
          <a:xfrm>
            <a:off x="4124319" y="6001269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/>
          <p:cNvSpPr/>
          <p:nvPr/>
        </p:nvSpPr>
        <p:spPr>
          <a:xfrm>
            <a:off x="4705343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/>
          <p:cNvSpPr/>
          <p:nvPr/>
        </p:nvSpPr>
        <p:spPr>
          <a:xfrm>
            <a:off x="4943468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/>
          <p:cNvSpPr/>
          <p:nvPr/>
        </p:nvSpPr>
        <p:spPr>
          <a:xfrm>
            <a:off x="5991218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/>
          <p:cNvSpPr/>
          <p:nvPr/>
        </p:nvSpPr>
        <p:spPr>
          <a:xfrm>
            <a:off x="6457946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7496166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7829546" y="600082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/>
          <p:cNvSpPr/>
          <p:nvPr/>
        </p:nvSpPr>
        <p:spPr>
          <a:xfrm>
            <a:off x="8667744" y="600082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/>
          <p:cNvSpPr/>
          <p:nvPr/>
        </p:nvSpPr>
        <p:spPr>
          <a:xfrm>
            <a:off x="6805608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766763" y="2813267"/>
            <a:ext cx="10549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932" y="3110130"/>
            <a:ext cx="425937" cy="26851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36000" tIns="72000" rIns="0" bIns="72000" rtlCol="0">
            <a:spAutoFit/>
          </a:bodyPr>
          <a:lstStyle/>
          <a:p>
            <a:r>
              <a:rPr lang="fr-FR" sz="800" dirty="0" err="1">
                <a:solidFill>
                  <a:schemeClr val="accent6">
                    <a:lumMod val="75000"/>
                  </a:schemeClr>
                </a:solidFill>
              </a:rPr>
              <a:t>Bugfixes</a:t>
            </a:r>
            <a:endParaRPr lang="fr-F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57820" y="3541243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/>
          <p:cNvSpPr/>
          <p:nvPr/>
        </p:nvSpPr>
        <p:spPr>
          <a:xfrm>
            <a:off x="2557461" y="2732304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/>
          <p:cNvSpPr/>
          <p:nvPr/>
        </p:nvSpPr>
        <p:spPr>
          <a:xfrm>
            <a:off x="7298534" y="2754297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/>
          <p:cNvSpPr/>
          <p:nvPr/>
        </p:nvSpPr>
        <p:spPr>
          <a:xfrm>
            <a:off x="7848599" y="2736377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766763" y="3622443"/>
            <a:ext cx="10548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28957" y="3528773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/>
          <p:cNvSpPr/>
          <p:nvPr/>
        </p:nvSpPr>
        <p:spPr>
          <a:xfrm>
            <a:off x="1940719" y="2727331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/>
          <p:cNvSpPr/>
          <p:nvPr/>
        </p:nvSpPr>
        <p:spPr>
          <a:xfrm>
            <a:off x="8131954" y="3528766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/>
          <p:cNvSpPr/>
          <p:nvPr/>
        </p:nvSpPr>
        <p:spPr>
          <a:xfrm>
            <a:off x="8627263" y="3535548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Left Brace 68"/>
          <p:cNvSpPr/>
          <p:nvPr/>
        </p:nvSpPr>
        <p:spPr>
          <a:xfrm>
            <a:off x="523872" y="2808949"/>
            <a:ext cx="157162" cy="809176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Arrow Connector 72"/>
          <p:cNvCxnSpPr>
            <a:stCxn id="21" idx="4"/>
            <a:endCxn id="22" idx="0"/>
          </p:cNvCxnSpPr>
          <p:nvPr/>
        </p:nvCxnSpPr>
        <p:spPr>
          <a:xfrm>
            <a:off x="1482307" y="1968387"/>
            <a:ext cx="8353" cy="24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4"/>
            <a:endCxn id="66" idx="0"/>
          </p:cNvCxnSpPr>
          <p:nvPr/>
        </p:nvCxnSpPr>
        <p:spPr>
          <a:xfrm>
            <a:off x="1781175" y="1968387"/>
            <a:ext cx="240507" cy="7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0"/>
            <a:endCxn id="29" idx="4"/>
          </p:cNvCxnSpPr>
          <p:nvPr/>
        </p:nvCxnSpPr>
        <p:spPr>
          <a:xfrm flipV="1">
            <a:off x="2638424" y="1968387"/>
            <a:ext cx="195263" cy="76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7" idx="4"/>
            <a:endCxn id="36" idx="0"/>
          </p:cNvCxnSpPr>
          <p:nvPr/>
        </p:nvCxnSpPr>
        <p:spPr>
          <a:xfrm>
            <a:off x="1781175" y="1968387"/>
            <a:ext cx="433380" cy="320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" idx="4"/>
            <a:endCxn id="65" idx="0"/>
          </p:cNvCxnSpPr>
          <p:nvPr/>
        </p:nvCxnSpPr>
        <p:spPr>
          <a:xfrm>
            <a:off x="2833687" y="1968387"/>
            <a:ext cx="376233" cy="156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145756" y="3537162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>
            <a:stCxn id="60" idx="0"/>
            <a:endCxn id="34" idx="4"/>
          </p:cNvCxnSpPr>
          <p:nvPr/>
        </p:nvCxnSpPr>
        <p:spPr>
          <a:xfrm flipV="1">
            <a:off x="5538783" y="1979040"/>
            <a:ext cx="166693" cy="156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6" idx="0"/>
            <a:endCxn id="30" idx="4"/>
          </p:cNvCxnSpPr>
          <p:nvPr/>
        </p:nvCxnSpPr>
        <p:spPr>
          <a:xfrm flipV="1">
            <a:off x="3463385" y="1979041"/>
            <a:ext cx="260889" cy="239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2" idx="0"/>
            <a:endCxn id="35" idx="4"/>
          </p:cNvCxnSpPr>
          <p:nvPr/>
        </p:nvCxnSpPr>
        <p:spPr>
          <a:xfrm flipV="1">
            <a:off x="6257919" y="1979040"/>
            <a:ext cx="300044" cy="31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9" idx="4"/>
            <a:endCxn id="43" idx="0"/>
          </p:cNvCxnSpPr>
          <p:nvPr/>
        </p:nvCxnSpPr>
        <p:spPr>
          <a:xfrm>
            <a:off x="2833687" y="1968387"/>
            <a:ext cx="357184" cy="402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8229604" y="2736377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94"/>
          <p:cNvSpPr/>
          <p:nvPr/>
        </p:nvSpPr>
        <p:spPr>
          <a:xfrm>
            <a:off x="7142547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95"/>
          <p:cNvSpPr/>
          <p:nvPr/>
        </p:nvSpPr>
        <p:spPr>
          <a:xfrm>
            <a:off x="7914072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96"/>
          <p:cNvSpPr/>
          <p:nvPr/>
        </p:nvSpPr>
        <p:spPr>
          <a:xfrm>
            <a:off x="8293879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97"/>
          <p:cNvSpPr/>
          <p:nvPr/>
        </p:nvSpPr>
        <p:spPr>
          <a:xfrm>
            <a:off x="8963029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Straight Arrow Connector 99"/>
          <p:cNvCxnSpPr>
            <a:stCxn id="95" idx="4"/>
            <a:endCxn id="62" idx="0"/>
          </p:cNvCxnSpPr>
          <p:nvPr/>
        </p:nvCxnSpPr>
        <p:spPr>
          <a:xfrm>
            <a:off x="7223510" y="1979040"/>
            <a:ext cx="155987" cy="77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4"/>
            <a:endCxn id="67" idx="0"/>
          </p:cNvCxnSpPr>
          <p:nvPr/>
        </p:nvCxnSpPr>
        <p:spPr>
          <a:xfrm>
            <a:off x="7995035" y="1979040"/>
            <a:ext cx="217882" cy="154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0"/>
            <a:endCxn id="97" idx="4"/>
          </p:cNvCxnSpPr>
          <p:nvPr/>
        </p:nvCxnSpPr>
        <p:spPr>
          <a:xfrm flipV="1">
            <a:off x="8310567" y="1968387"/>
            <a:ext cx="64275" cy="76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8" idx="0"/>
            <a:endCxn id="98" idx="4"/>
          </p:cNvCxnSpPr>
          <p:nvPr/>
        </p:nvCxnSpPr>
        <p:spPr>
          <a:xfrm flipV="1">
            <a:off x="8708226" y="1979040"/>
            <a:ext cx="335766" cy="155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124954" y="1017359"/>
            <a:ext cx="161925" cy="161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Straight Arrow Connector 109"/>
          <p:cNvCxnSpPr>
            <a:stCxn id="98" idx="0"/>
            <a:endCxn id="108" idx="4"/>
          </p:cNvCxnSpPr>
          <p:nvPr/>
        </p:nvCxnSpPr>
        <p:spPr>
          <a:xfrm flipV="1">
            <a:off x="9043992" y="1179284"/>
            <a:ext cx="161925" cy="63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9114230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val 111"/>
          <p:cNvSpPr/>
          <p:nvPr/>
        </p:nvSpPr>
        <p:spPr>
          <a:xfrm>
            <a:off x="9771452" y="600082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val 112"/>
          <p:cNvSpPr/>
          <p:nvPr/>
        </p:nvSpPr>
        <p:spPr>
          <a:xfrm>
            <a:off x="10006009" y="180793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Straight Arrow Connector 116"/>
          <p:cNvCxnSpPr>
            <a:stCxn id="112" idx="0"/>
            <a:endCxn id="113" idx="4"/>
          </p:cNvCxnSpPr>
          <p:nvPr/>
        </p:nvCxnSpPr>
        <p:spPr>
          <a:xfrm flipV="1">
            <a:off x="9852415" y="1969861"/>
            <a:ext cx="234557" cy="403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ular Callout 117"/>
          <p:cNvSpPr/>
          <p:nvPr/>
        </p:nvSpPr>
        <p:spPr>
          <a:xfrm>
            <a:off x="1239419" y="541867"/>
            <a:ext cx="896537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Release 2.0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05157" y="-3321"/>
            <a:ext cx="204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cap="small" dirty="0" err="1"/>
              <a:t>Feature</a:t>
            </a:r>
            <a:r>
              <a:rPr lang="fr-FR" b="1" cap="small" dirty="0"/>
              <a:t> </a:t>
            </a:r>
            <a:r>
              <a:rPr lang="fr-FR" b="1" cap="small" dirty="0" err="1"/>
              <a:t>Freeze</a:t>
            </a:r>
            <a:endParaRPr lang="fr-FR" b="1" cap="small" dirty="0"/>
          </a:p>
          <a:p>
            <a:pPr algn="ctr"/>
            <a:r>
              <a:rPr lang="fr-FR" b="1" cap="small" dirty="0"/>
              <a:t>-</a:t>
            </a:r>
          </a:p>
          <a:p>
            <a:pPr algn="ctr"/>
            <a:r>
              <a:rPr lang="fr-FR" b="1" cap="small" dirty="0" err="1"/>
              <a:t>Pre</a:t>
            </a:r>
            <a:r>
              <a:rPr lang="fr-FR" b="1" cap="small" dirty="0"/>
              <a:t> Release</a:t>
            </a:r>
          </a:p>
        </p:txBody>
      </p:sp>
      <p:sp>
        <p:nvSpPr>
          <p:cNvPr id="122" name="Rounded Rectangular Callout 121"/>
          <p:cNvSpPr/>
          <p:nvPr/>
        </p:nvSpPr>
        <p:spPr>
          <a:xfrm>
            <a:off x="8965678" y="456401"/>
            <a:ext cx="896537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Release 2.1</a:t>
            </a:r>
          </a:p>
        </p:txBody>
      </p:sp>
      <p:sp>
        <p:nvSpPr>
          <p:cNvPr id="123" name="Oval 122"/>
          <p:cNvSpPr/>
          <p:nvPr/>
        </p:nvSpPr>
        <p:spPr>
          <a:xfrm>
            <a:off x="2638951" y="1025721"/>
            <a:ext cx="161925" cy="161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ounded Rectangular Callout 123"/>
          <p:cNvSpPr/>
          <p:nvPr/>
        </p:nvSpPr>
        <p:spPr>
          <a:xfrm>
            <a:off x="2431719" y="549021"/>
            <a:ext cx="965859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Hotfix</a:t>
            </a:r>
            <a:r>
              <a:rPr lang="fr-FR" sz="1050" dirty="0"/>
              <a:t> Release 2.0.1</a:t>
            </a:r>
          </a:p>
        </p:txBody>
      </p:sp>
      <p:cxnSp>
        <p:nvCxnSpPr>
          <p:cNvPr id="126" name="Straight Arrow Connector 125"/>
          <p:cNvCxnSpPr>
            <a:stCxn id="123" idx="4"/>
            <a:endCxn id="29" idx="0"/>
          </p:cNvCxnSpPr>
          <p:nvPr/>
        </p:nvCxnSpPr>
        <p:spPr>
          <a:xfrm>
            <a:off x="2719914" y="1187646"/>
            <a:ext cx="113773" cy="6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6250041" y="5503032"/>
            <a:ext cx="965859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Feature</a:t>
            </a:r>
            <a:r>
              <a:rPr lang="fr-FR" sz="1050" dirty="0"/>
              <a:t> not </a:t>
            </a:r>
            <a:r>
              <a:rPr lang="fr-FR" sz="1050" dirty="0" err="1"/>
              <a:t>ready</a:t>
            </a:r>
            <a:r>
              <a:rPr lang="fr-FR" sz="1050" dirty="0"/>
              <a:t> for 2.1</a:t>
            </a:r>
          </a:p>
        </p:txBody>
      </p:sp>
      <p:sp>
        <p:nvSpPr>
          <p:cNvPr id="130" name="Rounded Rectangular Callout 129"/>
          <p:cNvSpPr/>
          <p:nvPr/>
        </p:nvSpPr>
        <p:spPr>
          <a:xfrm>
            <a:off x="7530329" y="4842933"/>
            <a:ext cx="1312804" cy="98977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People </a:t>
            </a:r>
            <a:r>
              <a:rPr lang="fr-FR" sz="1050" dirty="0" err="1"/>
              <a:t>can</a:t>
            </a:r>
            <a:r>
              <a:rPr lang="fr-FR" sz="1050" dirty="0"/>
              <a:t> </a:t>
            </a:r>
            <a:r>
              <a:rPr lang="fr-FR" sz="1050" dirty="0" err="1"/>
              <a:t>still</a:t>
            </a:r>
            <a:r>
              <a:rPr lang="fr-FR" sz="1050" dirty="0"/>
              <a:t> </a:t>
            </a:r>
            <a:r>
              <a:rPr lang="fr-FR" sz="1050" dirty="0" err="1"/>
              <a:t>work</a:t>
            </a:r>
            <a:r>
              <a:rPr lang="fr-FR" sz="1050" dirty="0"/>
              <a:t> on new </a:t>
            </a:r>
            <a:r>
              <a:rPr lang="fr-FR" sz="1050" dirty="0" err="1"/>
              <a:t>features</a:t>
            </a:r>
            <a:r>
              <a:rPr lang="fr-FR" sz="1050" dirty="0"/>
              <a:t>, but no </a:t>
            </a:r>
            <a:r>
              <a:rPr lang="fr-FR" sz="1050" dirty="0" err="1"/>
              <a:t>merge</a:t>
            </a:r>
            <a:r>
              <a:rPr lang="fr-FR" sz="1050" dirty="0"/>
              <a:t> to master </a:t>
            </a:r>
            <a:r>
              <a:rPr lang="fr-FR" sz="1050" dirty="0" err="1"/>
              <a:t>allowed</a:t>
            </a:r>
            <a:r>
              <a:rPr lang="fr-FR" sz="1050" dirty="0"/>
              <a:t> </a:t>
            </a:r>
            <a:r>
              <a:rPr lang="fr-FR" sz="1050" dirty="0" err="1"/>
              <a:t>during</a:t>
            </a:r>
            <a:r>
              <a:rPr lang="fr-FR" sz="1050" dirty="0"/>
              <a:t> </a:t>
            </a:r>
            <a:r>
              <a:rPr lang="fr-FR" sz="1050" dirty="0" err="1"/>
              <a:t>feature</a:t>
            </a:r>
            <a:r>
              <a:rPr lang="fr-FR" sz="1050" dirty="0"/>
              <a:t> </a:t>
            </a:r>
            <a:r>
              <a:rPr lang="fr-FR" sz="1050" dirty="0" err="1"/>
              <a:t>freeze</a:t>
            </a:r>
            <a:endParaRPr lang="fr-FR" sz="1050" dirty="0"/>
          </a:p>
        </p:txBody>
      </p:sp>
      <p:sp>
        <p:nvSpPr>
          <p:cNvPr id="135" name="Rounded Rectangular Callout 134"/>
          <p:cNvSpPr/>
          <p:nvPr/>
        </p:nvSpPr>
        <p:spPr>
          <a:xfrm>
            <a:off x="8816011" y="1283786"/>
            <a:ext cx="1189998" cy="42364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All issues </a:t>
            </a:r>
            <a:r>
              <a:rPr lang="fr-FR" sz="1050" dirty="0" err="1"/>
              <a:t>closed</a:t>
            </a:r>
            <a:r>
              <a:rPr lang="fr-FR" sz="1050" dirty="0"/>
              <a:t> for 2.1 </a:t>
            </a:r>
            <a:r>
              <a:rPr lang="fr-FR" sz="1050" dirty="0" err="1"/>
              <a:t>Milestone</a:t>
            </a:r>
            <a:endParaRPr lang="fr-FR" sz="1050" dirty="0"/>
          </a:p>
        </p:txBody>
      </p:sp>
      <p:sp>
        <p:nvSpPr>
          <p:cNvPr id="140" name="Right Brace 139"/>
          <p:cNvSpPr/>
          <p:nvPr/>
        </p:nvSpPr>
        <p:spPr>
          <a:xfrm rot="5400000">
            <a:off x="1761956" y="5381425"/>
            <a:ext cx="76201" cy="197200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TextBox 140"/>
          <p:cNvSpPr txBox="1"/>
          <p:nvPr/>
        </p:nvSpPr>
        <p:spPr>
          <a:xfrm>
            <a:off x="1142465" y="6463977"/>
            <a:ext cx="14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2.1</a:t>
            </a:r>
          </a:p>
        </p:txBody>
      </p:sp>
      <p:sp>
        <p:nvSpPr>
          <p:cNvPr id="144" name="Right Brace 143"/>
          <p:cNvSpPr/>
          <p:nvPr/>
        </p:nvSpPr>
        <p:spPr>
          <a:xfrm rot="5400000">
            <a:off x="6008307" y="3362283"/>
            <a:ext cx="61081" cy="6010287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TextBox 144"/>
          <p:cNvSpPr txBox="1"/>
          <p:nvPr/>
        </p:nvSpPr>
        <p:spPr>
          <a:xfrm>
            <a:off x="5338227" y="6463977"/>
            <a:ext cx="15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2.1</a:t>
            </a:r>
          </a:p>
        </p:txBody>
      </p:sp>
      <p:sp>
        <p:nvSpPr>
          <p:cNvPr id="146" name="Right Brace 145"/>
          <p:cNvSpPr/>
          <p:nvPr/>
        </p:nvSpPr>
        <p:spPr>
          <a:xfrm rot="5400000">
            <a:off x="10072514" y="5381425"/>
            <a:ext cx="76201" cy="197200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TextBox 146"/>
          <p:cNvSpPr txBox="1"/>
          <p:nvPr/>
        </p:nvSpPr>
        <p:spPr>
          <a:xfrm>
            <a:off x="9453024" y="6463977"/>
            <a:ext cx="13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035966" y="0"/>
            <a:ext cx="36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cap="small" dirty="0"/>
              <a:t>GIT Branch Management</a:t>
            </a:r>
          </a:p>
        </p:txBody>
      </p:sp>
    </p:spTree>
    <p:extLst>
      <p:ext uri="{BB962C8B-B14F-4D97-AF65-F5344CB8AC3E}">
        <p14:creationId xmlns:p14="http://schemas.microsoft.com/office/powerpoint/2010/main" val="349183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335936" y="2078985"/>
            <a:ext cx="5670063" cy="2866395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6001" y="2078986"/>
            <a:ext cx="5670063" cy="2880032"/>
          </a:xfrm>
          <a:prstGeom prst="rect">
            <a:avLst/>
          </a:prstGeom>
          <a:ln>
            <a:noFill/>
          </a:ln>
        </p:spPr>
      </p:pic>
      <p:sp>
        <p:nvSpPr>
          <p:cNvPr id="7" name="Rechthoek 6"/>
          <p:cNvSpPr/>
          <p:nvPr/>
        </p:nvSpPr>
        <p:spPr>
          <a:xfrm>
            <a:off x="335936" y="2078986"/>
            <a:ext cx="5670063" cy="288003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ECLIPSE ENVIRONMENT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5937" y="284176"/>
            <a:ext cx="6120068" cy="1508760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various</a:t>
            </a:r>
            <a:r>
              <a:rPr lang="nl-BE" dirty="0"/>
              <a:t> tools augment  </a:t>
            </a:r>
            <a:r>
              <a:rPr lang="nl-BE" dirty="0" err="1"/>
              <a:t>the</a:t>
            </a:r>
            <a:r>
              <a:rPr lang="nl-BE" dirty="0"/>
              <a:t> mission design </a:t>
            </a:r>
            <a:r>
              <a:rPr lang="nl-BE" dirty="0" err="1"/>
              <a:t>experience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186001" y="2078984"/>
            <a:ext cx="5670062" cy="28800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GIT HUB DESKTOP</a:t>
            </a:r>
          </a:p>
        </p:txBody>
      </p:sp>
      <p:sp>
        <p:nvSpPr>
          <p:cNvPr id="9" name="Rechthoek 8"/>
          <p:cNvSpPr/>
          <p:nvPr/>
        </p:nvSpPr>
        <p:spPr>
          <a:xfrm>
            <a:off x="335936" y="5139019"/>
            <a:ext cx="11520127" cy="14400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chemeClr val="accent1"/>
                </a:solidFill>
              </a:rPr>
              <a:t>TOOLS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5953" y="5319021"/>
            <a:ext cx="5580062" cy="10817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6016" y="5319021"/>
            <a:ext cx="4140046" cy="10817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775952" y="5319021"/>
            <a:ext cx="5580062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LOGGING TRAILING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536016" y="5319021"/>
            <a:ext cx="4140046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UTILITIES …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6636007" y="368966"/>
            <a:ext cx="5220058" cy="1260014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6636006" y="368966"/>
            <a:ext cx="5220058" cy="126001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MISSION EDITOR</a:t>
            </a:r>
          </a:p>
        </p:txBody>
      </p:sp>
    </p:spTree>
    <p:extLst>
      <p:ext uri="{BB962C8B-B14F-4D97-AF65-F5344CB8AC3E}">
        <p14:creationId xmlns:p14="http://schemas.microsoft.com/office/powerpoint/2010/main" val="424279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8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dirty="0">
                <a:solidFill>
                  <a:schemeClr val="accent1"/>
                </a:solidFill>
              </a:rPr>
              <a:t>setup </a:t>
            </a:r>
            <a:r>
              <a:rPr lang="nl-BE" dirty="0" err="1">
                <a:solidFill>
                  <a:schemeClr val="accent1"/>
                </a:solidFill>
              </a:rPr>
              <a:t>for</a:t>
            </a:r>
            <a:r>
              <a:rPr lang="nl-BE" dirty="0">
                <a:solidFill>
                  <a:schemeClr val="accent1"/>
                </a:solidFill>
              </a:rPr>
              <a:t> a </a:t>
            </a:r>
            <a:r>
              <a:rPr lang="nl-BE" dirty="0" err="1">
                <a:solidFill>
                  <a:schemeClr val="accent1"/>
                </a:solidFill>
              </a:rPr>
              <a:t>normal</a:t>
            </a:r>
            <a:r>
              <a:rPr lang="nl-BE" dirty="0">
                <a:solidFill>
                  <a:schemeClr val="accent1"/>
                </a:solidFill>
              </a:rPr>
              <a:t> user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6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LUA DEV TOOLS (LDT)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10792</TotalTime>
  <Words>248</Words>
  <Application>Microsoft Office PowerPoint</Application>
  <PresentationFormat>Breedbeeld</PresentationFormat>
  <Paragraphs>68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Gestreept</vt:lpstr>
      <vt:lpstr>moose for dcs world setup guides 2.0</vt:lpstr>
      <vt:lpstr>videos explaining how to setup your environment</vt:lpstr>
      <vt:lpstr>different repositories</vt:lpstr>
      <vt:lpstr>release process</vt:lpstr>
      <vt:lpstr>PowerPoint-presentatie</vt:lpstr>
      <vt:lpstr>various tools augment  the mission design experience</vt:lpstr>
      <vt:lpstr>ldt setup</vt:lpstr>
      <vt:lpstr>moose for dcs world setup for a normal user</vt:lpstr>
      <vt:lpstr>moose for dcs world LUA DEV TOOLS (LDT) SETUP</vt:lpstr>
      <vt:lpstr>ldt setup</vt:lpstr>
      <vt:lpstr>moose for dcs world setup demo missions in ldt</vt:lpstr>
      <vt:lpstr>moose for dcs world setup YOUR missions in ldt</vt:lpstr>
      <vt:lpstr>moose for dcs world GITHUB desktop setup</vt:lpstr>
      <vt:lpstr>GITHUB DESKTOP SET</vt:lpstr>
      <vt:lpstr>moose for dcs world Synchronize the DCS  submodule from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461</cp:revision>
  <dcterms:created xsi:type="dcterms:W3CDTF">2016-04-14T07:37:30Z</dcterms:created>
  <dcterms:modified xsi:type="dcterms:W3CDTF">2017-04-18T11:35:54Z</dcterms:modified>
</cp:coreProperties>
</file>