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FA8FF"/>
    <a:srgbClr val="D1EBFF"/>
    <a:srgbClr val="EFF8FF"/>
    <a:srgbClr val="003366"/>
    <a:srgbClr val="0099FF"/>
    <a:srgbClr val="FF9999"/>
    <a:srgbClr val="66CCFF"/>
    <a:srgbClr val="1F1F1F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5" autoAdjust="0"/>
    <p:restoredTop sz="96370" autoAdjust="0"/>
  </p:normalViewPr>
  <p:slideViewPr>
    <p:cSldViewPr>
      <p:cViewPr varScale="1">
        <p:scale>
          <a:sx n="92" d="100"/>
          <a:sy n="92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63500">
                    <a:schemeClr val="bg1">
                      <a:alpha val="6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0" y="1988984"/>
            <a:ext cx="12192000" cy="9000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b="1" kern="1200" cap="all" baseline="0" dirty="0">
          <a:solidFill>
            <a:schemeClr val="tx1"/>
          </a:solidFill>
          <a:effectLst>
            <a:glow rad="63500">
              <a:schemeClr val="bg1">
                <a:alpha val="62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smtClean="0"/>
              <a:t>moose</a:t>
            </a:r>
            <a:r>
              <a:rPr lang="nl-BE" dirty="0" smtClean="0"/>
              <a:t> </a:t>
            </a:r>
            <a:r>
              <a:rPr lang="nl-BE" sz="4800" dirty="0" smtClean="0"/>
              <a:t>for</a:t>
            </a:r>
            <a:r>
              <a:rPr lang="nl-BE" dirty="0" smtClean="0"/>
              <a:t> dcs world</a:t>
            </a:r>
            <a:br>
              <a:rPr lang="nl-BE" dirty="0" smtClean="0"/>
            </a:br>
            <a:r>
              <a:rPr lang="nl-BE" dirty="0" smtClean="0">
                <a:solidFill>
                  <a:schemeClr val="accent1"/>
                </a:solidFill>
              </a:rPr>
              <a:t>DEPLOYMENT</a:t>
            </a:r>
            <a:endParaRPr lang="nl-BE" dirty="0">
              <a:solidFill>
                <a:schemeClr val="accent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55934" y="1988983"/>
            <a:ext cx="11880132" cy="4680053"/>
          </a:xfrm>
          <a:prstGeom prst="rect">
            <a:avLst/>
          </a:prstGeom>
          <a:solidFill>
            <a:srgbClr val="FFFFFF">
              <a:alpha val="60000"/>
            </a:srgb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DEPLOYMENT  Flow – master branch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5940" y="2438989"/>
            <a:ext cx="1800020" cy="900010"/>
          </a:xfrm>
          <a:prstGeom prst="rect">
            <a:avLst/>
          </a:prstGeom>
          <a:solidFill>
            <a:schemeClr val="tx1">
              <a:alpha val="5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/>
                </a:solidFill>
              </a:rPr>
              <a:t>MOOSE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15988" y="3789004"/>
            <a:ext cx="1800020" cy="900010"/>
          </a:xfrm>
          <a:prstGeom prst="rect">
            <a:avLst/>
          </a:prstGeom>
          <a:solidFill>
            <a:schemeClr val="accent4">
              <a:alpha val="5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/>
                </a:solidFill>
              </a:rPr>
              <a:t>MOOSE</a:t>
            </a:r>
            <a:br>
              <a:rPr lang="nl-BE" b="1" dirty="0" smtClean="0">
                <a:solidFill>
                  <a:schemeClr val="bg1"/>
                </a:solidFill>
              </a:rPr>
            </a:br>
            <a:r>
              <a:rPr lang="nl-BE" b="1" dirty="0" smtClean="0">
                <a:solidFill>
                  <a:schemeClr val="bg1"/>
                </a:solidFill>
              </a:rPr>
              <a:t>_INCLUDE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5988" y="2438989"/>
            <a:ext cx="1800020" cy="900010"/>
          </a:xfrm>
          <a:prstGeom prst="rect">
            <a:avLst/>
          </a:prstGeom>
          <a:solidFill>
            <a:schemeClr val="accent4">
              <a:alpha val="5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/>
                </a:solidFill>
              </a:rPr>
              <a:t>MOOSE</a:t>
            </a:r>
            <a:br>
              <a:rPr lang="nl-BE" b="1" dirty="0" smtClean="0">
                <a:solidFill>
                  <a:schemeClr val="bg1"/>
                </a:solidFill>
              </a:rPr>
            </a:br>
            <a:r>
              <a:rPr lang="nl-BE" b="1" dirty="0" smtClean="0">
                <a:solidFill>
                  <a:schemeClr val="bg1"/>
                </a:solidFill>
              </a:rPr>
              <a:t>_DOCS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16038" y="3789004"/>
            <a:ext cx="1800020" cy="900010"/>
          </a:xfrm>
          <a:prstGeom prst="rect">
            <a:avLst/>
          </a:prstGeom>
          <a:solidFill>
            <a:schemeClr val="accent4">
              <a:alpha val="5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/>
                </a:solidFill>
              </a:rPr>
              <a:t>MOOSE</a:t>
            </a:r>
            <a:br>
              <a:rPr lang="nl-BE" b="1" dirty="0" smtClean="0">
                <a:solidFill>
                  <a:schemeClr val="bg1"/>
                </a:solidFill>
              </a:rPr>
            </a:br>
            <a:r>
              <a:rPr lang="nl-BE" b="1" dirty="0" smtClean="0">
                <a:solidFill>
                  <a:schemeClr val="bg1"/>
                </a:solidFill>
              </a:rPr>
              <a:t>_MISSIONS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16038" y="5229020"/>
            <a:ext cx="1800020" cy="900010"/>
          </a:xfrm>
          <a:prstGeom prst="rect">
            <a:avLst/>
          </a:prstGeom>
          <a:solidFill>
            <a:schemeClr val="accent4">
              <a:alpha val="5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/>
                </a:solidFill>
              </a:rPr>
              <a:t>MOOSE</a:t>
            </a:r>
            <a:br>
              <a:rPr lang="nl-BE" b="1" dirty="0" smtClean="0">
                <a:solidFill>
                  <a:schemeClr val="bg1"/>
                </a:solidFill>
              </a:rPr>
            </a:br>
            <a:r>
              <a:rPr lang="nl-BE" b="1" dirty="0" smtClean="0">
                <a:solidFill>
                  <a:schemeClr val="bg1"/>
                </a:solidFill>
              </a:rPr>
              <a:t>_MISSIONS</a:t>
            </a:r>
            <a:br>
              <a:rPr lang="nl-BE" b="1" dirty="0" smtClean="0">
                <a:solidFill>
                  <a:schemeClr val="bg1"/>
                </a:solidFill>
              </a:rPr>
            </a:br>
            <a:r>
              <a:rPr lang="nl-BE" b="1" dirty="0" smtClean="0">
                <a:solidFill>
                  <a:schemeClr val="bg1"/>
                </a:solidFill>
              </a:rPr>
              <a:t>_DYNAMIC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035966" y="2438989"/>
            <a:ext cx="1440016" cy="900010"/>
          </a:xfrm>
          <a:prstGeom prst="roundRect">
            <a:avLst/>
          </a:prstGeom>
          <a:solidFill>
            <a:srgbClr val="3FA8FF">
              <a:alpha val="5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bg1"/>
                </a:solidFill>
              </a:rPr>
              <a:t>Generate</a:t>
            </a:r>
          </a:p>
          <a:p>
            <a:pPr algn="ctr"/>
            <a:r>
              <a:rPr lang="nl-BE" sz="1400" b="1" dirty="0" smtClean="0">
                <a:solidFill>
                  <a:schemeClr val="bg1"/>
                </a:solidFill>
              </a:rPr>
              <a:t>Documen-tation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035966" y="3789004"/>
            <a:ext cx="1440016" cy="900010"/>
          </a:xfrm>
          <a:prstGeom prst="roundRect">
            <a:avLst/>
          </a:prstGeom>
          <a:solidFill>
            <a:srgbClr val="3FA8FF">
              <a:alpha val="5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bg1"/>
                </a:solidFill>
              </a:rPr>
              <a:t>Generate</a:t>
            </a:r>
          </a:p>
          <a:p>
            <a:pPr algn="ctr"/>
            <a:r>
              <a:rPr lang="nl-BE" sz="1400" b="1" dirty="0" smtClean="0">
                <a:solidFill>
                  <a:schemeClr val="bg1"/>
                </a:solidFill>
              </a:rPr>
              <a:t>Moose.lua</a:t>
            </a:r>
          </a:p>
          <a:p>
            <a:pPr algn="ctr"/>
            <a:r>
              <a:rPr lang="nl-BE" sz="1400" b="1" dirty="0" smtClean="0">
                <a:solidFill>
                  <a:schemeClr val="bg1"/>
                </a:solidFill>
              </a:rPr>
              <a:t>Include files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/>
          <p:cNvCxnSpPr>
            <a:stCxn id="4" idx="3"/>
            <a:endCxn id="48" idx="1"/>
          </p:cNvCxnSpPr>
          <p:nvPr/>
        </p:nvCxnSpPr>
        <p:spPr>
          <a:xfrm>
            <a:off x="2495960" y="2888994"/>
            <a:ext cx="540006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" idx="3"/>
            <a:endCxn id="53" idx="1"/>
          </p:cNvCxnSpPr>
          <p:nvPr/>
        </p:nvCxnSpPr>
        <p:spPr>
          <a:xfrm>
            <a:off x="2495960" y="2888994"/>
            <a:ext cx="540006" cy="1350015"/>
          </a:xfrm>
          <a:prstGeom prst="bentConnector3">
            <a:avLst/>
          </a:prstGeom>
          <a:ln w="285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3"/>
            <a:endCxn id="8" idx="1"/>
          </p:cNvCxnSpPr>
          <p:nvPr/>
        </p:nvCxnSpPr>
        <p:spPr>
          <a:xfrm>
            <a:off x="4475982" y="2888994"/>
            <a:ext cx="540006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3" idx="3"/>
            <a:endCxn id="5" idx="1"/>
          </p:cNvCxnSpPr>
          <p:nvPr/>
        </p:nvCxnSpPr>
        <p:spPr>
          <a:xfrm>
            <a:off x="4475982" y="4239009"/>
            <a:ext cx="540006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3"/>
            <a:endCxn id="57" idx="1"/>
          </p:cNvCxnSpPr>
          <p:nvPr/>
        </p:nvCxnSpPr>
        <p:spPr>
          <a:xfrm>
            <a:off x="6816008" y="4239009"/>
            <a:ext cx="630007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2" idx="1"/>
          </p:cNvCxnSpPr>
          <p:nvPr/>
        </p:nvCxnSpPr>
        <p:spPr>
          <a:xfrm>
            <a:off x="8886031" y="4239009"/>
            <a:ext cx="630007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7446015" y="5229020"/>
            <a:ext cx="1440016" cy="900010"/>
          </a:xfrm>
          <a:prstGeom prst="roundRect">
            <a:avLst/>
          </a:prstGeom>
          <a:solidFill>
            <a:srgbClr val="3FA8FF">
              <a:alpha val="5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bg1"/>
                </a:solidFill>
              </a:rPr>
              <a:t>Create dynamic demonstration missions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74" name="Elbow Connector 73"/>
          <p:cNvCxnSpPr>
            <a:stCxn id="5" idx="3"/>
            <a:endCxn id="72" idx="1"/>
          </p:cNvCxnSpPr>
          <p:nvPr/>
        </p:nvCxnSpPr>
        <p:spPr>
          <a:xfrm>
            <a:off x="6816008" y="4239009"/>
            <a:ext cx="630007" cy="1440016"/>
          </a:xfrm>
          <a:prstGeom prst="bentConnector3">
            <a:avLst/>
          </a:prstGeom>
          <a:ln w="285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3"/>
            <a:endCxn id="13" idx="1"/>
          </p:cNvCxnSpPr>
          <p:nvPr/>
        </p:nvCxnSpPr>
        <p:spPr>
          <a:xfrm>
            <a:off x="8886031" y="5679025"/>
            <a:ext cx="630007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015988" y="5229020"/>
            <a:ext cx="1800020" cy="900010"/>
          </a:xfrm>
          <a:prstGeom prst="rect">
            <a:avLst/>
          </a:prstGeom>
          <a:solidFill>
            <a:schemeClr val="tx1">
              <a:alpha val="5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bg1"/>
                </a:solidFill>
              </a:rPr>
              <a:t>MOOSE</a:t>
            </a:r>
            <a:br>
              <a:rPr lang="nl-BE" b="1" dirty="0" smtClean="0">
                <a:solidFill>
                  <a:schemeClr val="bg1"/>
                </a:solidFill>
              </a:rPr>
            </a:br>
            <a:r>
              <a:rPr lang="nl-BE" b="1" dirty="0" smtClean="0">
                <a:solidFill>
                  <a:schemeClr val="bg1"/>
                </a:solidFill>
              </a:rPr>
              <a:t>_MISSIONS</a:t>
            </a:r>
            <a:br>
              <a:rPr lang="nl-BE" b="1" dirty="0" smtClean="0">
                <a:solidFill>
                  <a:schemeClr val="bg1"/>
                </a:solidFill>
              </a:rPr>
            </a:br>
            <a:r>
              <a:rPr lang="nl-BE" b="1" dirty="0" smtClean="0">
                <a:solidFill>
                  <a:schemeClr val="bg1"/>
                </a:solidFill>
              </a:rPr>
              <a:t>_UNPACKED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446015" y="3789004"/>
            <a:ext cx="1440016" cy="900010"/>
          </a:xfrm>
          <a:prstGeom prst="roundRect">
            <a:avLst/>
          </a:prstGeom>
          <a:solidFill>
            <a:srgbClr val="3FA8FF">
              <a:alpha val="5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bg1"/>
                </a:solidFill>
              </a:rPr>
              <a:t>Create static demonstration missions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93" name="Elbow Connector 92"/>
          <p:cNvCxnSpPr>
            <a:stCxn id="77" idx="0"/>
            <a:endCxn id="57" idx="2"/>
          </p:cNvCxnSpPr>
          <p:nvPr/>
        </p:nvCxnSpPr>
        <p:spPr>
          <a:xfrm rot="5400000" flipH="1" flipV="1">
            <a:off x="6771007" y="3834005"/>
            <a:ext cx="540006" cy="2250025"/>
          </a:xfrm>
          <a:prstGeom prst="bentConnector3">
            <a:avLst>
              <a:gd name="adj1" fmla="val 50000"/>
            </a:avLst>
          </a:prstGeom>
          <a:ln w="285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35936" y="5949028"/>
            <a:ext cx="1260014" cy="540005"/>
          </a:xfrm>
          <a:prstGeom prst="rect">
            <a:avLst/>
          </a:prstGeom>
          <a:solidFill>
            <a:schemeClr val="tx1">
              <a:alpha val="5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b="1" dirty="0" smtClean="0">
                <a:solidFill>
                  <a:schemeClr val="bg1"/>
                </a:solidFill>
              </a:rPr>
              <a:t>EDITED REPOSITORIES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685951" y="5949028"/>
            <a:ext cx="1260014" cy="540006"/>
          </a:xfrm>
          <a:prstGeom prst="rect">
            <a:avLst/>
          </a:prstGeom>
          <a:solidFill>
            <a:schemeClr val="accent4">
              <a:alpha val="5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b="1" dirty="0" smtClean="0">
                <a:solidFill>
                  <a:schemeClr val="bg1"/>
                </a:solidFill>
              </a:rPr>
              <a:t>GENERATED</a:t>
            </a:r>
          </a:p>
          <a:p>
            <a:pPr algn="ctr"/>
            <a:r>
              <a:rPr lang="nl-BE" sz="1200" b="1" dirty="0" smtClean="0">
                <a:solidFill>
                  <a:schemeClr val="bg1"/>
                </a:solidFill>
              </a:rPr>
              <a:t>REPOSITORIES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8" name="Elbow Connector 97"/>
          <p:cNvCxnSpPr>
            <a:stCxn id="77" idx="2"/>
            <a:endCxn id="72" idx="2"/>
          </p:cNvCxnSpPr>
          <p:nvPr/>
        </p:nvCxnSpPr>
        <p:spPr>
          <a:xfrm rot="16200000" flipH="1">
            <a:off x="7041010" y="5004017"/>
            <a:ext cx="12700" cy="2250025"/>
          </a:xfrm>
          <a:prstGeom prst="bentConnector3">
            <a:avLst>
              <a:gd name="adj1" fmla="val 1800000"/>
            </a:avLst>
          </a:prstGeom>
          <a:ln w="285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1685951" y="5319021"/>
            <a:ext cx="1260014" cy="540006"/>
          </a:xfrm>
          <a:prstGeom prst="roundRect">
            <a:avLst/>
          </a:prstGeom>
          <a:solidFill>
            <a:srgbClr val="3FA8FF">
              <a:alpha val="5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b="1" dirty="0" smtClean="0">
                <a:solidFill>
                  <a:schemeClr val="bg1"/>
                </a:solidFill>
              </a:rPr>
              <a:t>DEPLOYMENT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/>
          <p:cNvCxnSpPr>
            <a:stCxn id="8" idx="3"/>
          </p:cNvCxnSpPr>
          <p:nvPr/>
        </p:nvCxnSpPr>
        <p:spPr>
          <a:xfrm>
            <a:off x="6816008" y="2888994"/>
            <a:ext cx="2700030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nip Diagonal Corner Rectangle 109"/>
          <p:cNvSpPr/>
          <p:nvPr/>
        </p:nvSpPr>
        <p:spPr>
          <a:xfrm>
            <a:off x="9516038" y="2438989"/>
            <a:ext cx="1800020" cy="900010"/>
          </a:xfrm>
          <a:prstGeom prst="snip2DiagRect">
            <a:avLst/>
          </a:prstGeom>
          <a:solidFill>
            <a:schemeClr val="bg1">
              <a:lumMod val="25000"/>
              <a:lumOff val="75000"/>
              <a:alpha val="5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WEB SITE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23" name="Elbow Connector 122"/>
          <p:cNvCxnSpPr>
            <a:stCxn id="94" idx="0"/>
            <a:endCxn id="106" idx="1"/>
          </p:cNvCxnSpPr>
          <p:nvPr/>
        </p:nvCxnSpPr>
        <p:spPr>
          <a:xfrm rot="5400000" flipH="1" flipV="1">
            <a:off x="1145945" y="5409022"/>
            <a:ext cx="360004" cy="720008"/>
          </a:xfrm>
          <a:prstGeom prst="bentConnector2">
            <a:avLst/>
          </a:prstGeom>
          <a:ln w="285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05939" y="5409022"/>
            <a:ext cx="720008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nl-BE" sz="1400" b="1" dirty="0" smtClean="0">
                <a:solidFill>
                  <a:schemeClr val="bg1"/>
                </a:solidFill>
              </a:rPr>
              <a:t>PUSH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675962" y="2798992"/>
            <a:ext cx="180002" cy="18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34056" y="4149008"/>
            <a:ext cx="180002" cy="18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47965" y="2798993"/>
            <a:ext cx="180002" cy="18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25997" y="4869016"/>
            <a:ext cx="180002" cy="18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825997" y="6250204"/>
            <a:ext cx="180002" cy="18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45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3FA8FF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1">
                <a:alpha val="20000"/>
              </a:schemeClr>
            </a:gs>
            <a:gs pos="100000">
              <a:srgbClr val="FFFFFF"/>
            </a:gs>
            <a:gs pos="34000">
              <a:schemeClr val="tx1">
                <a:alpha val="35000"/>
              </a:schemeClr>
            </a:gs>
            <a:gs pos="100000">
              <a:schemeClr val="tx1"/>
            </a:gs>
          </a:gsLst>
          <a:lin ang="16200000" scaled="1"/>
          <a:tileRect/>
        </a:gradFill>
        <a:ln w="19050">
          <a:solidFill>
            <a:schemeClr val="accent1"/>
          </a:solidFill>
        </a:ln>
      </a:spPr>
      <a:bodyPr rtlCol="0" anchor="t"/>
      <a:lstStyle>
        <a:defPPr algn="ctr">
          <a:defRPr sz="2000" b="1" dirty="0">
            <a:solidFill>
              <a:schemeClr val="accent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>
          <a:headEnd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10248</TotalTime>
  <Words>38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</vt:lpstr>
      <vt:lpstr>Gestreept</vt:lpstr>
      <vt:lpstr>moose for dcs world DEPLOYMENT</vt:lpstr>
      <vt:lpstr>DEPLOYMENT  Flow – master branch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Van De Velde, Sven</cp:lastModifiedBy>
  <cp:revision>438</cp:revision>
  <dcterms:created xsi:type="dcterms:W3CDTF">2016-04-14T07:37:30Z</dcterms:created>
  <dcterms:modified xsi:type="dcterms:W3CDTF">2018-02-26T11:54:12Z</dcterms:modified>
</cp:coreProperties>
</file>