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BF0DB-B6AC-43DF-BC47-CE3118AA9610}" v="345" dt="2021-03-26T20:41:4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35" autoAdjust="0"/>
    <p:restoredTop sz="95565" autoAdjust="0"/>
  </p:normalViewPr>
  <p:slideViewPr>
    <p:cSldViewPr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FB8BF0DB-B6AC-43DF-BC47-CE3118AA9610}"/>
    <pc:docChg chg="undo custSel addSld delSld modSld">
      <pc:chgData name="Sven Van de Velde" userId="00b08bc3e1e83696" providerId="LiveId" clId="{FB8BF0DB-B6AC-43DF-BC47-CE3118AA9610}" dt="2021-03-27T10:12:15.528" v="3352" actId="20577"/>
      <pc:docMkLst>
        <pc:docMk/>
      </pc:docMkLst>
      <pc:sldChg chg="del">
        <pc:chgData name="Sven Van de Velde" userId="00b08bc3e1e83696" providerId="LiveId" clId="{FB8BF0DB-B6AC-43DF-BC47-CE3118AA9610}" dt="2021-03-23T17:36:23.276" v="0" actId="47"/>
        <pc:sldMkLst>
          <pc:docMk/>
          <pc:sldMk cId="2607211671" sldId="256"/>
        </pc:sldMkLst>
      </pc:sldChg>
      <pc:sldChg chg="del">
        <pc:chgData name="Sven Van de Velde" userId="00b08bc3e1e83696" providerId="LiveId" clId="{FB8BF0DB-B6AC-43DF-BC47-CE3118AA9610}" dt="2021-03-23T17:36:23.276" v="0" actId="47"/>
        <pc:sldMkLst>
          <pc:docMk/>
          <pc:sldMk cId="2093087717" sldId="257"/>
        </pc:sldMkLst>
      </pc:sldChg>
      <pc:sldChg chg="addSp delSp modSp mod">
        <pc:chgData name="Sven Van de Velde" userId="00b08bc3e1e83696" providerId="LiveId" clId="{FB8BF0DB-B6AC-43DF-BC47-CE3118AA9610}" dt="2021-03-27T10:12:15.528" v="3352" actId="20577"/>
        <pc:sldMkLst>
          <pc:docMk/>
          <pc:sldMk cId="3560848409" sldId="258"/>
        </pc:sldMkLst>
        <pc:spChg chg="add del mod">
          <ac:chgData name="Sven Van de Velde" userId="00b08bc3e1e83696" providerId="LiveId" clId="{FB8BF0DB-B6AC-43DF-BC47-CE3118AA9610}" dt="2021-03-24T09:47:58.311" v="794" actId="478"/>
          <ac:spMkLst>
            <pc:docMk/>
            <pc:sldMk cId="3560848409" sldId="258"/>
            <ac:spMk id="65" creationId="{156097FA-8CCB-46AD-BBA7-DF4DBB534172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3" creationId="{8D56D9FE-B3A4-4A5C-AA65-17B9561B194D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4" creationId="{EB75E8E2-8F8A-4C8B-8AE2-E725AC2DE5A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75" creationId="{E3CC3059-BB3B-4D6E-A36E-2D93E084DA7E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76" creationId="{1C15C9CA-58E5-4D2F-916C-5EE7953D2D50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7" creationId="{6F361174-1850-4BEF-8156-1FB53B35BA39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8" creationId="{3FC69ACC-302B-4CA2-A4C0-CD0E759E72AF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9" creationId="{8D16B2A3-06B9-4EE6-AE3B-11D925C6F99E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80" creationId="{B8F1B58F-C55E-4BF2-B2BF-4B859033F3D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1" creationId="{2D9202DF-9042-4186-A963-67748B4EA825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2" creationId="{27913352-4FE0-4448-831E-96EDCBADF82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3" creationId="{AF4CF8BA-0110-4A3E-B969-960E6AE1442C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4" creationId="{8744A35F-0F8C-44BB-9F0A-3332B9811A93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5" creationId="{4A869A04-DC9C-40AD-9B6A-8DFBD55295D8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6" creationId="{5F6DCD7A-2804-4887-962B-20F2670EB6E6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7" creationId="{9E03420D-97CA-4FEC-A8D9-0471A2639172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8" creationId="{38CA9FE9-E0F2-429A-B1F1-E3B51BC17754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9" creationId="{F59BC401-4200-4C63-96C4-00B666EC948A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90" creationId="{8A6D7F19-0163-409F-B85A-51D791C7C649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1" creationId="{884B7E14-191D-4337-A75F-4E1522D31EA9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2" creationId="{08BEE8F3-6BFA-4512-9DA8-3143679B8E81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3" creationId="{8B28B045-FEA0-4218-A659-78140F8BDF67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4" creationId="{B275D5B1-A6CF-40FF-82F3-F95FA7430BF6}"/>
          </ac:spMkLst>
        </pc:spChg>
        <pc:spChg chg="del mod">
          <ac:chgData name="Sven Van de Velde" userId="00b08bc3e1e83696" providerId="LiveId" clId="{FB8BF0DB-B6AC-43DF-BC47-CE3118AA9610}" dt="2021-03-23T18:09:28.439" v="282" actId="478"/>
          <ac:spMkLst>
            <pc:docMk/>
            <pc:sldMk cId="3560848409" sldId="258"/>
            <ac:spMk id="395" creationId="{2747E97D-D0CB-4583-828F-424F3526B763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6" creationId="{672C9DD4-BD81-44E0-A99E-09837A97EB3F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19" creationId="{6F346471-DAE4-4F9C-8584-3B49F73818F3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0" creationId="{B3CFC940-2CC7-49AF-984B-DE62363950F6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1" creationId="{8DECA21C-5722-4653-9CCB-118148688B1E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2" creationId="{4EC6EB1E-6E7D-4832-90D7-3595FE3694D2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3" creationId="{210A17A9-7B3C-4545-9495-9A85D3F94D6A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4" creationId="{6ED92A88-E32B-47D9-B16C-6C7663E84DA2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5" creationId="{EF042106-BF70-4FC9-B199-4F2A51BA63EA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6" creationId="{D1942F21-6504-491C-AE51-AD69E19B37A9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7" creationId="{3442BFBA-B858-493C-A424-9F30339C412A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8" creationId="{A3273F74-72BE-47E0-89CB-4F271E89C0DE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9" creationId="{C5E0C1C3-40A9-4247-8BA0-E93C79B3C29E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30" creationId="{6FD15148-F90D-4A01-B46E-BC612A83EE53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1" creationId="{92AEB472-00E1-401D-9FA6-6713DBC3F74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2" creationId="{02223DD4-05F9-47F7-A633-ECA4AAE00F06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3" creationId="{3467FAC8-E680-41D8-B576-9975FC04F2C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4" creationId="{D3F5A1F0-4A4B-4020-B0DF-2692E4CCCF5D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5" creationId="{25CB663B-5CCC-4C01-B881-EBC225B21A2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6" creationId="{893D51D3-BAB3-423D-A90C-B6232F1556C7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7" creationId="{AC0A6BC8-1C8A-4E7E-9C6D-D44FAB99416E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8" creationId="{2B7E4FF4-D62A-4A16-9117-35DEB8C4F96A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9" creationId="{AC256000-EABB-43AD-B58F-7F1A9A9AFE5C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0" creationId="{2495CD2C-D2EC-4853-BB40-16F2B10DF0C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1" creationId="{79BFE7B1-E847-4174-9EF0-BDD91F3E4D0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2" creationId="{3850EF45-B5A8-40E0-905F-C7A5E077C64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3" creationId="{BFD75B4F-6DED-416B-9857-34473E9E40B7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4" creationId="{A9A8A192-5B71-4285-8511-D248F783FA8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5" creationId="{7280917D-2AB5-41A9-BFB6-76CC9C9240D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6" creationId="{56E7E3E2-BEBC-48E5-9CDC-1CA99B67F7C0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7" creationId="{9C6D35AC-E250-4492-9BA4-E7737B22CFE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8" creationId="{1F197593-83A9-4F35-9807-18D39AE088F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9" creationId="{9F66C600-FB6F-41D9-9832-4CE404CBB24E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0" creationId="{618FE269-0027-42D0-962B-7D136DDD471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1" creationId="{16D1E5FC-D01A-41A3-BE32-F5E7F5371703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2" creationId="{AEA30EA3-1E55-4899-A37C-D386CA8DC10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3" creationId="{3AC65F1A-4CFC-445F-9F20-43AB5763DEB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4" creationId="{3EEC1F55-79A3-4574-886F-6FFB82BC3E2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5" creationId="{5139A642-922F-4EC2-9A25-7D9A7D50DD4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6" creationId="{8DF41B31-B0BF-423F-AB88-929BE1DBBF7A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7" creationId="{8C941B19-AB23-4C5C-A035-E585D4EF987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8" creationId="{DF6AFE98-1F0E-4AD4-8716-CEB23E8CDFF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9" creationId="{D464C61C-EA64-402E-8191-24C1E3DE5ED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0" creationId="{A99CB9B8-3C36-4894-8DF4-CA219696C6A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1" creationId="{EB05DB6B-FCEB-4AA1-88A5-F520136E8B2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2" creationId="{53CE5DC7-38F7-4A24-A515-C17190A07C18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3" creationId="{1FDA214C-97DD-4834-885B-52BCFF2C6E8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4" creationId="{70C75AE9-9280-4BCF-B024-97EBF530FFE0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5" creationId="{EC237DB9-0350-4FAE-A458-DE28DA7B11D6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6" creationId="{C386A6CD-925A-454C-AA6F-4957EFAE1961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2" creationId="{DE216E20-401B-43BF-9480-1B535F811C57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3" creationId="{66C8D651-5603-4C08-9BD1-9A06F78DBC30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4" creationId="{CDDC0D30-0620-49E1-83CB-097040684790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5" creationId="{4CFC5E6D-EC8E-44A5-8C23-2ED2A06BACC6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6" creationId="{2AE4C3DD-1C58-48CE-B785-CBAAAF001492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0" creationId="{4F57D84A-B307-4907-9C09-A57175FC4557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1" creationId="{FB825D2A-2FB9-4B87-AB22-CFEA6B8AC493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2" creationId="{ADB174E5-080F-435F-BEDD-B1414009CA18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3" creationId="{9AE11E13-32EF-4A06-BFD3-EAD9FE5DE75C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4" creationId="{7961DC3D-56F8-4977-BDF2-08E5A4C77198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505" creationId="{0A95512A-2CC1-4B88-93D7-20FF3F10FC3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18" creationId="{2E92F387-442C-409A-AD6C-13E3A63B8B0B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19" creationId="{BE951596-553F-4B8F-AC48-7E645F8BE987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0" creationId="{AADF2F8E-3C83-4BFE-911E-EDECB165A2E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1" creationId="{C91C9E5E-D53D-4546-8780-5712F5D8F91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2" creationId="{F8058C00-1D2A-4ED3-8C00-31D08E2A2B21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4" creationId="{33B8A7BB-0440-438E-9CC3-C92ABA10165B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5" creationId="{4DE17B31-D2BA-4C0C-9888-6C5550439AFA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6" creationId="{5D7E9DA4-FE5E-48B4-AEE0-482959024692}"/>
          </ac:spMkLst>
        </pc:spChg>
        <pc:spChg chg="mod or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527" creationId="{F3EF5B3C-409C-4B6B-A26C-640F24CF75D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8" creationId="{59B2554A-8247-428B-8D0D-FD383A8DC78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9" creationId="{FCF14F28-A6F6-4B2D-B4DE-33999B17E9C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3" creationId="{24035E9E-AD28-447C-9740-6F06CD76D80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4" creationId="{FAD66476-33DB-4FC5-9DE1-294D7E86724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5" creationId="{F7E9D6B4-E353-410A-9EBC-6E837699D8F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6" creationId="{AD59290A-E188-4E7E-A088-FCF0080FDDF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7" creationId="{31D6F697-5509-4585-9538-434D3258EB4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8" creationId="{528DB779-00DA-45E1-BC6E-CC0D127814C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9" creationId="{EC76CFE8-2EB5-4E96-8E43-13F0F5DE84E8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0" creationId="{2AB74C3D-622E-4CDB-89A5-9006CF45D30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1" creationId="{F3968B9A-5238-4211-AE5C-F45DE4D4EDF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2" creationId="{F9E6F4EA-1C5E-46E9-9945-B83FD80FF59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3" creationId="{2930A2D8-6468-49AB-8FF0-3EE26C21E73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4" creationId="{40467D39-EE0A-4B63-9A7E-91FAEE25A7EC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5" creationId="{D9D04628-0BF1-4F58-89E4-778E4A3826A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6" creationId="{BAE619AA-486C-4A85-A780-72BC0EA21C3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7" creationId="{B2A6C901-9D2D-467A-BB26-BDCFBAE8404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8" creationId="{26E77710-EF80-4E67-9663-430A5A126B4F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1" creationId="{8083A5CB-387D-41A6-A0C0-AF8D1349DB4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2" creationId="{45065DC5-9D6C-4EC7-AFA6-6C6D5E5D2379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3" creationId="{1161B13A-2DB4-47E0-A5B5-50957CB0068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9" creationId="{C43C27D6-888D-4BE0-86A0-40DEAB35437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0" creationId="{359FB8D4-35C0-41BC-A762-AA3AB37EF77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1" creationId="{5057CE12-7676-40B9-8513-6930A968635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2" creationId="{9B7FBD1F-74C8-461F-9A84-23679B0809D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3" creationId="{E189823C-BA44-4826-9B72-A938CB207B68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4" creationId="{F93D5DA7-E0FD-475B-9E5E-A1B4D0F1B37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5" creationId="{4CBB889C-8395-4018-859D-803F2E9ABD57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6" creationId="{FCB5FE3D-B597-488C-86B0-CDAF361445A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7" creationId="{5F4EDE09-5AAF-44EE-8288-9FBF527E10F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8" creationId="{B58F57DE-81D7-492D-A579-D5DF5271929D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9" creationId="{679EE388-C2E7-435E-8828-7936B82D957A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0" creationId="{DDBCA78D-88C4-482B-9603-18C0B11A0C40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1" creationId="{E75B4718-656C-47BC-B73C-A32674AD2BD0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2" creationId="{C3800412-FCCA-4630-855B-46A9538870D8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3" creationId="{F47213D5-EDE9-4092-980A-AD53083A72D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4" creationId="{3DA510EF-4C44-448E-8198-1797A5D6C62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5" creationId="{4AB7B7FB-2B35-4EEE-A2DB-5FC25FEBB0CA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6" creationId="{3F337C8A-DA64-4DF6-BC20-E8F87A47326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7" creationId="{E9455751-C0A8-4FE8-9DC9-A2154F07862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8" creationId="{DCC1AD0C-0AEE-4B93-856B-12E8B5536ED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1" creationId="{ED19E20E-DDDA-4C13-9F88-7C4CCFC06B88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2" creationId="{21FB4070-C803-4C69-AE66-FA6C0DC8DDB4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3" creationId="{BDE082F2-4C53-4117-A679-B932085FECD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4" creationId="{8D6EA0AE-5C33-43E7-B21C-BD4F1C04725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5" creationId="{3A13FDA9-6F49-422F-95CC-F22BAFA129F9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6" creationId="{57EBCF9F-98C8-41E8-B500-65D09DED0C4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7" creationId="{EAD226FE-FCEE-45E3-9FE9-EEBC3632AB9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8" creationId="{9042D32D-2CBD-4618-A788-6BD132DD4ADD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9" creationId="{C0AD0EFA-7D29-4235-AE60-2EFFBE9F170A}"/>
          </ac:spMkLst>
        </pc:spChg>
        <pc:spChg chg="add del mod">
          <ac:chgData name="Sven Van de Velde" userId="00b08bc3e1e83696" providerId="LiveId" clId="{FB8BF0DB-B6AC-43DF-BC47-CE3118AA9610}" dt="2021-03-23T18:21:22.992" v="368"/>
          <ac:spMkLst>
            <pc:docMk/>
            <pc:sldMk cId="3560848409" sldId="258"/>
            <ac:spMk id="590" creationId="{F4C4CF34-BF25-4623-865E-FA629B8932E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1" creationId="{4FC6CA6C-D2E9-4F5D-9AC9-C0B12F70094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2" creationId="{F5B7AE05-FBBF-4A73-B8CA-1F6F872FBE8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3" creationId="{347E70E2-6E4B-4B82-8D63-B8618851F294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4" creationId="{3ABE1042-4532-441C-AB0E-0FC24BBDB9DE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5" creationId="{CCCE58BB-EC1D-491D-AD62-3C8D44CD740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6" creationId="{7D8FBF81-8AA2-4520-A8BA-39CA4168EE9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7" creationId="{9E25EE49-FB44-4148-A361-46F1D1B5322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8" creationId="{753A8D5D-C3CC-4BE9-AC9F-147AD17DF5FC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9" creationId="{5BB7C72E-F296-4AED-B733-A1F54444953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0" creationId="{5E5BBBFC-8123-4780-A0EC-5AAEB20CC2F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1" creationId="{3A8F7035-FC4C-4F15-A08B-96B6B3732DF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2" creationId="{4C4B0CA4-3B5C-4059-9E47-521F523C646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3" creationId="{C93468F3-27FB-415F-A886-7EE9F2D8DBF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4" creationId="{F7602547-BFED-4073-9699-0F3357D29529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5" creationId="{2E9D3137-BA33-4D0F-AEF4-E87F230BDF8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6" creationId="{0B8AB673-81AD-4C51-A7E5-C71D62891B6C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7" creationId="{CF131034-9148-41A2-9741-9B373199A25F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8" creationId="{66A9FF66-2722-4686-AA39-34A2D4E74E2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9" creationId="{D5DF7B5A-08DF-4D83-B046-0EDBB0DA12E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0" creationId="{DF2D7E69-1729-49BC-B626-CAF24358AA1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1" creationId="{A2BE23B0-DFD2-46E0-B003-DA6498B7BF8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2" creationId="{B5014402-6D58-47BC-AF9B-C17E6415D77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3" creationId="{F9AA1047-98F9-4DBD-BE8E-1CE41C7A2891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4" creationId="{588B361A-9312-4FA3-93CC-F90E3A5D70A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5" creationId="{C215BA37-49DB-49F9-A10E-AE599E47C847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6" creationId="{C415C0E7-C286-455A-8844-D1ED9C95BFA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7" creationId="{52115855-F69D-4FF4-80BF-85F1910D39D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8" creationId="{1C22EFC9-6A2D-4710-991B-4844A6DC854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9" creationId="{AC9EFD43-8485-43D0-9350-5E1B29A2047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0" creationId="{90A4CF51-F848-475D-B140-97F34F6540F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1" creationId="{9A439FE6-4994-4BA5-A5B9-FF72918D910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2" creationId="{64E33114-8C8A-416B-B5B6-8CB0A78DC2CA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3" creationId="{F30DF098-E488-4DAA-BF06-B972D7A79784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4" creationId="{07EAF9AC-3540-45C5-B5F9-328723DDA89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5" creationId="{2E1A6171-C530-4F25-9C6D-CE3CD442AB38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8" creationId="{E1E52BEA-75CD-4E65-81F9-37D886411A3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30" creationId="{7CEC1126-78FB-4F14-886B-E1E824BE09E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1" creationId="{D067D2C1-99AF-47A7-B758-55D94B7F0E9F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32" creationId="{B40CCC72-425F-468D-BFBB-D8CAD64FA9B0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3" creationId="{E0EE61EC-62AF-4132-B93B-AA25C9E52C6C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36" creationId="{13E4DA0D-F892-47EB-82C2-CFACC86E105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7" creationId="{2EBA33D0-1A84-405A-886F-1AA1CD87A64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8" creationId="{23C4C83F-98A4-45A8-B309-71247D5DD64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40" creationId="{74BA22CA-0860-4517-8FBF-A5FBC40ADD66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2" creationId="{7F9BF437-FA73-4178-AD21-B1E1203113D5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3" creationId="{19F0F59A-F4DF-40BE-AE4C-846ABF2064DF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44" creationId="{BD73727F-A42C-4E0B-8A5F-4257896EC68D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5" creationId="{86B3B881-2E31-4511-9627-8FB482D7F986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6" creationId="{B0B7878D-92BE-4FC4-AACF-4E506ECA6C6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7" creationId="{FA0C011B-E388-411B-B75F-D5A7205CD711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3" creationId="{7CF9E956-A43F-48FC-8E34-B7E4876318AC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4" creationId="{CFD5BBEF-39CD-450F-9B77-19F4D40D3741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5" creationId="{200072F9-8B73-4CD0-AEE9-382913D57AA9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6" creationId="{3F822DB3-FA4C-4713-860B-440A294FE9AF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7" creationId="{F9DA21D4-F633-4E66-866D-E8697EF617C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9" creationId="{BCCD3F69-0006-4BBA-88FA-53F61AB938AF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1" creationId="{19CFED64-26DD-495E-83AC-64A8E434E1B9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3" creationId="{AB539A16-4FDA-4BAD-95C8-A6A1B6FB7B9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5" creationId="{79C4FABF-D41A-41C9-9126-11B9ECCCFE4E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7" creationId="{DB2F229B-6246-46FB-8F7C-5C175F4629F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69" creationId="{024ACADD-5EA5-40CC-B0CA-D8887A72BD5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0" creationId="{8352DB5E-569C-49E4-A6BA-52AA786B396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1" creationId="{56F28936-ADEB-48A1-8520-D674C103D392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2" creationId="{1278BB73-62EC-4B76-9395-5008A354B86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3" creationId="{9CF97695-9E29-4F93-82EA-6796DA404FDC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4" creationId="{A8868E43-04C2-4526-8E15-9C77CDE2637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5" creationId="{15B55A9B-03BF-4C07-AA4E-752C108C31E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6" creationId="{539EC00C-DEE0-452F-81A2-585C2168B62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7" creationId="{503685C2-0A34-4219-8E03-4E201DF2ADB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8" creationId="{AB81D2FE-24A2-4351-BBD3-D5BFDC08B16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9" creationId="{F3200D18-0668-4D7A-85D1-2F116A43980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0" creationId="{420E0AF8-FEAE-49CD-B574-7AD08F6B0DC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1" creationId="{85D19C95-C3CB-4E2D-BC3A-10695625499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2" creationId="{C0732CEA-AFC1-4C0A-A018-3BC7CFA9AE5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3" creationId="{6CB2FF69-70EA-4BFB-9ACD-AF2D8093928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4" creationId="{3215E0E6-B7D5-4011-AA8B-6339AE9B753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5" creationId="{AD603206-1966-41D3-A596-E8C301B5062D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6" creationId="{BE09BA93-7FF8-4419-9E33-8BB1487FC46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7" creationId="{09DF78E4-7D88-4135-B89D-68A943AE1F53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8" creationId="{B9D796ED-AA70-472C-B1FF-04DAC0D4D702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99" creationId="{28A64C0E-6959-4B6D-89BC-07C79E4405C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01" creationId="{C117BD61-1B26-42CF-8F53-11ED7D78DC30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03" creationId="{B5465E6D-D56A-4061-9E5E-0F2868207D8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4" creationId="{8773CA97-38B3-4D2E-9EEF-437B33F5027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5" creationId="{43CD86BC-0A67-4E1A-B72B-005F9242576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6" creationId="{7F7D7876-E281-48B7-ABE1-CCA4C037E70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7" creationId="{114BBB9D-6FD9-4BDC-9C59-CF51D2B680DC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8" creationId="{61D2D12A-8085-436E-99E3-E1DCCF2D0E2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9" creationId="{AB943B81-2171-4F52-8227-F70D882CF07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0" creationId="{8EAA15D1-9625-494F-AE6E-E359BCDC6EB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1" creationId="{4D078E3B-CD5E-48BB-B22D-BF25ED51EB0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2" creationId="{550C25AE-387E-4021-A53C-4AA454D008EF}"/>
          </ac:spMkLst>
        </pc:spChg>
        <pc:spChg chg="add del mod">
          <ac:chgData name="Sven Van de Velde" userId="00b08bc3e1e83696" providerId="LiveId" clId="{FB8BF0DB-B6AC-43DF-BC47-CE3118AA9610}" dt="2021-03-23T18:27:33.467" v="684"/>
          <ac:spMkLst>
            <pc:docMk/>
            <pc:sldMk cId="3560848409" sldId="258"/>
            <ac:spMk id="715" creationId="{5CE83F8F-2BA8-4A57-9F06-BAAC156A0A67}"/>
          </ac:spMkLst>
        </pc:spChg>
        <pc:spChg chg="add del mod">
          <ac:chgData name="Sven Van de Velde" userId="00b08bc3e1e83696" providerId="LiveId" clId="{FB8BF0DB-B6AC-43DF-BC47-CE3118AA9610}" dt="2021-03-23T18:27:33.467" v="684"/>
          <ac:spMkLst>
            <pc:docMk/>
            <pc:sldMk cId="3560848409" sldId="258"/>
            <ac:spMk id="719" creationId="{C416635C-97C7-4D70-AFFC-039F210E68C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1" creationId="{710089DD-50C0-435D-AAE6-5CE8392E8BE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2" creationId="{217C2DEA-2E25-470D-80CD-72BE3960DDB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3" creationId="{2414FC85-3CD1-476E-911D-31E8334E7213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4" creationId="{ED50CCAB-320C-4318-82A2-5FB42F74E08E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5" creationId="{B88434F7-7A48-4426-A769-A8CCAB06F98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6" creationId="{2CE6DC32-8C9F-424E-9318-0C44B8968FE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7" creationId="{03DE15F4-6FD3-4479-A6DE-F3BBCF0C776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8" creationId="{76A51B63-B4DA-4949-AD31-182F0DB4285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9" creationId="{791A9421-0B2E-4D55-8453-55D6D5E207B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0" creationId="{20D9EC06-FD55-4DBE-B331-167F1414D0CD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1" creationId="{7DEEC636-0712-45AB-B253-594CF90BA97E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2" creationId="{14A2503B-07D0-4833-BA5B-CD1757069CF7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3" creationId="{78F9FD92-0789-4879-85A5-921E32B880A4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4" creationId="{3D903DAD-7D1F-4D26-8A21-88320EB76960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5" creationId="{0D6A55E3-47CB-4395-B4AA-B0177DD1CD3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6" creationId="{0F56477E-5567-41D9-BEFE-FAF6543E76AA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7" creationId="{38046205-498C-4C6C-ACCD-A639374D7AC5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8" creationId="{9E3DF5D0-41CE-4893-B310-5E97A892D99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9" creationId="{6CD0DE32-6BD1-48B1-AA3D-A4307237475C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40" creationId="{E39D908C-ED71-428F-86B9-F8EDA4D2F00F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1" creationId="{24E5D839-BACC-4F60-9121-A5E21569F5D8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2" creationId="{BA5DE2C2-045B-4A97-8C6A-2C49ABDD2531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3" creationId="{C59EEEF0-43A8-4C58-9F18-27F7EEDBDDC9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44" creationId="{FC8FD118-831E-485E-B7E3-36FD45503549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5" creationId="{194624B8-5F5C-4080-B715-C6DBE07BCB8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6" creationId="{764D11F5-A683-4355-8DEB-556774B58B57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7" creationId="{0D508828-0873-4AC7-9B39-389D5EA04C5E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748" creationId="{BEA45788-5C16-404F-A9C9-57BB815CAD4D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749" creationId="{7B113526-FF06-448E-BE1F-3CC209621D90}"/>
          </ac:spMkLst>
        </pc:spChg>
        <pc:spChg chg="add del mod">
          <ac:chgData name="Sven Van de Velde" userId="00b08bc3e1e83696" providerId="LiveId" clId="{FB8BF0DB-B6AC-43DF-BC47-CE3118AA9610}" dt="2021-03-24T09:51:05.248" v="830" actId="478"/>
          <ac:spMkLst>
            <pc:docMk/>
            <pc:sldMk cId="3560848409" sldId="258"/>
            <ac:spMk id="750" creationId="{7BB646B2-FD5A-461A-9666-AED1DB191724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1" creationId="{A3546E43-6C05-4755-82AC-534A1D9DD39C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2" creationId="{0A1F03F1-C7DC-4A54-A0F4-07D1FECC2BB8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3" creationId="{4B4EDD06-29BE-4296-BFE8-E931474D74F1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4" creationId="{8EF955A9-F74E-4A10-B168-4BB403C78530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5" creationId="{CE584AA1-6CB5-4C64-8400-340B7D62569B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6" creationId="{B855B8A5-645D-4541-A57C-D5B52219EC88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61" creationId="{241F9F6C-82C8-41CC-B845-A38F95D78F8A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62" creationId="{C944A1DC-7B40-4ED7-B3F2-3938819E0FB5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63" creationId="{312D25BD-5C69-4B1C-9617-10A6D0C176AA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764" creationId="{402A9193-6239-4C04-9B8C-9884758F0E25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5" creationId="{030DCE6C-743F-43DF-B5B2-FFCC5D87BF27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6" creationId="{AE4331A9-79C8-4164-83E3-FD7E9A1B11F5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7" creationId="{D47B5405-4A2E-4C90-81D9-60BC3BB8A2DA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8" creationId="{76297E5F-9833-4807-BFDE-B96448E30C53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9" creationId="{165E333E-460E-4E49-9DE2-B71D1125E2EA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70" creationId="{4B4777AD-5369-4C2B-81C8-D21C877097F3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71" creationId="{E5A8CF5A-A0CE-4DBB-85C6-C2B913A9DD2C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72" creationId="{9E012458-50F9-4A8B-978C-213065C34ACD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3" creationId="{A649B463-65D1-4FB6-9174-C7EEFD857A8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4" creationId="{EB839B25-92B0-42C3-A8F9-38EBE04D54D8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5" creationId="{E4900CBE-6F3E-46A9-8070-560C79B825C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6" creationId="{D443401A-47AA-459E-81A7-04BAF534D2E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7" creationId="{4D4EE37C-361B-4E8E-A793-0804CA3D8F6D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8" creationId="{8671CCEB-BBC2-43B3-A884-0EB6A86D47A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9" creationId="{F6609A07-DEE0-4DF1-B564-8D4ED50C5E32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0" creationId="{CC40219F-19CB-4BC6-A1FF-7C31D3C03F0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1" creationId="{89CFA733-8B53-4645-A2AA-C4D759DB356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2" creationId="{769C6E73-AAE4-4BCE-A168-467A1885EEE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3" creationId="{D0980757-BB3B-4135-BE59-CAAA339C0A8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4" creationId="{F9C3C924-8689-424E-A33E-8AB8005ECB53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5" creationId="{D653B135-429C-498B-A9F8-9FAF0A9465B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6" creationId="{0997BA04-BEF9-4BC3-8A82-034A990D9EB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7" creationId="{85C57FBE-0D97-4106-B012-103A1B4AE79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8" creationId="{DE09A698-157D-4D86-819E-E54DC478F71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9" creationId="{07704DED-631C-4330-BF4B-4BC1ADF302D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0" creationId="{74E541DB-1271-4D6F-AB85-DC71B425669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1" creationId="{3B2591EF-0F46-425D-89C9-EB11CE67909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2" creationId="{8A4C3BF9-E2CF-4C90-89BD-481AB36B7C6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3" creationId="{344B8438-ECF5-4323-BAD0-A7D529DE96F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4" creationId="{E2E3B66A-8067-47C1-A2F0-4D219F902C7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5" creationId="{1E0ACB38-8AF5-40E0-9228-199679E5426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6" creationId="{6286E46A-607B-4934-97EC-3FC806E18D21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03" creationId="{2E76244F-78E4-4877-B5A1-7981C1E2259C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04" creationId="{74CB3DEF-E9BB-4D30-8FF8-1C9E3A4ED049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05" creationId="{8ECDE863-6D91-4E56-93AA-6FD170F72553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06" creationId="{5B44FAF7-CBFF-49EE-9550-DE915EC6724B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807" creationId="{E6CE6293-3155-4B35-8585-0D1B097DACE3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08" creationId="{D2032FFF-2567-411F-804F-7F8B666EA9D3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809" creationId="{4BC0657E-9216-4D47-8507-38E3842339AF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0" creationId="{4E649722-1726-4F2B-AAAA-373374A5AC4B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11" creationId="{D013146C-D35A-44ED-9279-DB6DE83F05A9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12" creationId="{3B4D270A-C665-4536-9021-B4F1A2EB0167}"/>
          </ac:spMkLst>
        </pc:spChg>
        <pc:spChg chg="add del mod">
          <ac:chgData name="Sven Van de Velde" userId="00b08bc3e1e83696" providerId="LiveId" clId="{FB8BF0DB-B6AC-43DF-BC47-CE3118AA9610}" dt="2021-03-24T09:54:46.009" v="927" actId="478"/>
          <ac:spMkLst>
            <pc:docMk/>
            <pc:sldMk cId="3560848409" sldId="258"/>
            <ac:spMk id="813" creationId="{A6615906-F15E-45B3-A1CF-268E6C849AD4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4" creationId="{A80A840C-0D44-41FE-8950-B92A8C5D6A45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5" creationId="{01E68A5C-A2AE-4B5F-9999-80F9B28AD2A5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816" creationId="{DCCBD5EF-A494-419B-837F-DC1CC12A722E}"/>
          </ac:spMkLst>
        </pc:spChg>
        <pc:spChg chg="add mod">
          <ac:chgData name="Sven Van de Velde" userId="00b08bc3e1e83696" providerId="LiveId" clId="{FB8BF0DB-B6AC-43DF-BC47-CE3118AA9610}" dt="2021-03-24T10:01:15.818" v="1025" actId="20577"/>
          <ac:spMkLst>
            <pc:docMk/>
            <pc:sldMk cId="3560848409" sldId="258"/>
            <ac:spMk id="819" creationId="{6A2EFBE8-8B1A-4316-A067-0A0403DA1EB2}"/>
          </ac:spMkLst>
        </pc:spChg>
        <pc:spChg chg="add mod">
          <ac:chgData name="Sven Van de Velde" userId="00b08bc3e1e83696" providerId="LiveId" clId="{FB8BF0DB-B6AC-43DF-BC47-CE3118AA9610}" dt="2021-03-24T10:01:21.473" v="1031" actId="20577"/>
          <ac:spMkLst>
            <pc:docMk/>
            <pc:sldMk cId="3560848409" sldId="258"/>
            <ac:spMk id="824" creationId="{F0457BB6-354F-4AE7-B2A6-E5B8D26974A4}"/>
          </ac:spMkLst>
        </pc:spChg>
        <pc:spChg chg="add mod">
          <ac:chgData name="Sven Van de Velde" userId="00b08bc3e1e83696" providerId="LiveId" clId="{FB8BF0DB-B6AC-43DF-BC47-CE3118AA9610}" dt="2021-03-24T10:01:38.458" v="1037" actId="20577"/>
          <ac:spMkLst>
            <pc:docMk/>
            <pc:sldMk cId="3560848409" sldId="258"/>
            <ac:spMk id="829" creationId="{7B30640E-81CC-4B53-96D2-CA6AC49E94D5}"/>
          </ac:spMkLst>
        </pc:spChg>
        <pc:spChg chg="add mod">
          <ac:chgData name="Sven Van de Velde" userId="00b08bc3e1e83696" providerId="LiveId" clId="{FB8BF0DB-B6AC-43DF-BC47-CE3118AA9610}" dt="2021-03-24T16:52:06.411" v="1128" actId="20577"/>
          <ac:spMkLst>
            <pc:docMk/>
            <pc:sldMk cId="3560848409" sldId="258"/>
            <ac:spMk id="847" creationId="{DCD7E3A4-7D23-40C5-A447-6F1D96A23606}"/>
          </ac:spMkLst>
        </pc:spChg>
        <pc:spChg chg="add mod">
          <ac:chgData name="Sven Van de Velde" userId="00b08bc3e1e83696" providerId="LiveId" clId="{FB8BF0DB-B6AC-43DF-BC47-CE3118AA9610}" dt="2021-03-24T16:52:16.027" v="1132" actId="20577"/>
          <ac:spMkLst>
            <pc:docMk/>
            <pc:sldMk cId="3560848409" sldId="258"/>
            <ac:spMk id="848" creationId="{79A12B75-AE83-455F-A0AD-57C9AC7848ED}"/>
          </ac:spMkLst>
        </pc:spChg>
        <pc:spChg chg="add mod">
          <ac:chgData name="Sven Van de Velde" userId="00b08bc3e1e83696" providerId="LiveId" clId="{FB8BF0DB-B6AC-43DF-BC47-CE3118AA9610}" dt="2021-03-24T16:52:23.391" v="1136" actId="20577"/>
          <ac:spMkLst>
            <pc:docMk/>
            <pc:sldMk cId="3560848409" sldId="258"/>
            <ac:spMk id="849" creationId="{8F34C648-2A2A-4251-886C-E7318C2DED85}"/>
          </ac:spMkLst>
        </pc:spChg>
        <pc:spChg chg="add mod">
          <ac:chgData name="Sven Van de Velde" userId="00b08bc3e1e83696" providerId="LiveId" clId="{FB8BF0DB-B6AC-43DF-BC47-CE3118AA9610}" dt="2021-03-24T16:52:38.036" v="1142" actId="1076"/>
          <ac:spMkLst>
            <pc:docMk/>
            <pc:sldMk cId="3560848409" sldId="258"/>
            <ac:spMk id="850" creationId="{EC9A27E6-1C8C-4404-A228-00BFB681E09D}"/>
          </ac:spMkLst>
        </pc:spChg>
        <pc:spChg chg="add mod">
          <ac:chgData name="Sven Van de Velde" userId="00b08bc3e1e83696" providerId="LiveId" clId="{FB8BF0DB-B6AC-43DF-BC47-CE3118AA9610}" dt="2021-03-24T16:53:47.134" v="1161" actId="20577"/>
          <ac:spMkLst>
            <pc:docMk/>
            <pc:sldMk cId="3560848409" sldId="258"/>
            <ac:spMk id="856" creationId="{B1491DAF-5C81-4B2D-BFF4-A2581CD6ED59}"/>
          </ac:spMkLst>
        </pc:spChg>
        <pc:spChg chg="add mod">
          <ac:chgData name="Sven Van de Velde" userId="00b08bc3e1e83696" providerId="LiveId" clId="{FB8BF0DB-B6AC-43DF-BC47-CE3118AA9610}" dt="2021-03-24T16:54:44.937" v="1184" actId="1076"/>
          <ac:spMkLst>
            <pc:docMk/>
            <pc:sldMk cId="3560848409" sldId="258"/>
            <ac:spMk id="857" creationId="{56FDDC27-780D-4090-B4A2-EC4C94637728}"/>
          </ac:spMkLst>
        </pc:spChg>
        <pc:spChg chg="add mod">
          <ac:chgData name="Sven Van de Velde" userId="00b08bc3e1e83696" providerId="LiveId" clId="{FB8BF0DB-B6AC-43DF-BC47-CE3118AA9610}" dt="2021-03-24T16:54:17.127" v="1173" actId="1076"/>
          <ac:spMkLst>
            <pc:docMk/>
            <pc:sldMk cId="3560848409" sldId="258"/>
            <ac:spMk id="858" creationId="{60B663E6-1AD4-4999-9717-24D65D5207EC}"/>
          </ac:spMkLst>
        </pc:spChg>
        <pc:spChg chg="add mod">
          <ac:chgData name="Sven Van de Velde" userId="00b08bc3e1e83696" providerId="LiveId" clId="{FB8BF0DB-B6AC-43DF-BC47-CE3118AA9610}" dt="2021-03-24T16:54:21.080" v="1175" actId="1076"/>
          <ac:spMkLst>
            <pc:docMk/>
            <pc:sldMk cId="3560848409" sldId="258"/>
            <ac:spMk id="859" creationId="{B4886302-D9EA-481A-ACED-3AE7D6CB56E5}"/>
          </ac:spMkLst>
        </pc:spChg>
        <pc:spChg chg="add mod">
          <ac:chgData name="Sven Van de Velde" userId="00b08bc3e1e83696" providerId="LiveId" clId="{FB8BF0DB-B6AC-43DF-BC47-CE3118AA9610}" dt="2021-03-24T16:54:27.371" v="1177" actId="1076"/>
          <ac:spMkLst>
            <pc:docMk/>
            <pc:sldMk cId="3560848409" sldId="258"/>
            <ac:spMk id="860" creationId="{CF998D9D-D5A7-4F50-AAC9-1A725AB509A1}"/>
          </ac:spMkLst>
        </pc:spChg>
        <pc:spChg chg="add mod">
          <ac:chgData name="Sven Van de Velde" userId="00b08bc3e1e83696" providerId="LiveId" clId="{FB8BF0DB-B6AC-43DF-BC47-CE3118AA9610}" dt="2021-03-24T16:54:42.439" v="1183" actId="1076"/>
          <ac:spMkLst>
            <pc:docMk/>
            <pc:sldMk cId="3560848409" sldId="258"/>
            <ac:spMk id="861" creationId="{D79716AC-BF26-48E2-97A0-03BA35D9C8AB}"/>
          </ac:spMkLst>
        </pc:spChg>
        <pc:spChg chg="add mod">
          <ac:chgData name="Sven Van de Velde" userId="00b08bc3e1e83696" providerId="LiveId" clId="{FB8BF0DB-B6AC-43DF-BC47-CE3118AA9610}" dt="2021-03-24T16:54:40.077" v="1182" actId="1076"/>
          <ac:spMkLst>
            <pc:docMk/>
            <pc:sldMk cId="3560848409" sldId="258"/>
            <ac:spMk id="862" creationId="{B67B5722-747C-4CE3-8637-B5828A95B9CE}"/>
          </ac:spMkLst>
        </pc:spChg>
        <pc:spChg chg="add mod">
          <ac:chgData name="Sven Van de Velde" userId="00b08bc3e1e83696" providerId="LiveId" clId="{FB8BF0DB-B6AC-43DF-BC47-CE3118AA9610}" dt="2021-03-24T16:54:50.744" v="1186" actId="1076"/>
          <ac:spMkLst>
            <pc:docMk/>
            <pc:sldMk cId="3560848409" sldId="258"/>
            <ac:spMk id="863" creationId="{37EDD824-EC92-4B0E-B11A-859BD756ED51}"/>
          </ac:spMkLst>
        </pc:spChg>
        <pc:spChg chg="add del mod">
          <ac:chgData name="Sven Van de Velde" userId="00b08bc3e1e83696" providerId="LiveId" clId="{FB8BF0DB-B6AC-43DF-BC47-CE3118AA9610}" dt="2021-03-24T16:54:53.235" v="1188" actId="478"/>
          <ac:spMkLst>
            <pc:docMk/>
            <pc:sldMk cId="3560848409" sldId="258"/>
            <ac:spMk id="864" creationId="{39AF12B1-5E3A-4B67-80F5-3882D641D02A}"/>
          </ac:spMkLst>
        </pc:spChg>
        <pc:spChg chg="add mod">
          <ac:chgData name="Sven Van de Velde" userId="00b08bc3e1e83696" providerId="LiveId" clId="{FB8BF0DB-B6AC-43DF-BC47-CE3118AA9610}" dt="2021-03-24T16:54:58.812" v="1190" actId="1076"/>
          <ac:spMkLst>
            <pc:docMk/>
            <pc:sldMk cId="3560848409" sldId="258"/>
            <ac:spMk id="865" creationId="{58BC2A97-81F9-47EA-806E-AB5B31249341}"/>
          </ac:spMkLst>
        </pc:spChg>
        <pc:spChg chg="add mod">
          <ac:chgData name="Sven Van de Velde" userId="00b08bc3e1e83696" providerId="LiveId" clId="{FB8BF0DB-B6AC-43DF-BC47-CE3118AA9610}" dt="2021-03-24T16:55:03.096" v="1192" actId="1076"/>
          <ac:spMkLst>
            <pc:docMk/>
            <pc:sldMk cId="3560848409" sldId="258"/>
            <ac:spMk id="866" creationId="{06831742-EEC1-4417-9E13-42769F2BE210}"/>
          </ac:spMkLst>
        </pc:spChg>
        <pc:spChg chg="add mod">
          <ac:chgData name="Sven Van de Velde" userId="00b08bc3e1e83696" providerId="LiveId" clId="{FB8BF0DB-B6AC-43DF-BC47-CE3118AA9610}" dt="2021-03-24T16:56:28.867" v="1204" actId="20577"/>
          <ac:spMkLst>
            <pc:docMk/>
            <pc:sldMk cId="3560848409" sldId="258"/>
            <ac:spMk id="867" creationId="{E2CA6EB3-5D28-4AC8-8E0A-878049DD6A70}"/>
          </ac:spMkLst>
        </pc:spChg>
        <pc:spChg chg="add mod">
          <ac:chgData name="Sven Van de Velde" userId="00b08bc3e1e83696" providerId="LiveId" clId="{FB8BF0DB-B6AC-43DF-BC47-CE3118AA9610}" dt="2021-03-24T16:56:39.950" v="1206" actId="20577"/>
          <ac:spMkLst>
            <pc:docMk/>
            <pc:sldMk cId="3560848409" sldId="258"/>
            <ac:spMk id="868" creationId="{ECD4E100-015E-4631-A7EF-CDC7BB1A2C61}"/>
          </ac:spMkLst>
        </pc:spChg>
        <pc:spChg chg="add mod">
          <ac:chgData name="Sven Van de Velde" userId="00b08bc3e1e83696" providerId="LiveId" clId="{FB8BF0DB-B6AC-43DF-BC47-CE3118AA9610}" dt="2021-03-24T16:56:55.495" v="1210" actId="20577"/>
          <ac:spMkLst>
            <pc:docMk/>
            <pc:sldMk cId="3560848409" sldId="258"/>
            <ac:spMk id="869" creationId="{D7F8A3C3-8E4B-43F4-A683-79F232AA863A}"/>
          </ac:spMkLst>
        </pc:spChg>
        <pc:spChg chg="add mod">
          <ac:chgData name="Sven Van de Velde" userId="00b08bc3e1e83696" providerId="LiveId" clId="{FB8BF0DB-B6AC-43DF-BC47-CE3118AA9610}" dt="2021-03-24T16:56:42.956" v="1208" actId="20577"/>
          <ac:spMkLst>
            <pc:docMk/>
            <pc:sldMk cId="3560848409" sldId="258"/>
            <ac:spMk id="870" creationId="{34444A0D-8980-43CF-ACB7-DE2FAACE9883}"/>
          </ac:spMkLst>
        </pc:spChg>
        <pc:spChg chg="add mod">
          <ac:chgData name="Sven Van de Velde" userId="00b08bc3e1e83696" providerId="LiveId" clId="{FB8BF0DB-B6AC-43DF-BC47-CE3118AA9610}" dt="2021-03-24T16:57:15.357" v="1212" actId="1076"/>
          <ac:spMkLst>
            <pc:docMk/>
            <pc:sldMk cId="3560848409" sldId="258"/>
            <ac:spMk id="871" creationId="{15342F6A-74C3-4797-B49A-EA9D534F52A1}"/>
          </ac:spMkLst>
        </pc:spChg>
        <pc:spChg chg="add mod">
          <ac:chgData name="Sven Van de Velde" userId="00b08bc3e1e83696" providerId="LiveId" clId="{FB8BF0DB-B6AC-43DF-BC47-CE3118AA9610}" dt="2021-03-24T16:57:19.132" v="1214" actId="1076"/>
          <ac:spMkLst>
            <pc:docMk/>
            <pc:sldMk cId="3560848409" sldId="258"/>
            <ac:spMk id="872" creationId="{D57DF56A-A982-4908-9267-C092C6F47DBA}"/>
          </ac:spMkLst>
        </pc:spChg>
        <pc:spChg chg="add mod">
          <ac:chgData name="Sven Van de Velde" userId="00b08bc3e1e83696" providerId="LiveId" clId="{FB8BF0DB-B6AC-43DF-BC47-CE3118AA9610}" dt="2021-03-24T16:57:22.363" v="1216" actId="1076"/>
          <ac:spMkLst>
            <pc:docMk/>
            <pc:sldMk cId="3560848409" sldId="258"/>
            <ac:spMk id="873" creationId="{B476B6C2-3DA4-4879-884E-CEA775BB45E5}"/>
          </ac:spMkLst>
        </pc:spChg>
        <pc:spChg chg="add mod">
          <ac:chgData name="Sven Van de Velde" userId="00b08bc3e1e83696" providerId="LiveId" clId="{FB8BF0DB-B6AC-43DF-BC47-CE3118AA9610}" dt="2021-03-24T16:57:25.730" v="1218" actId="1076"/>
          <ac:spMkLst>
            <pc:docMk/>
            <pc:sldMk cId="3560848409" sldId="258"/>
            <ac:spMk id="874" creationId="{7CC7030E-58C4-4988-9456-D65EFFFE7230}"/>
          </ac:spMkLst>
        </pc:spChg>
        <pc:spChg chg="add mod">
          <ac:chgData name="Sven Van de Velde" userId="00b08bc3e1e83696" providerId="LiveId" clId="{FB8BF0DB-B6AC-43DF-BC47-CE3118AA9610}" dt="2021-03-24T16:57:34.353" v="1221" actId="1076"/>
          <ac:spMkLst>
            <pc:docMk/>
            <pc:sldMk cId="3560848409" sldId="258"/>
            <ac:spMk id="875" creationId="{E687ABF0-1053-4BBD-81D9-DF349F36BBBE}"/>
          </ac:spMkLst>
        </pc:spChg>
        <pc:spChg chg="add mod">
          <ac:chgData name="Sven Van de Velde" userId="00b08bc3e1e83696" providerId="LiveId" clId="{FB8BF0DB-B6AC-43DF-BC47-CE3118AA9610}" dt="2021-03-24T16:57:39.282" v="1223" actId="1076"/>
          <ac:spMkLst>
            <pc:docMk/>
            <pc:sldMk cId="3560848409" sldId="258"/>
            <ac:spMk id="876" creationId="{8F7CCC9B-02B9-4EEC-BCDD-7B82398E0280}"/>
          </ac:spMkLst>
        </pc:spChg>
        <pc:spChg chg="add mod">
          <ac:chgData name="Sven Van de Velde" userId="00b08bc3e1e83696" providerId="LiveId" clId="{FB8BF0DB-B6AC-43DF-BC47-CE3118AA9610}" dt="2021-03-24T16:57:43.136" v="1225" actId="1076"/>
          <ac:spMkLst>
            <pc:docMk/>
            <pc:sldMk cId="3560848409" sldId="258"/>
            <ac:spMk id="877" creationId="{B67A0500-3F85-43C4-8319-77D2D3BB46C8}"/>
          </ac:spMkLst>
        </pc:spChg>
        <pc:spChg chg="add mod">
          <ac:chgData name="Sven Van de Velde" userId="00b08bc3e1e83696" providerId="LiveId" clId="{FB8BF0DB-B6AC-43DF-BC47-CE3118AA9610}" dt="2021-03-24T16:57:46.565" v="1227" actId="1076"/>
          <ac:spMkLst>
            <pc:docMk/>
            <pc:sldMk cId="3560848409" sldId="258"/>
            <ac:spMk id="878" creationId="{EC54A82D-4E89-407A-90EE-35875F4F6020}"/>
          </ac:spMkLst>
        </pc:spChg>
        <pc:spChg chg="add mod">
          <ac:chgData name="Sven Van de Velde" userId="00b08bc3e1e83696" providerId="LiveId" clId="{FB8BF0DB-B6AC-43DF-BC47-CE3118AA9610}" dt="2021-03-24T16:57:52.857" v="1229" actId="1076"/>
          <ac:spMkLst>
            <pc:docMk/>
            <pc:sldMk cId="3560848409" sldId="258"/>
            <ac:spMk id="879" creationId="{4A7EF303-FF90-4DE4-9BF0-5FA7663E19EE}"/>
          </ac:spMkLst>
        </pc:spChg>
        <pc:spChg chg="add mod">
          <ac:chgData name="Sven Van de Velde" userId="00b08bc3e1e83696" providerId="LiveId" clId="{FB8BF0DB-B6AC-43DF-BC47-CE3118AA9610}" dt="2021-03-24T16:57:55.970" v="1231" actId="1076"/>
          <ac:spMkLst>
            <pc:docMk/>
            <pc:sldMk cId="3560848409" sldId="258"/>
            <ac:spMk id="880" creationId="{20BBDC2E-A599-427C-A533-1A52ABE634A6}"/>
          </ac:spMkLst>
        </pc:spChg>
        <pc:spChg chg="add mod">
          <ac:chgData name="Sven Van de Velde" userId="00b08bc3e1e83696" providerId="LiveId" clId="{FB8BF0DB-B6AC-43DF-BC47-CE3118AA9610}" dt="2021-03-24T16:58:00.233" v="1233" actId="1076"/>
          <ac:spMkLst>
            <pc:docMk/>
            <pc:sldMk cId="3560848409" sldId="258"/>
            <ac:spMk id="881" creationId="{4B4CF933-4FE0-47F1-9766-88661B4E6C31}"/>
          </ac:spMkLst>
        </pc:spChg>
        <pc:spChg chg="add mod">
          <ac:chgData name="Sven Van de Velde" userId="00b08bc3e1e83696" providerId="LiveId" clId="{FB8BF0DB-B6AC-43DF-BC47-CE3118AA9610}" dt="2021-03-24T16:58:04.122" v="1235" actId="1076"/>
          <ac:spMkLst>
            <pc:docMk/>
            <pc:sldMk cId="3560848409" sldId="258"/>
            <ac:spMk id="882" creationId="{9C8666C5-D665-4B93-BB08-13896FF0073B}"/>
          </ac:spMkLst>
        </pc:spChg>
        <pc:spChg chg="add mod">
          <ac:chgData name="Sven Van de Velde" userId="00b08bc3e1e83696" providerId="LiveId" clId="{FB8BF0DB-B6AC-43DF-BC47-CE3118AA9610}" dt="2021-03-24T16:58:15.200" v="1237" actId="1076"/>
          <ac:spMkLst>
            <pc:docMk/>
            <pc:sldMk cId="3560848409" sldId="258"/>
            <ac:spMk id="883" creationId="{E4DEB530-93AC-4276-B537-3E26FE7F12F2}"/>
          </ac:spMkLst>
        </pc:spChg>
        <pc:spChg chg="add mod">
          <ac:chgData name="Sven Van de Velde" userId="00b08bc3e1e83696" providerId="LiveId" clId="{FB8BF0DB-B6AC-43DF-BC47-CE3118AA9610}" dt="2021-03-24T16:58:18.477" v="1239" actId="1076"/>
          <ac:spMkLst>
            <pc:docMk/>
            <pc:sldMk cId="3560848409" sldId="258"/>
            <ac:spMk id="884" creationId="{C25635A5-201D-4092-BEF6-7294B047A40B}"/>
          </ac:spMkLst>
        </pc:spChg>
        <pc:spChg chg="add mod">
          <ac:chgData name="Sven Van de Velde" userId="00b08bc3e1e83696" providerId="LiveId" clId="{FB8BF0DB-B6AC-43DF-BC47-CE3118AA9610}" dt="2021-03-24T16:58:21.522" v="1241" actId="1076"/>
          <ac:spMkLst>
            <pc:docMk/>
            <pc:sldMk cId="3560848409" sldId="258"/>
            <ac:spMk id="885" creationId="{56675DC7-A19F-44F5-B7F3-FABA871A4DDD}"/>
          </ac:spMkLst>
        </pc:spChg>
        <pc:spChg chg="add mod">
          <ac:chgData name="Sven Van de Velde" userId="00b08bc3e1e83696" providerId="LiveId" clId="{FB8BF0DB-B6AC-43DF-BC47-CE3118AA9610}" dt="2021-03-24T16:58:27.985" v="1244" actId="1076"/>
          <ac:spMkLst>
            <pc:docMk/>
            <pc:sldMk cId="3560848409" sldId="258"/>
            <ac:spMk id="886" creationId="{08062EBB-A0EE-4D87-B8FB-7454EB6851BF}"/>
          </ac:spMkLst>
        </pc:spChg>
        <pc:spChg chg="add mod">
          <ac:chgData name="Sven Van de Velde" userId="00b08bc3e1e83696" providerId="LiveId" clId="{FB8BF0DB-B6AC-43DF-BC47-CE3118AA9610}" dt="2021-03-24T16:58:31.483" v="1246" actId="1076"/>
          <ac:spMkLst>
            <pc:docMk/>
            <pc:sldMk cId="3560848409" sldId="258"/>
            <ac:spMk id="887" creationId="{6BEB4E5F-55A7-4878-8F77-98874CA09430}"/>
          </ac:spMkLst>
        </pc:spChg>
        <pc:spChg chg="add mod">
          <ac:chgData name="Sven Van de Velde" userId="00b08bc3e1e83696" providerId="LiveId" clId="{FB8BF0DB-B6AC-43DF-BC47-CE3118AA9610}" dt="2021-03-24T16:58:35.030" v="1248" actId="1076"/>
          <ac:spMkLst>
            <pc:docMk/>
            <pc:sldMk cId="3560848409" sldId="258"/>
            <ac:spMk id="888" creationId="{2CBE97C4-1487-4C88-AF94-4FEC4D09D09B}"/>
          </ac:spMkLst>
        </pc:spChg>
        <pc:spChg chg="add mod">
          <ac:chgData name="Sven Van de Velde" userId="00b08bc3e1e83696" providerId="LiveId" clId="{FB8BF0DB-B6AC-43DF-BC47-CE3118AA9610}" dt="2021-03-24T16:58:44.554" v="1250" actId="1076"/>
          <ac:spMkLst>
            <pc:docMk/>
            <pc:sldMk cId="3560848409" sldId="258"/>
            <ac:spMk id="889" creationId="{38DE1201-C3DF-4717-A900-910AE1E166BC}"/>
          </ac:spMkLst>
        </pc:spChg>
        <pc:spChg chg="add mod">
          <ac:chgData name="Sven Van de Velde" userId="00b08bc3e1e83696" providerId="LiveId" clId="{FB8BF0DB-B6AC-43DF-BC47-CE3118AA9610}" dt="2021-03-24T16:58:53.292" v="1254" actId="1076"/>
          <ac:spMkLst>
            <pc:docMk/>
            <pc:sldMk cId="3560848409" sldId="258"/>
            <ac:spMk id="890" creationId="{FC1E1E1B-CB8C-4000-8350-B8D874F83556}"/>
          </ac:spMkLst>
        </pc:spChg>
        <pc:spChg chg="add mod">
          <ac:chgData name="Sven Van de Velde" userId="00b08bc3e1e83696" providerId="LiveId" clId="{FB8BF0DB-B6AC-43DF-BC47-CE3118AA9610}" dt="2021-03-24T16:58:56.893" v="1256" actId="1076"/>
          <ac:spMkLst>
            <pc:docMk/>
            <pc:sldMk cId="3560848409" sldId="258"/>
            <ac:spMk id="891" creationId="{AA98C978-F15E-4C10-875F-AF6303135477}"/>
          </ac:spMkLst>
        </pc:spChg>
        <pc:spChg chg="add mod">
          <ac:chgData name="Sven Van de Velde" userId="00b08bc3e1e83696" providerId="LiveId" clId="{FB8BF0DB-B6AC-43DF-BC47-CE3118AA9610}" dt="2021-03-24T16:59:06.094" v="1258" actId="1076"/>
          <ac:spMkLst>
            <pc:docMk/>
            <pc:sldMk cId="3560848409" sldId="258"/>
            <ac:spMk id="892" creationId="{AA00F5AA-721A-4A53-A3DB-95A527916395}"/>
          </ac:spMkLst>
        </pc:spChg>
        <pc:spChg chg="add mod">
          <ac:chgData name="Sven Van de Velde" userId="00b08bc3e1e83696" providerId="LiveId" clId="{FB8BF0DB-B6AC-43DF-BC47-CE3118AA9610}" dt="2021-03-24T16:59:10.287" v="1260" actId="1076"/>
          <ac:spMkLst>
            <pc:docMk/>
            <pc:sldMk cId="3560848409" sldId="258"/>
            <ac:spMk id="893" creationId="{843ACB10-0379-4778-8CA2-CAC947650309}"/>
          </ac:spMkLst>
        </pc:spChg>
        <pc:spChg chg="add mod">
          <ac:chgData name="Sven Van de Velde" userId="00b08bc3e1e83696" providerId="LiveId" clId="{FB8BF0DB-B6AC-43DF-BC47-CE3118AA9610}" dt="2021-03-24T16:59:14.442" v="1262" actId="1076"/>
          <ac:spMkLst>
            <pc:docMk/>
            <pc:sldMk cId="3560848409" sldId="258"/>
            <ac:spMk id="894" creationId="{33ACEF2B-1F02-4B93-A0D8-9E73A5F459B4}"/>
          </ac:spMkLst>
        </pc:spChg>
        <pc:spChg chg="add mod">
          <ac:chgData name="Sven Van de Velde" userId="00b08bc3e1e83696" providerId="LiveId" clId="{FB8BF0DB-B6AC-43DF-BC47-CE3118AA9610}" dt="2021-03-24T17:05:11.424" v="1333" actId="20577"/>
          <ac:spMkLst>
            <pc:docMk/>
            <pc:sldMk cId="3560848409" sldId="258"/>
            <ac:spMk id="899" creationId="{6E0EB189-C19E-4F35-898A-5837F84C3C57}"/>
          </ac:spMkLst>
        </pc:spChg>
        <pc:spChg chg="add mod">
          <ac:chgData name="Sven Van de Velde" userId="00b08bc3e1e83696" providerId="LiveId" clId="{FB8BF0DB-B6AC-43DF-BC47-CE3118AA9610}" dt="2021-03-27T10:11:37.089" v="3324" actId="20577"/>
          <ac:spMkLst>
            <pc:docMk/>
            <pc:sldMk cId="3560848409" sldId="258"/>
            <ac:spMk id="900" creationId="{C5CD5C05-DA1A-402E-A99A-7A1E654AA603}"/>
          </ac:spMkLst>
        </pc:spChg>
        <pc:spChg chg="add mod">
          <ac:chgData name="Sven Van de Velde" userId="00b08bc3e1e83696" providerId="LiveId" clId="{FB8BF0DB-B6AC-43DF-BC47-CE3118AA9610}" dt="2021-03-24T16:59:41.428" v="1265" actId="1076"/>
          <ac:spMkLst>
            <pc:docMk/>
            <pc:sldMk cId="3560848409" sldId="258"/>
            <ac:spMk id="901" creationId="{51F00B5D-89C2-46E9-853F-83C9192F1342}"/>
          </ac:spMkLst>
        </pc:spChg>
        <pc:spChg chg="add mod">
          <ac:chgData name="Sven Van de Velde" userId="00b08bc3e1e83696" providerId="LiveId" clId="{FB8BF0DB-B6AC-43DF-BC47-CE3118AA9610}" dt="2021-03-24T17:02:41.094" v="1290" actId="20577"/>
          <ac:spMkLst>
            <pc:docMk/>
            <pc:sldMk cId="3560848409" sldId="258"/>
            <ac:spMk id="902" creationId="{18156ABD-27EA-4024-BFEF-4DB11C6BD391}"/>
          </ac:spMkLst>
        </pc:spChg>
        <pc:spChg chg="add mod">
          <ac:chgData name="Sven Van de Velde" userId="00b08bc3e1e83696" providerId="LiveId" clId="{FB8BF0DB-B6AC-43DF-BC47-CE3118AA9610}" dt="2021-03-24T17:02:48.512" v="1292" actId="20577"/>
          <ac:spMkLst>
            <pc:docMk/>
            <pc:sldMk cId="3560848409" sldId="258"/>
            <ac:spMk id="903" creationId="{FDECE8C4-2A65-42DA-B86A-A4799F8E7183}"/>
          </ac:spMkLst>
        </pc:spChg>
        <pc:spChg chg="add mod">
          <ac:chgData name="Sven Van de Velde" userId="00b08bc3e1e83696" providerId="LiveId" clId="{FB8BF0DB-B6AC-43DF-BC47-CE3118AA9610}" dt="2021-03-24T17:05:15.588" v="1337" actId="20577"/>
          <ac:spMkLst>
            <pc:docMk/>
            <pc:sldMk cId="3560848409" sldId="258"/>
            <ac:spMk id="909" creationId="{72292069-C7CC-4177-9AC8-7D7785C5D7D1}"/>
          </ac:spMkLst>
        </pc:spChg>
        <pc:spChg chg="add mod">
          <ac:chgData name="Sven Van de Velde" userId="00b08bc3e1e83696" providerId="LiveId" clId="{FB8BF0DB-B6AC-43DF-BC47-CE3118AA9610}" dt="2021-03-27T10:11:36.774" v="3323" actId="20577"/>
          <ac:spMkLst>
            <pc:docMk/>
            <pc:sldMk cId="3560848409" sldId="258"/>
            <ac:spMk id="910" creationId="{99DEE287-5EB6-49A4-8D50-31C195AD221E}"/>
          </ac:spMkLst>
        </pc:spChg>
        <pc:spChg chg="add mod">
          <ac:chgData name="Sven Van de Velde" userId="00b08bc3e1e83696" providerId="LiveId" clId="{FB8BF0DB-B6AC-43DF-BC47-CE3118AA9610}" dt="2021-03-24T17:03:39.938" v="1308" actId="20577"/>
          <ac:spMkLst>
            <pc:docMk/>
            <pc:sldMk cId="3560848409" sldId="258"/>
            <ac:spMk id="911" creationId="{3AF7467D-8155-4DCA-9A69-1A78636913B2}"/>
          </ac:spMkLst>
        </pc:spChg>
        <pc:spChg chg="add mod">
          <ac:chgData name="Sven Van de Velde" userId="00b08bc3e1e83696" providerId="LiveId" clId="{FB8BF0DB-B6AC-43DF-BC47-CE3118AA9610}" dt="2021-03-24T17:02:56.551" v="1294" actId="1076"/>
          <ac:spMkLst>
            <pc:docMk/>
            <pc:sldMk cId="3560848409" sldId="258"/>
            <ac:spMk id="912" creationId="{0A180ABD-FD23-41A4-8D3A-2D27CB91517F}"/>
          </ac:spMkLst>
        </pc:spChg>
        <pc:spChg chg="add mod">
          <ac:chgData name="Sven Van de Velde" userId="00b08bc3e1e83696" providerId="LiveId" clId="{FB8BF0DB-B6AC-43DF-BC47-CE3118AA9610}" dt="2021-03-24T17:03:49.749" v="1310" actId="20577"/>
          <ac:spMkLst>
            <pc:docMk/>
            <pc:sldMk cId="3560848409" sldId="258"/>
            <ac:spMk id="913" creationId="{10147185-E04A-4948-8E58-F264D6E59F9B}"/>
          </ac:spMkLst>
        </pc:spChg>
        <pc:spChg chg="add mod">
          <ac:chgData name="Sven Van de Velde" userId="00b08bc3e1e83696" providerId="LiveId" clId="{FB8BF0DB-B6AC-43DF-BC47-CE3118AA9610}" dt="2021-03-24T17:05:18.610" v="1339" actId="20577"/>
          <ac:spMkLst>
            <pc:docMk/>
            <pc:sldMk cId="3560848409" sldId="258"/>
            <ac:spMk id="918" creationId="{0E8DD7B7-8626-4BD1-ACB3-16AEBD380858}"/>
          </ac:spMkLst>
        </pc:spChg>
        <pc:spChg chg="add mod">
          <ac:chgData name="Sven Van de Velde" userId="00b08bc3e1e83696" providerId="LiveId" clId="{FB8BF0DB-B6AC-43DF-BC47-CE3118AA9610}" dt="2021-03-24T17:03:02.421" v="1296" actId="1076"/>
          <ac:spMkLst>
            <pc:docMk/>
            <pc:sldMk cId="3560848409" sldId="258"/>
            <ac:spMk id="919" creationId="{920E3317-20E2-45FB-A60D-A7EE9C42D412}"/>
          </ac:spMkLst>
        </pc:spChg>
        <pc:spChg chg="add mod">
          <ac:chgData name="Sven Van de Velde" userId="00b08bc3e1e83696" providerId="LiveId" clId="{FB8BF0DB-B6AC-43DF-BC47-CE3118AA9610}" dt="2021-03-24T17:04:47.224" v="1327" actId="20577"/>
          <ac:spMkLst>
            <pc:docMk/>
            <pc:sldMk cId="3560848409" sldId="258"/>
            <ac:spMk id="920" creationId="{CB735F39-5494-4209-AAD4-C2935E808B94}"/>
          </ac:spMkLst>
        </pc:spChg>
        <pc:spChg chg="add mod">
          <ac:chgData name="Sven Van de Velde" userId="00b08bc3e1e83696" providerId="LiveId" clId="{FB8BF0DB-B6AC-43DF-BC47-CE3118AA9610}" dt="2021-03-24T17:04:44.194" v="1325" actId="20577"/>
          <ac:spMkLst>
            <pc:docMk/>
            <pc:sldMk cId="3560848409" sldId="258"/>
            <ac:spMk id="921" creationId="{A5D5030F-9876-4F14-9046-918C22561983}"/>
          </ac:spMkLst>
        </pc:spChg>
        <pc:spChg chg="add mod">
          <ac:chgData name="Sven Van de Velde" userId="00b08bc3e1e83696" providerId="LiveId" clId="{FB8BF0DB-B6AC-43DF-BC47-CE3118AA9610}" dt="2021-03-24T17:04:51.876" v="1329" actId="20577"/>
          <ac:spMkLst>
            <pc:docMk/>
            <pc:sldMk cId="3560848409" sldId="258"/>
            <ac:spMk id="922" creationId="{FEA209F2-CD6B-4A0B-9211-B45030916B48}"/>
          </ac:spMkLst>
        </pc:spChg>
        <pc:spChg chg="add mod">
          <ac:chgData name="Sven Van de Velde" userId="00b08bc3e1e83696" providerId="LiveId" clId="{FB8BF0DB-B6AC-43DF-BC47-CE3118AA9610}" dt="2021-03-24T17:14:19.155" v="1494" actId="20577"/>
          <ac:spMkLst>
            <pc:docMk/>
            <pc:sldMk cId="3560848409" sldId="258"/>
            <ac:spMk id="931" creationId="{A631642F-C61F-4F7B-B698-37FE321EF30F}"/>
          </ac:spMkLst>
        </pc:spChg>
        <pc:spChg chg="add mod">
          <ac:chgData name="Sven Van de Velde" userId="00b08bc3e1e83696" providerId="LiveId" clId="{FB8BF0DB-B6AC-43DF-BC47-CE3118AA9610}" dt="2021-03-24T17:05:52.870" v="1347" actId="20577"/>
          <ac:spMkLst>
            <pc:docMk/>
            <pc:sldMk cId="3560848409" sldId="258"/>
            <ac:spMk id="932" creationId="{9656E2F7-B353-4C89-861B-5ED47491C93E}"/>
          </ac:spMkLst>
        </pc:spChg>
        <pc:spChg chg="add mod">
          <ac:chgData name="Sven Van de Velde" userId="00b08bc3e1e83696" providerId="LiveId" clId="{FB8BF0DB-B6AC-43DF-BC47-CE3118AA9610}" dt="2021-03-24T17:05:32.337" v="1342" actId="1076"/>
          <ac:spMkLst>
            <pc:docMk/>
            <pc:sldMk cId="3560848409" sldId="258"/>
            <ac:spMk id="933" creationId="{29DDD4B5-D81D-4FF6-8836-83425CE1BDAE}"/>
          </ac:spMkLst>
        </pc:spChg>
        <pc:spChg chg="add mod">
          <ac:chgData name="Sven Van de Velde" userId="00b08bc3e1e83696" providerId="LiveId" clId="{FB8BF0DB-B6AC-43DF-BC47-CE3118AA9610}" dt="2021-03-24T17:07:53.103" v="1381" actId="20577"/>
          <ac:spMkLst>
            <pc:docMk/>
            <pc:sldMk cId="3560848409" sldId="258"/>
            <ac:spMk id="934" creationId="{E8AC7022-5555-47DD-A1BD-6BB16F913532}"/>
          </ac:spMkLst>
        </pc:spChg>
        <pc:spChg chg="add mod">
          <ac:chgData name="Sven Van de Velde" userId="00b08bc3e1e83696" providerId="LiveId" clId="{FB8BF0DB-B6AC-43DF-BC47-CE3118AA9610}" dt="2021-03-24T17:05:32.337" v="1342" actId="1076"/>
          <ac:spMkLst>
            <pc:docMk/>
            <pc:sldMk cId="3560848409" sldId="258"/>
            <ac:spMk id="935" creationId="{B1386086-E0E4-41EA-B269-FE144070809A}"/>
          </ac:spMkLst>
        </pc:spChg>
        <pc:spChg chg="add mod">
          <ac:chgData name="Sven Van de Velde" userId="00b08bc3e1e83696" providerId="LiveId" clId="{FB8BF0DB-B6AC-43DF-BC47-CE3118AA9610}" dt="2021-03-24T17:14:16.890" v="1492" actId="20577"/>
          <ac:spMkLst>
            <pc:docMk/>
            <pc:sldMk cId="3560848409" sldId="258"/>
            <ac:spMk id="940" creationId="{427BF6B7-24E8-4EBF-B03A-20D661477492}"/>
          </ac:spMkLst>
        </pc:spChg>
        <pc:spChg chg="add mod">
          <ac:chgData name="Sven Van de Velde" userId="00b08bc3e1e83696" providerId="LiveId" clId="{FB8BF0DB-B6AC-43DF-BC47-CE3118AA9610}" dt="2021-03-24T17:12:03.972" v="1470" actId="20577"/>
          <ac:spMkLst>
            <pc:docMk/>
            <pc:sldMk cId="3560848409" sldId="258"/>
            <ac:spMk id="941" creationId="{BA619606-699C-4CD2-98D3-51181766227A}"/>
          </ac:spMkLst>
        </pc:spChg>
        <pc:spChg chg="add mod">
          <ac:chgData name="Sven Van de Velde" userId="00b08bc3e1e83696" providerId="LiveId" clId="{FB8BF0DB-B6AC-43DF-BC47-CE3118AA9610}" dt="2021-03-24T17:05:48.426" v="1345" actId="1076"/>
          <ac:spMkLst>
            <pc:docMk/>
            <pc:sldMk cId="3560848409" sldId="258"/>
            <ac:spMk id="942" creationId="{BDD21AFD-0A34-4601-8990-712C615E8057}"/>
          </ac:spMkLst>
        </pc:spChg>
        <pc:spChg chg="add mod">
          <ac:chgData name="Sven Van de Velde" userId="00b08bc3e1e83696" providerId="LiveId" clId="{FB8BF0DB-B6AC-43DF-BC47-CE3118AA9610}" dt="2021-03-24T17:09:47.916" v="1424" actId="20577"/>
          <ac:spMkLst>
            <pc:docMk/>
            <pc:sldMk cId="3560848409" sldId="258"/>
            <ac:spMk id="943" creationId="{B56F05C6-E475-4908-8C56-EBABB2EAE1BC}"/>
          </ac:spMkLst>
        </pc:spChg>
        <pc:spChg chg="add mod">
          <ac:chgData name="Sven Van de Velde" userId="00b08bc3e1e83696" providerId="LiveId" clId="{FB8BF0DB-B6AC-43DF-BC47-CE3118AA9610}" dt="2021-03-24T17:12:01.062" v="1468" actId="20577"/>
          <ac:spMkLst>
            <pc:docMk/>
            <pc:sldMk cId="3560848409" sldId="258"/>
            <ac:spMk id="944" creationId="{7C2F8FE1-F863-4FE7-943A-6B41F3BAA551}"/>
          </ac:spMkLst>
        </pc:spChg>
        <pc:spChg chg="add mod">
          <ac:chgData name="Sven Van de Velde" userId="00b08bc3e1e83696" providerId="LiveId" clId="{FB8BF0DB-B6AC-43DF-BC47-CE3118AA9610}" dt="2021-03-24T17:07:57.936" v="1384" actId="20577"/>
          <ac:spMkLst>
            <pc:docMk/>
            <pc:sldMk cId="3560848409" sldId="258"/>
            <ac:spMk id="951" creationId="{C1ED9E89-CC9C-4CFC-8080-282C9C57DF37}"/>
          </ac:spMkLst>
        </pc:spChg>
        <pc:spChg chg="add mod">
          <ac:chgData name="Sven Van de Velde" userId="00b08bc3e1e83696" providerId="LiveId" clId="{FB8BF0DB-B6AC-43DF-BC47-CE3118AA9610}" dt="2021-03-24T17:08:05.720" v="1394" actId="20577"/>
          <ac:spMkLst>
            <pc:docMk/>
            <pc:sldMk cId="3560848409" sldId="258"/>
            <ac:spMk id="952" creationId="{4D60816D-40D3-432C-80E6-EB5580D2F328}"/>
          </ac:spMkLst>
        </pc:spChg>
        <pc:spChg chg="add mod">
          <ac:chgData name="Sven Van de Velde" userId="00b08bc3e1e83696" providerId="LiveId" clId="{FB8BF0DB-B6AC-43DF-BC47-CE3118AA9610}" dt="2021-03-24T17:08:11.314" v="1396" actId="1076"/>
          <ac:spMkLst>
            <pc:docMk/>
            <pc:sldMk cId="3560848409" sldId="258"/>
            <ac:spMk id="953" creationId="{9289620D-320E-4FFC-BE14-5CD89B8032A9}"/>
          </ac:spMkLst>
        </pc:spChg>
        <pc:spChg chg="add mod">
          <ac:chgData name="Sven Van de Velde" userId="00b08bc3e1e83696" providerId="LiveId" clId="{FB8BF0DB-B6AC-43DF-BC47-CE3118AA9610}" dt="2021-03-24T17:08:18.559" v="1398" actId="1076"/>
          <ac:spMkLst>
            <pc:docMk/>
            <pc:sldMk cId="3560848409" sldId="258"/>
            <ac:spMk id="954" creationId="{F7C4AD9E-C215-4569-BD29-A1FEC783305A}"/>
          </ac:spMkLst>
        </pc:spChg>
        <pc:spChg chg="add mod">
          <ac:chgData name="Sven Van de Velde" userId="00b08bc3e1e83696" providerId="LiveId" clId="{FB8BF0DB-B6AC-43DF-BC47-CE3118AA9610}" dt="2021-03-24T17:08:22.077" v="1400" actId="1076"/>
          <ac:spMkLst>
            <pc:docMk/>
            <pc:sldMk cId="3560848409" sldId="258"/>
            <ac:spMk id="955" creationId="{8ACF271E-0C26-44F4-99DE-DEA5DFF911A6}"/>
          </ac:spMkLst>
        </pc:spChg>
        <pc:spChg chg="add mod">
          <ac:chgData name="Sven Van de Velde" userId="00b08bc3e1e83696" providerId="LiveId" clId="{FB8BF0DB-B6AC-43DF-BC47-CE3118AA9610}" dt="2021-03-24T17:08:49.117" v="1402" actId="1076"/>
          <ac:spMkLst>
            <pc:docMk/>
            <pc:sldMk cId="3560848409" sldId="258"/>
            <ac:spMk id="960" creationId="{3C4F54B5-F6FC-481C-AE2F-5B03FCF1B982}"/>
          </ac:spMkLst>
        </pc:spChg>
        <pc:spChg chg="add mod">
          <ac:chgData name="Sven Van de Velde" userId="00b08bc3e1e83696" providerId="LiveId" clId="{FB8BF0DB-B6AC-43DF-BC47-CE3118AA9610}" dt="2021-03-24T17:09:05.022" v="1408" actId="20577"/>
          <ac:spMkLst>
            <pc:docMk/>
            <pc:sldMk cId="3560848409" sldId="258"/>
            <ac:spMk id="961" creationId="{A8A4E899-D2D4-4D89-BC32-FC5F35CBF204}"/>
          </ac:spMkLst>
        </pc:spChg>
        <pc:spChg chg="add mod">
          <ac:chgData name="Sven Van de Velde" userId="00b08bc3e1e83696" providerId="LiveId" clId="{FB8BF0DB-B6AC-43DF-BC47-CE3118AA9610}" dt="2021-03-24T17:09:22.526" v="1412" actId="20577"/>
          <ac:spMkLst>
            <pc:docMk/>
            <pc:sldMk cId="3560848409" sldId="258"/>
            <ac:spMk id="962" creationId="{03D7A465-A464-4919-9E84-7897E9C58794}"/>
          </ac:spMkLst>
        </pc:spChg>
        <pc:spChg chg="add mod">
          <ac:chgData name="Sven Van de Velde" userId="00b08bc3e1e83696" providerId="LiveId" clId="{FB8BF0DB-B6AC-43DF-BC47-CE3118AA9610}" dt="2021-03-24T17:09:26.116" v="1414" actId="20577"/>
          <ac:spMkLst>
            <pc:docMk/>
            <pc:sldMk cId="3560848409" sldId="258"/>
            <ac:spMk id="963" creationId="{43D8EE73-EB1D-4564-A62C-A248649EA77D}"/>
          </ac:spMkLst>
        </pc:spChg>
        <pc:spChg chg="add mod">
          <ac:chgData name="Sven Van de Velde" userId="00b08bc3e1e83696" providerId="LiveId" clId="{FB8BF0DB-B6AC-43DF-BC47-CE3118AA9610}" dt="2021-03-24T17:09:29.726" v="1416" actId="20577"/>
          <ac:spMkLst>
            <pc:docMk/>
            <pc:sldMk cId="3560848409" sldId="258"/>
            <ac:spMk id="964" creationId="{AFFB1932-D553-4E53-9C42-0842ACC188CF}"/>
          </ac:spMkLst>
        </pc:spChg>
        <pc:spChg chg="add mod">
          <ac:chgData name="Sven Van de Velde" userId="00b08bc3e1e83696" providerId="LiveId" clId="{FB8BF0DB-B6AC-43DF-BC47-CE3118AA9610}" dt="2021-03-24T17:09:44.077" v="1422" actId="20577"/>
          <ac:spMkLst>
            <pc:docMk/>
            <pc:sldMk cId="3560848409" sldId="258"/>
            <ac:spMk id="971" creationId="{D4DBBB88-A6C2-492B-9208-E2D70416332F}"/>
          </ac:spMkLst>
        </pc:spChg>
        <pc:spChg chg="add mod">
          <ac:chgData name="Sven Van de Velde" userId="00b08bc3e1e83696" providerId="LiveId" clId="{FB8BF0DB-B6AC-43DF-BC47-CE3118AA9610}" dt="2021-03-24T17:14:10.816" v="1488" actId="20577"/>
          <ac:spMkLst>
            <pc:docMk/>
            <pc:sldMk cId="3560848409" sldId="258"/>
            <ac:spMk id="972" creationId="{C924D8E4-4488-4727-9DA2-54E0D21EE5FB}"/>
          </ac:spMkLst>
        </pc:spChg>
        <pc:spChg chg="add mod">
          <ac:chgData name="Sven Van de Velde" userId="00b08bc3e1e83696" providerId="LiveId" clId="{FB8BF0DB-B6AC-43DF-BC47-CE3118AA9610}" dt="2021-03-24T17:09:35.699" v="1418" actId="20577"/>
          <ac:spMkLst>
            <pc:docMk/>
            <pc:sldMk cId="3560848409" sldId="258"/>
            <ac:spMk id="973" creationId="{46FFD025-72A2-4AC0-A69D-9F046ADEA491}"/>
          </ac:spMkLst>
        </pc:spChg>
        <pc:spChg chg="add mod">
          <ac:chgData name="Sven Van de Velde" userId="00b08bc3e1e83696" providerId="LiveId" clId="{FB8BF0DB-B6AC-43DF-BC47-CE3118AA9610}" dt="2021-03-24T17:09:38.822" v="1420" actId="20577"/>
          <ac:spMkLst>
            <pc:docMk/>
            <pc:sldMk cId="3560848409" sldId="258"/>
            <ac:spMk id="974" creationId="{EBE93F28-8C15-4202-B8C6-EA238506C461}"/>
          </ac:spMkLst>
        </pc:spChg>
        <pc:spChg chg="add mod">
          <ac:chgData name="Sven Van de Velde" userId="00b08bc3e1e83696" providerId="LiveId" clId="{FB8BF0DB-B6AC-43DF-BC47-CE3118AA9610}" dt="2021-03-24T17:11:58.131" v="1466" actId="20577"/>
          <ac:spMkLst>
            <pc:docMk/>
            <pc:sldMk cId="3560848409" sldId="258"/>
            <ac:spMk id="975" creationId="{30B37836-18FF-4F08-81FB-6973C4B61A2F}"/>
          </ac:spMkLst>
        </pc:spChg>
        <pc:spChg chg="add mod">
          <ac:chgData name="Sven Van de Velde" userId="00b08bc3e1e83696" providerId="LiveId" clId="{FB8BF0DB-B6AC-43DF-BC47-CE3118AA9610}" dt="2021-03-24T17:11:43.964" v="1458" actId="1076"/>
          <ac:spMkLst>
            <pc:docMk/>
            <pc:sldMk cId="3560848409" sldId="258"/>
            <ac:spMk id="988" creationId="{04D2A794-E992-4FE5-B982-9C9EC0784A32}"/>
          </ac:spMkLst>
        </pc:spChg>
        <pc:spChg chg="add mod">
          <ac:chgData name="Sven Van de Velde" userId="00b08bc3e1e83696" providerId="LiveId" clId="{FB8BF0DB-B6AC-43DF-BC47-CE3118AA9610}" dt="2021-03-24T17:14:14.400" v="1490" actId="20577"/>
          <ac:spMkLst>
            <pc:docMk/>
            <pc:sldMk cId="3560848409" sldId="258"/>
            <ac:spMk id="989" creationId="{16F5D1A2-5E3B-419A-A435-5DA28D9C7BA7}"/>
          </ac:spMkLst>
        </pc:spChg>
        <pc:spChg chg="add mod">
          <ac:chgData name="Sven Van de Velde" userId="00b08bc3e1e83696" providerId="LiveId" clId="{FB8BF0DB-B6AC-43DF-BC47-CE3118AA9610}" dt="2021-03-24T17:11:47.211" v="1460" actId="20577"/>
          <ac:spMkLst>
            <pc:docMk/>
            <pc:sldMk cId="3560848409" sldId="258"/>
            <ac:spMk id="990" creationId="{126972B3-AD71-4CEE-8A76-032493BFEC5D}"/>
          </ac:spMkLst>
        </pc:spChg>
        <pc:spChg chg="add mod">
          <ac:chgData name="Sven Van de Velde" userId="00b08bc3e1e83696" providerId="LiveId" clId="{FB8BF0DB-B6AC-43DF-BC47-CE3118AA9610}" dt="2021-03-24T17:11:51.233" v="1462" actId="20577"/>
          <ac:spMkLst>
            <pc:docMk/>
            <pc:sldMk cId="3560848409" sldId="258"/>
            <ac:spMk id="991" creationId="{0F0838F9-81ED-4E6E-B417-A06D089DEE3D}"/>
          </ac:spMkLst>
        </pc:spChg>
        <pc:spChg chg="add mod">
          <ac:chgData name="Sven Van de Velde" userId="00b08bc3e1e83696" providerId="LiveId" clId="{FB8BF0DB-B6AC-43DF-BC47-CE3118AA9610}" dt="2021-03-24T17:11:55.039" v="1464" actId="20577"/>
          <ac:spMkLst>
            <pc:docMk/>
            <pc:sldMk cId="3560848409" sldId="258"/>
            <ac:spMk id="992" creationId="{A0A3E83C-6D65-4C7A-95C8-CB103A2A874B}"/>
          </ac:spMkLst>
        </pc:spChg>
        <pc:spChg chg="add mod">
          <ac:chgData name="Sven Van de Velde" userId="00b08bc3e1e83696" providerId="LiveId" clId="{FB8BF0DB-B6AC-43DF-BC47-CE3118AA9610}" dt="2021-03-24T17:14:48.992" v="1506" actId="20577"/>
          <ac:spMkLst>
            <pc:docMk/>
            <pc:sldMk cId="3560848409" sldId="258"/>
            <ac:spMk id="1001" creationId="{B1D8A256-6AF7-4922-A529-844AEE70F9C9}"/>
          </ac:spMkLst>
        </pc:spChg>
        <pc:spChg chg="add mod">
          <ac:chgData name="Sven Van de Velde" userId="00b08bc3e1e83696" providerId="LiveId" clId="{FB8BF0DB-B6AC-43DF-BC47-CE3118AA9610}" dt="2021-03-24T17:14:25.185" v="1500" actId="20577"/>
          <ac:spMkLst>
            <pc:docMk/>
            <pc:sldMk cId="3560848409" sldId="258"/>
            <ac:spMk id="1002" creationId="{42D5764C-05F1-4D0F-86DC-04486CFED56B}"/>
          </ac:spMkLst>
        </pc:spChg>
        <pc:spChg chg="add mod">
          <ac:chgData name="Sven Van de Velde" userId="00b08bc3e1e83696" providerId="LiveId" clId="{FB8BF0DB-B6AC-43DF-BC47-CE3118AA9610}" dt="2021-03-24T17:14:42.735" v="1502" actId="20577"/>
          <ac:spMkLst>
            <pc:docMk/>
            <pc:sldMk cId="3560848409" sldId="258"/>
            <ac:spMk id="1003" creationId="{8DF1C2FF-59AC-4ED5-9EB0-0495492A5E83}"/>
          </ac:spMkLst>
        </pc:spChg>
        <pc:spChg chg="add mod">
          <ac:chgData name="Sven Van de Velde" userId="00b08bc3e1e83696" providerId="LiveId" clId="{FB8BF0DB-B6AC-43DF-BC47-CE3118AA9610}" dt="2021-03-24T17:14:46.105" v="1504" actId="20577"/>
          <ac:spMkLst>
            <pc:docMk/>
            <pc:sldMk cId="3560848409" sldId="258"/>
            <ac:spMk id="1004" creationId="{C23F429C-6651-40C2-8139-F567000BBD65}"/>
          </ac:spMkLst>
        </pc:spChg>
        <pc:spChg chg="add mod">
          <ac:chgData name="Sven Van de Velde" userId="00b08bc3e1e83696" providerId="LiveId" clId="{FB8BF0DB-B6AC-43DF-BC47-CE3118AA9610}" dt="2021-03-24T17:14:51.607" v="1508" actId="20577"/>
          <ac:spMkLst>
            <pc:docMk/>
            <pc:sldMk cId="3560848409" sldId="258"/>
            <ac:spMk id="1005" creationId="{24328D79-AEA7-44D4-9198-748918241C9A}"/>
          </ac:spMkLst>
        </pc:spChg>
        <pc:spChg chg="add mod">
          <ac:chgData name="Sven Van de Velde" userId="00b08bc3e1e83696" providerId="LiveId" clId="{FB8BF0DB-B6AC-43DF-BC47-CE3118AA9610}" dt="2021-03-24T17:18:55.890" v="1585" actId="20577"/>
          <ac:spMkLst>
            <pc:docMk/>
            <pc:sldMk cId="3560848409" sldId="258"/>
            <ac:spMk id="1010" creationId="{1823C0F0-25CB-4059-9FB5-855944E1D2D0}"/>
          </ac:spMkLst>
        </pc:spChg>
        <pc:spChg chg="add mod">
          <ac:chgData name="Sven Van de Velde" userId="00b08bc3e1e83696" providerId="LiveId" clId="{FB8BF0DB-B6AC-43DF-BC47-CE3118AA9610}" dt="2021-03-27T10:11:40.788" v="3326" actId="20577"/>
          <ac:spMkLst>
            <pc:docMk/>
            <pc:sldMk cId="3560848409" sldId="258"/>
            <ac:spMk id="1011" creationId="{7F7FAD9C-D2FD-49F6-BFF4-02C5ED393D7B}"/>
          </ac:spMkLst>
        </pc:spChg>
        <pc:spChg chg="add mod">
          <ac:chgData name="Sven Van de Velde" userId="00b08bc3e1e83696" providerId="LiveId" clId="{FB8BF0DB-B6AC-43DF-BC47-CE3118AA9610}" dt="2021-03-27T10:12:15.528" v="3352" actId="20577"/>
          <ac:spMkLst>
            <pc:docMk/>
            <pc:sldMk cId="3560848409" sldId="258"/>
            <ac:spMk id="1012" creationId="{CD50C802-95DE-4670-A847-560B08E4E67C}"/>
          </ac:spMkLst>
        </pc:spChg>
        <pc:spChg chg="add mod">
          <ac:chgData name="Sven Van de Velde" userId="00b08bc3e1e83696" providerId="LiveId" clId="{FB8BF0DB-B6AC-43DF-BC47-CE3118AA9610}" dt="2021-03-24T17:19:25.932" v="1593" actId="20577"/>
          <ac:spMkLst>
            <pc:docMk/>
            <pc:sldMk cId="3560848409" sldId="258"/>
            <ac:spMk id="1013" creationId="{66318316-89A7-4432-80C6-32C0F957224B}"/>
          </ac:spMkLst>
        </pc:spChg>
        <pc:spChg chg="add mod">
          <ac:chgData name="Sven Van de Velde" userId="00b08bc3e1e83696" providerId="LiveId" clId="{FB8BF0DB-B6AC-43DF-BC47-CE3118AA9610}" dt="2021-03-24T17:20:19.524" v="1623" actId="20577"/>
          <ac:spMkLst>
            <pc:docMk/>
            <pc:sldMk cId="3560848409" sldId="258"/>
            <ac:spMk id="1014" creationId="{209255AB-C2AB-4AF4-B209-F46083BF9646}"/>
          </ac:spMkLst>
        </pc:spChg>
        <pc:spChg chg="add mod">
          <ac:chgData name="Sven Van de Velde" userId="00b08bc3e1e83696" providerId="LiveId" clId="{FB8BF0DB-B6AC-43DF-BC47-CE3118AA9610}" dt="2021-03-24T17:18:26.373" v="1569" actId="20577"/>
          <ac:spMkLst>
            <pc:docMk/>
            <pc:sldMk cId="3560848409" sldId="258"/>
            <ac:spMk id="1026" creationId="{30FD7988-E3CB-400E-99C6-5FE1879D40AF}"/>
          </ac:spMkLst>
        </pc:spChg>
        <pc:spChg chg="add mod">
          <ac:chgData name="Sven Van de Velde" userId="00b08bc3e1e83696" providerId="LiveId" clId="{FB8BF0DB-B6AC-43DF-BC47-CE3118AA9610}" dt="2021-03-27T10:11:45.289" v="3330" actId="20577"/>
          <ac:spMkLst>
            <pc:docMk/>
            <pc:sldMk cId="3560848409" sldId="258"/>
            <ac:spMk id="1027" creationId="{14419FD7-4276-4806-8E06-82D2FB2D129B}"/>
          </ac:spMkLst>
        </pc:spChg>
        <pc:spChg chg="add mod">
          <ac:chgData name="Sven Van de Velde" userId="00b08bc3e1e83696" providerId="LiveId" clId="{FB8BF0DB-B6AC-43DF-BC47-CE3118AA9610}" dt="2021-03-24T17:19:37.728" v="1599" actId="20577"/>
          <ac:spMkLst>
            <pc:docMk/>
            <pc:sldMk cId="3560848409" sldId="258"/>
            <ac:spMk id="1028" creationId="{550F1604-3873-4C4F-B984-9F5C440456B6}"/>
          </ac:spMkLst>
        </pc:spChg>
        <pc:spChg chg="add mod">
          <ac:chgData name="Sven Van de Velde" userId="00b08bc3e1e83696" providerId="LiveId" clId="{FB8BF0DB-B6AC-43DF-BC47-CE3118AA9610}" dt="2021-03-27T10:11:47.087" v="3332" actId="20577"/>
          <ac:spMkLst>
            <pc:docMk/>
            <pc:sldMk cId="3560848409" sldId="258"/>
            <ac:spMk id="1029" creationId="{12201F7C-9884-4DE0-B08E-35DB10205452}"/>
          </ac:spMkLst>
        </pc:spChg>
        <pc:spChg chg="add mod">
          <ac:chgData name="Sven Van de Velde" userId="00b08bc3e1e83696" providerId="LiveId" clId="{FB8BF0DB-B6AC-43DF-BC47-CE3118AA9610}" dt="2021-03-24T17:19:41.833" v="1601" actId="20577"/>
          <ac:spMkLst>
            <pc:docMk/>
            <pc:sldMk cId="3560848409" sldId="258"/>
            <ac:spMk id="1030" creationId="{DE98F6EE-E3F8-40D2-8D9E-31B4206BFF1E}"/>
          </ac:spMkLst>
        </pc:spChg>
        <pc:spChg chg="add mod">
          <ac:chgData name="Sven Van de Velde" userId="00b08bc3e1e83696" providerId="LiveId" clId="{FB8BF0DB-B6AC-43DF-BC47-CE3118AA9610}" dt="2021-03-25T20:22:38.965" v="2845" actId="20577"/>
          <ac:spMkLst>
            <pc:docMk/>
            <pc:sldMk cId="3560848409" sldId="258"/>
            <ac:spMk id="1035" creationId="{58C427E2-8A08-4498-985A-108C8250605D}"/>
          </ac:spMkLst>
        </pc:spChg>
        <pc:spChg chg="add mod">
          <ac:chgData name="Sven Van de Velde" userId="00b08bc3e1e83696" providerId="LiveId" clId="{FB8BF0DB-B6AC-43DF-BC47-CE3118AA9610}" dt="2021-03-24T17:18:32.645" v="1573" actId="20577"/>
          <ac:spMkLst>
            <pc:docMk/>
            <pc:sldMk cId="3560848409" sldId="258"/>
            <ac:spMk id="1036" creationId="{0D4A28D2-C637-4AB8-97E6-ED9B6A559299}"/>
          </ac:spMkLst>
        </pc:spChg>
        <pc:spChg chg="add mod">
          <ac:chgData name="Sven Van de Velde" userId="00b08bc3e1e83696" providerId="LiveId" clId="{FB8BF0DB-B6AC-43DF-BC47-CE3118AA9610}" dt="2021-03-27T10:11:48.912" v="3334" actId="20577"/>
          <ac:spMkLst>
            <pc:docMk/>
            <pc:sldMk cId="3560848409" sldId="258"/>
            <ac:spMk id="1037" creationId="{2F3AF933-8018-4BCF-B302-3A4E2860FBDD}"/>
          </ac:spMkLst>
        </pc:spChg>
        <pc:spChg chg="add mod">
          <ac:chgData name="Sven Van de Velde" userId="00b08bc3e1e83696" providerId="LiveId" clId="{FB8BF0DB-B6AC-43DF-BC47-CE3118AA9610}" dt="2021-03-24T17:19:44.830" v="1603" actId="20577"/>
          <ac:spMkLst>
            <pc:docMk/>
            <pc:sldMk cId="3560848409" sldId="258"/>
            <ac:spMk id="1038" creationId="{8CBAB299-FE45-46EE-825E-B118BA801525}"/>
          </ac:spMkLst>
        </pc:spChg>
        <pc:spChg chg="add mod">
          <ac:chgData name="Sven Van de Velde" userId="00b08bc3e1e83696" providerId="LiveId" clId="{FB8BF0DB-B6AC-43DF-BC47-CE3118AA9610}" dt="2021-03-24T17:19:47.740" v="1605" actId="20577"/>
          <ac:spMkLst>
            <pc:docMk/>
            <pc:sldMk cId="3560848409" sldId="258"/>
            <ac:spMk id="1039" creationId="{74B832F6-8D81-4737-B165-781A042F928B}"/>
          </ac:spMkLst>
        </pc:spChg>
        <pc:spChg chg="add mod">
          <ac:chgData name="Sven Van de Velde" userId="00b08bc3e1e83696" providerId="LiveId" clId="{FB8BF0DB-B6AC-43DF-BC47-CE3118AA9610}" dt="2021-03-24T17:18:41.519" v="1579" actId="20577"/>
          <ac:spMkLst>
            <pc:docMk/>
            <pc:sldMk cId="3560848409" sldId="258"/>
            <ac:spMk id="1048" creationId="{0644C3F2-0D71-4D79-A354-B40075BF0346}"/>
          </ac:spMkLst>
        </pc:spChg>
        <pc:spChg chg="add mod">
          <ac:chgData name="Sven Van de Velde" userId="00b08bc3e1e83696" providerId="LiveId" clId="{FB8BF0DB-B6AC-43DF-BC47-CE3118AA9610}" dt="2021-03-24T17:20:10.997" v="1617" actId="20577"/>
          <ac:spMkLst>
            <pc:docMk/>
            <pc:sldMk cId="3560848409" sldId="258"/>
            <ac:spMk id="1049" creationId="{5F7A6A41-D3DD-43EE-9EE7-3332D40683B6}"/>
          </ac:spMkLst>
        </pc:spChg>
        <pc:spChg chg="add mod">
          <ac:chgData name="Sven Van de Velde" userId="00b08bc3e1e83696" providerId="LiveId" clId="{FB8BF0DB-B6AC-43DF-BC47-CE3118AA9610}" dt="2021-03-27T10:12:08.454" v="3348" actId="20577"/>
          <ac:spMkLst>
            <pc:docMk/>
            <pc:sldMk cId="3560848409" sldId="258"/>
            <ac:spMk id="1050" creationId="{B6399641-D860-45FE-9E86-0724E9B13B40}"/>
          </ac:spMkLst>
        </pc:spChg>
        <pc:spChg chg="add mod">
          <ac:chgData name="Sven Van de Velde" userId="00b08bc3e1e83696" providerId="LiveId" clId="{FB8BF0DB-B6AC-43DF-BC47-CE3118AA9610}" dt="2021-03-24T17:20:08.030" v="1615" actId="20577"/>
          <ac:spMkLst>
            <pc:docMk/>
            <pc:sldMk cId="3560848409" sldId="258"/>
            <ac:spMk id="1051" creationId="{E1459F86-3725-4821-A274-D9C11B4F719B}"/>
          </ac:spMkLst>
        </pc:spChg>
        <pc:spChg chg="add mod">
          <ac:chgData name="Sven Van de Velde" userId="00b08bc3e1e83696" providerId="LiveId" clId="{FB8BF0DB-B6AC-43DF-BC47-CE3118AA9610}" dt="2021-03-27T10:12:04.338" v="3346" actId="20577"/>
          <ac:spMkLst>
            <pc:docMk/>
            <pc:sldMk cId="3560848409" sldId="258"/>
            <ac:spMk id="1052" creationId="{820167AB-C845-4A56-9672-BA668A093070}"/>
          </ac:spMkLst>
        </pc:spChg>
        <pc:spChg chg="add mod">
          <ac:chgData name="Sven Van de Velde" userId="00b08bc3e1e83696" providerId="LiveId" clId="{FB8BF0DB-B6AC-43DF-BC47-CE3118AA9610}" dt="2021-03-24T17:19:57.717" v="1609" actId="20577"/>
          <ac:spMkLst>
            <pc:docMk/>
            <pc:sldMk cId="3560848409" sldId="258"/>
            <ac:spMk id="1055" creationId="{2C8CA8E0-57FC-46F3-BCE3-38A4FFE37BEF}"/>
          </ac:spMkLst>
        </pc:spChg>
        <pc:spChg chg="add mod">
          <ac:chgData name="Sven Van de Velde" userId="00b08bc3e1e83696" providerId="LiveId" clId="{FB8BF0DB-B6AC-43DF-BC47-CE3118AA9610}" dt="2021-03-24T17:18:35.848" v="1575" actId="20577"/>
          <ac:spMkLst>
            <pc:docMk/>
            <pc:sldMk cId="3560848409" sldId="258"/>
            <ac:spMk id="1056" creationId="{77855349-90A3-4554-B94A-6349593A60E2}"/>
          </ac:spMkLst>
        </pc:spChg>
        <pc:spChg chg="add mod">
          <ac:chgData name="Sven Van de Velde" userId="00b08bc3e1e83696" providerId="LiveId" clId="{FB8BF0DB-B6AC-43DF-BC47-CE3118AA9610}" dt="2021-03-27T10:11:53.687" v="3340" actId="20577"/>
          <ac:spMkLst>
            <pc:docMk/>
            <pc:sldMk cId="3560848409" sldId="258"/>
            <ac:spMk id="1057" creationId="{CECBA752-EFB0-4148-BE9D-15C76B94DF72}"/>
          </ac:spMkLst>
        </pc:spChg>
        <pc:spChg chg="add mod">
          <ac:chgData name="Sven Van de Velde" userId="00b08bc3e1e83696" providerId="LiveId" clId="{FB8BF0DB-B6AC-43DF-BC47-CE3118AA9610}" dt="2021-03-24T17:19:53.094" v="1607" actId="20577"/>
          <ac:spMkLst>
            <pc:docMk/>
            <pc:sldMk cId="3560848409" sldId="258"/>
            <ac:spMk id="1058" creationId="{D03D4EAF-BAFD-477F-AA29-D0B8A145B413}"/>
          </ac:spMkLst>
        </pc:spChg>
        <pc:spChg chg="add mod">
          <ac:chgData name="Sven Van de Velde" userId="00b08bc3e1e83696" providerId="LiveId" clId="{FB8BF0DB-B6AC-43DF-BC47-CE3118AA9610}" dt="2021-03-27T10:11:58.841" v="3342" actId="20577"/>
          <ac:spMkLst>
            <pc:docMk/>
            <pc:sldMk cId="3560848409" sldId="258"/>
            <ac:spMk id="1059" creationId="{E662713D-5F5D-4E3E-8F13-6723168564FA}"/>
          </ac:spMkLst>
        </pc:spChg>
        <pc:spChg chg="add mod">
          <ac:chgData name="Sven Van de Velde" userId="00b08bc3e1e83696" providerId="LiveId" clId="{FB8BF0DB-B6AC-43DF-BC47-CE3118AA9610}" dt="2021-03-24T17:20:04.840" v="1613" actId="20577"/>
          <ac:spMkLst>
            <pc:docMk/>
            <pc:sldMk cId="3560848409" sldId="258"/>
            <ac:spMk id="1062" creationId="{1DC2C084-AC52-409C-A440-5D7909F1D684}"/>
          </ac:spMkLst>
        </pc:spChg>
        <pc:spChg chg="add mod">
          <ac:chgData name="Sven Van de Velde" userId="00b08bc3e1e83696" providerId="LiveId" clId="{FB8BF0DB-B6AC-43DF-BC47-CE3118AA9610}" dt="2021-03-24T17:18:38.699" v="1577" actId="20577"/>
          <ac:spMkLst>
            <pc:docMk/>
            <pc:sldMk cId="3560848409" sldId="258"/>
            <ac:spMk id="1063" creationId="{2E73E95C-A87D-4E8F-94D0-D309D4D9DD51}"/>
          </ac:spMkLst>
        </pc:spChg>
        <pc:spChg chg="add mod">
          <ac:chgData name="Sven Van de Velde" userId="00b08bc3e1e83696" providerId="LiveId" clId="{FB8BF0DB-B6AC-43DF-BC47-CE3118AA9610}" dt="2021-03-24T17:20:01.549" v="1611" actId="20577"/>
          <ac:spMkLst>
            <pc:docMk/>
            <pc:sldMk cId="3560848409" sldId="258"/>
            <ac:spMk id="1064" creationId="{8EAD723E-6A47-415C-91E2-8FBE7AEB5205}"/>
          </ac:spMkLst>
        </pc:spChg>
        <pc:spChg chg="add mod">
          <ac:chgData name="Sven Van de Velde" userId="00b08bc3e1e83696" providerId="LiveId" clId="{FB8BF0DB-B6AC-43DF-BC47-CE3118AA9610}" dt="2021-03-24T17:19:13.610" v="1589" actId="20577"/>
          <ac:spMkLst>
            <pc:docMk/>
            <pc:sldMk cId="3560848409" sldId="258"/>
            <ac:spMk id="1065" creationId="{1DD73F26-F822-497B-92CA-6DD5AA57236F}"/>
          </ac:spMkLst>
        </pc:spChg>
        <pc:spChg chg="add mod">
          <ac:chgData name="Sven Van de Velde" userId="00b08bc3e1e83696" providerId="LiveId" clId="{FB8BF0DB-B6AC-43DF-BC47-CE3118AA9610}" dt="2021-03-27T10:12:02.234" v="3344" actId="20577"/>
          <ac:spMkLst>
            <pc:docMk/>
            <pc:sldMk cId="3560848409" sldId="258"/>
            <ac:spMk id="1066" creationId="{3F69A39D-D89D-46EB-ACAC-FFA82268C442}"/>
          </ac:spMkLst>
        </pc:spChg>
        <pc:spChg chg="add mod">
          <ac:chgData name="Sven Van de Velde" userId="00b08bc3e1e83696" providerId="LiveId" clId="{FB8BF0DB-B6AC-43DF-BC47-CE3118AA9610}" dt="2021-03-24T17:18:44.276" v="1581" actId="20577"/>
          <ac:spMkLst>
            <pc:docMk/>
            <pc:sldMk cId="3560848409" sldId="258"/>
            <ac:spMk id="1071" creationId="{619EDFAC-F27C-4F45-B484-D3F0675A8B0E}"/>
          </ac:spMkLst>
        </pc:spChg>
        <pc:spChg chg="add mod">
          <ac:chgData name="Sven Van de Velde" userId="00b08bc3e1e83696" providerId="LiveId" clId="{FB8BF0DB-B6AC-43DF-BC47-CE3118AA9610}" dt="2021-03-24T17:20:16.525" v="1621" actId="20577"/>
          <ac:spMkLst>
            <pc:docMk/>
            <pc:sldMk cId="3560848409" sldId="258"/>
            <ac:spMk id="1072" creationId="{BED4744E-5506-4D98-A9A8-5C6989BE9F62}"/>
          </ac:spMkLst>
        </pc:spChg>
        <pc:spChg chg="add mod">
          <ac:chgData name="Sven Van de Velde" userId="00b08bc3e1e83696" providerId="LiveId" clId="{FB8BF0DB-B6AC-43DF-BC47-CE3118AA9610}" dt="2021-03-27T10:12:11.609" v="3350" actId="20577"/>
          <ac:spMkLst>
            <pc:docMk/>
            <pc:sldMk cId="3560848409" sldId="258"/>
            <ac:spMk id="1073" creationId="{30848500-26E1-4F70-AC49-F93163F81CF4}"/>
          </ac:spMkLst>
        </pc:spChg>
        <pc:spChg chg="add mod">
          <ac:chgData name="Sven Van de Velde" userId="00b08bc3e1e83696" providerId="LiveId" clId="{FB8BF0DB-B6AC-43DF-BC47-CE3118AA9610}" dt="2021-03-24T17:19:06.120" v="1587" actId="20577"/>
          <ac:spMkLst>
            <pc:docMk/>
            <pc:sldMk cId="3560848409" sldId="258"/>
            <ac:spMk id="1074" creationId="{B822E4A0-DF75-4789-888E-FA553D7144C3}"/>
          </ac:spMkLst>
        </pc:spChg>
        <pc:spChg chg="add mod">
          <ac:chgData name="Sven Van de Velde" userId="00b08bc3e1e83696" providerId="LiveId" clId="{FB8BF0DB-B6AC-43DF-BC47-CE3118AA9610}" dt="2021-03-24T17:20:13.680" v="1619" actId="20577"/>
          <ac:spMkLst>
            <pc:docMk/>
            <pc:sldMk cId="3560848409" sldId="258"/>
            <ac:spMk id="1075" creationId="{85C423E1-D7BF-4C54-960D-4E87E2B088EE}"/>
          </ac:spMkLst>
        </pc:spChg>
        <pc:spChg chg="add mod">
          <ac:chgData name="Sven Van de Velde" userId="00b08bc3e1e83696" providerId="LiveId" clId="{FB8BF0DB-B6AC-43DF-BC47-CE3118AA9610}" dt="2021-03-24T17:18:23.423" v="1567" actId="20577"/>
          <ac:spMkLst>
            <pc:docMk/>
            <pc:sldMk cId="3560848409" sldId="258"/>
            <ac:spMk id="1086" creationId="{2F8BF303-46FF-4329-BA5B-F1C9C587BE0D}"/>
          </ac:spMkLst>
        </pc:spChg>
        <pc:spChg chg="add mod">
          <ac:chgData name="Sven Van de Velde" userId="00b08bc3e1e83696" providerId="LiveId" clId="{FB8BF0DB-B6AC-43DF-BC47-CE3118AA9610}" dt="2021-03-27T10:11:43.458" v="3328" actId="20577"/>
          <ac:spMkLst>
            <pc:docMk/>
            <pc:sldMk cId="3560848409" sldId="258"/>
            <ac:spMk id="1087" creationId="{9BBB57D8-0DE3-4DA9-A913-8002F9775B99}"/>
          </ac:spMkLst>
        </pc:spChg>
        <pc:spChg chg="add mod">
          <ac:chgData name="Sven Van de Velde" userId="00b08bc3e1e83696" providerId="LiveId" clId="{FB8BF0DB-B6AC-43DF-BC47-CE3118AA9610}" dt="2021-03-24T17:19:29.751" v="1595" actId="20577"/>
          <ac:spMkLst>
            <pc:docMk/>
            <pc:sldMk cId="3560848409" sldId="258"/>
            <ac:spMk id="1088" creationId="{41E2543A-560D-4AE9-8B40-31AA0F8E3449}"/>
          </ac:spMkLst>
        </pc:spChg>
        <pc:spChg chg="add mod">
          <ac:chgData name="Sven Van de Velde" userId="00b08bc3e1e83696" providerId="LiveId" clId="{FB8BF0DB-B6AC-43DF-BC47-CE3118AA9610}" dt="2021-03-24T17:19:32.910" v="1597" actId="20577"/>
          <ac:spMkLst>
            <pc:docMk/>
            <pc:sldMk cId="3560848409" sldId="258"/>
            <ac:spMk id="1089" creationId="{A9A10493-88F4-4F21-8DA0-0F788BAB6494}"/>
          </ac:spMkLst>
        </pc:spChg>
        <pc:spChg chg="add mod">
          <ac:chgData name="Sven Van de Velde" userId="00b08bc3e1e83696" providerId="LiveId" clId="{FB8BF0DB-B6AC-43DF-BC47-CE3118AA9610}" dt="2021-03-24T17:19:17.592" v="1591" actId="20577"/>
          <ac:spMkLst>
            <pc:docMk/>
            <pc:sldMk cId="3560848409" sldId="258"/>
            <ac:spMk id="1090" creationId="{6B1B5000-A56C-4443-879A-D6926947BE0C}"/>
          </ac:spMkLst>
        </pc:s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79" creationId="{4E694F45-9E59-4BDD-BD69-26A8EA1001F3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0" creationId="{0CC8E01F-EE98-4671-9A7D-FC9A6A5374DC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8" creationId="{54A6FCAB-076A-4067-BCA6-4C15334F95C8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9" creationId="{2A5AAF58-94EE-4DB3-B433-07DDDCAA29A8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0" creationId="{F86FED2B-76A8-4D87-A9C3-FB49C70BE5F9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4" creationId="{D4982390-82CA-4E6E-B5EB-DC0AA8DC4539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5" creationId="{74C16024-A15C-4837-985C-D89E52FD021B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6" creationId="{DA3792B1-8F52-4134-A29F-3AB12B412EFC}"/>
          </ac:grpSpMkLst>
        </pc:grpChg>
        <pc:grpChg chg="del">
          <ac:chgData name="Sven Van de Velde" userId="00b08bc3e1e83696" providerId="LiveId" clId="{FB8BF0DB-B6AC-43DF-BC47-CE3118AA9610}" dt="2021-03-23T18:02:03.692" v="163" actId="478"/>
          <ac:grpSpMkLst>
            <pc:docMk/>
            <pc:sldMk cId="3560848409" sldId="258"/>
            <ac:grpSpMk id="133" creationId="{142EEF9A-6508-423D-872E-B816F0D91854}"/>
          </ac:grpSpMkLst>
        </pc:grpChg>
        <pc:grpChg chg="del">
          <ac:chgData name="Sven Van de Velde" userId="00b08bc3e1e83696" providerId="LiveId" clId="{FB8BF0DB-B6AC-43DF-BC47-CE3118AA9610}" dt="2021-03-23T18:01:53.596" v="157" actId="478"/>
          <ac:grpSpMkLst>
            <pc:docMk/>
            <pc:sldMk cId="3560848409" sldId="258"/>
            <ac:grpSpMk id="138" creationId="{10AB49FA-C2C7-41A0-A567-4E168B0764CF}"/>
          </ac:grpSpMkLst>
        </pc:grpChg>
        <pc:grpChg chg="del">
          <ac:chgData name="Sven Van de Velde" userId="00b08bc3e1e83696" providerId="LiveId" clId="{FB8BF0DB-B6AC-43DF-BC47-CE3118AA9610}" dt="2021-03-23T18:01:27.870" v="144" actId="478"/>
          <ac:grpSpMkLst>
            <pc:docMk/>
            <pc:sldMk cId="3560848409" sldId="258"/>
            <ac:grpSpMk id="143" creationId="{A35F9B95-D0D8-4B41-A32E-400186547761}"/>
          </ac:grpSpMkLst>
        </pc:grpChg>
        <pc:grpChg chg="del mod">
          <ac:chgData name="Sven Van de Velde" userId="00b08bc3e1e83696" providerId="LiveId" clId="{FB8BF0DB-B6AC-43DF-BC47-CE3118AA9610}" dt="2021-03-23T17:50:02.041" v="61" actId="478"/>
          <ac:grpSpMkLst>
            <pc:docMk/>
            <pc:sldMk cId="3560848409" sldId="258"/>
            <ac:grpSpMk id="148" creationId="{B5B83C54-A427-4B90-A8E9-41B23C2A247D}"/>
          </ac:grpSpMkLst>
        </pc:grpChg>
        <pc:grpChg chg="del">
          <ac:chgData name="Sven Van de Velde" userId="00b08bc3e1e83696" providerId="LiveId" clId="{FB8BF0DB-B6AC-43DF-BC47-CE3118AA9610}" dt="2021-03-23T18:01:59.208" v="160" actId="478"/>
          <ac:grpSpMkLst>
            <pc:docMk/>
            <pc:sldMk cId="3560848409" sldId="258"/>
            <ac:grpSpMk id="153" creationId="{4ECCC1AF-FC89-4792-B9FB-CAEE3597E1B8}"/>
          </ac:grpSpMkLst>
        </pc:grpChg>
        <pc:grpChg chg="del">
          <ac:chgData name="Sven Van de Velde" userId="00b08bc3e1e83696" providerId="LiveId" clId="{FB8BF0DB-B6AC-43DF-BC47-CE3118AA9610}" dt="2021-03-23T18:09:11.494" v="279" actId="478"/>
          <ac:grpSpMkLst>
            <pc:docMk/>
            <pc:sldMk cId="3560848409" sldId="258"/>
            <ac:grpSpMk id="158" creationId="{86493EF1-E290-45B9-B56A-C576F861389F}"/>
          </ac:grpSpMkLst>
        </pc:grpChg>
        <pc:grpChg chg="del">
          <ac:chgData name="Sven Van de Velde" userId="00b08bc3e1e83696" providerId="LiveId" clId="{FB8BF0DB-B6AC-43DF-BC47-CE3118AA9610}" dt="2021-03-23T17:48:00.608" v="22" actId="165"/>
          <ac:grpSpMkLst>
            <pc:docMk/>
            <pc:sldMk cId="3560848409" sldId="258"/>
            <ac:grpSpMk id="163" creationId="{B737FB26-C6F4-4E87-AB82-8CC030BA2243}"/>
          </ac:grpSpMkLst>
        </pc:grpChg>
        <pc:grpChg chg="del mod">
          <ac:chgData name="Sven Van de Velde" userId="00b08bc3e1e83696" providerId="LiveId" clId="{FB8BF0DB-B6AC-43DF-BC47-CE3118AA9610}" dt="2021-03-23T17:50:02.041" v="61" actId="478"/>
          <ac:grpSpMkLst>
            <pc:docMk/>
            <pc:sldMk cId="3560848409" sldId="258"/>
            <ac:grpSpMk id="168" creationId="{320419B4-A86E-4795-AA2C-9302AC25352F}"/>
          </ac:grpSpMkLst>
        </pc:grpChg>
        <pc:grpChg chg="del">
          <ac:chgData name="Sven Van de Velde" userId="00b08bc3e1e83696" providerId="LiveId" clId="{FB8BF0DB-B6AC-43DF-BC47-CE3118AA9610}" dt="2021-03-24T17:12:34.038" v="1472" actId="478"/>
          <ac:grpSpMkLst>
            <pc:docMk/>
            <pc:sldMk cId="3560848409" sldId="258"/>
            <ac:grpSpMk id="467" creationId="{837577C1-44D0-4400-9278-345754E1AA5B}"/>
          </ac:grpSpMkLst>
        </pc:grpChg>
        <pc:grpChg chg="del">
          <ac:chgData name="Sven Van de Velde" userId="00b08bc3e1e83696" providerId="LiveId" clId="{FB8BF0DB-B6AC-43DF-BC47-CE3118AA9610}" dt="2021-03-24T17:12:34.038" v="1472" actId="478"/>
          <ac:grpSpMkLst>
            <pc:docMk/>
            <pc:sldMk cId="3560848409" sldId="258"/>
            <ac:grpSpMk id="477" creationId="{B0994F51-1345-4172-A8B8-E2A5CBD0B8FC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78" creationId="{2BB73DBD-2409-4403-B050-55E06F5A3732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79" creationId="{B34D0322-610C-494E-99EF-205F555DA44F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0" creationId="{8EEF9846-BA23-4C59-822A-06195AA7D411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1" creationId="{30DB2EB1-D2D7-47FA-9674-73C8EBDC2E19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2" creationId="{AFF751E8-39AA-4B2B-A183-FF308A128A00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3" creationId="{A0783ED3-87F6-4D10-B804-2BFBEF5EC1AC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4" creationId="{D627BC6E-7948-40FA-8F1D-8D007E063C6F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5" creationId="{082F4CCC-5E41-40A3-8B8E-B6DA9D69D182}"/>
          </ac:grpSpMkLst>
        </pc:grpChg>
        <pc:grpChg chg="del">
          <ac:chgData name="Sven Van de Velde" userId="00b08bc3e1e83696" providerId="LiveId" clId="{FB8BF0DB-B6AC-43DF-BC47-CE3118AA9610}" dt="2021-03-24T10:02:30.142" v="1038" actId="478"/>
          <ac:grpSpMkLst>
            <pc:docMk/>
            <pc:sldMk cId="3560848409" sldId="258"/>
            <ac:grpSpMk id="496" creationId="{9B76B03F-64CE-4531-9E2D-31F17CDC6A4C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554" creationId="{A8E82FF4-3CF3-443D-AAF5-B05D938C27DA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48" creationId="{49272665-78EF-43C5-914B-62EDD6943C9B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89" creationId="{30F392F2-6717-42D6-AFC9-FA769C2C2BF1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94" creationId="{28A937B6-BEF5-42D9-86BA-CEDD9293BB37}"/>
          </ac:grpSpMkLst>
        </pc:grpChg>
        <pc:grpChg chg="del">
          <ac:chgData name="Sven Van de Velde" userId="00b08bc3e1e83696" providerId="LiveId" clId="{FB8BF0DB-B6AC-43DF-BC47-CE3118AA9610}" dt="2021-03-23T18:01:48.222" v="154" actId="478"/>
          <ac:grpSpMkLst>
            <pc:docMk/>
            <pc:sldMk cId="3560848409" sldId="258"/>
            <ac:grpSpMk id="798" creationId="{1419BB30-110F-4E03-B3FE-BE808AC4F7D8}"/>
          </ac:grpSpMkLst>
        </pc:grp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3" creationId="{7ACCD7D2-C37F-4B21-A6FF-5687FD6DA0E7}"/>
          </ac:picMkLst>
        </pc:picChg>
        <pc:picChg chg="add mod ord">
          <ac:chgData name="Sven Van de Velde" userId="00b08bc3e1e83696" providerId="LiveId" clId="{FB8BF0DB-B6AC-43DF-BC47-CE3118AA9610}" dt="2021-03-26T20:07:13.644" v="2864" actId="167"/>
          <ac:picMkLst>
            <pc:docMk/>
            <pc:sldMk cId="3560848409" sldId="258"/>
            <ac:picMk id="4" creationId="{6E3AF603-EA30-4502-9722-F2AAF289C173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" creationId="{D1D3C4F7-5207-4810-9CED-C326ABAFF6AA}"/>
          </ac:picMkLst>
        </pc:picChg>
        <pc:picChg chg="add mod ord">
          <ac:chgData name="Sven Van de Velde" userId="00b08bc3e1e83696" providerId="LiveId" clId="{FB8BF0DB-B6AC-43DF-BC47-CE3118AA9610}" dt="2021-03-26T20:07:09.979" v="2863" actId="167"/>
          <ac:picMkLst>
            <pc:docMk/>
            <pc:sldMk cId="3560848409" sldId="258"/>
            <ac:picMk id="7" creationId="{87E8421C-4FFB-4282-A4BE-797A1E1AC9EE}"/>
          </ac:picMkLst>
        </pc:picChg>
        <pc:picChg chg="add del mod">
          <ac:chgData name="Sven Van de Velde" userId="00b08bc3e1e83696" providerId="LiveId" clId="{FB8BF0DB-B6AC-43DF-BC47-CE3118AA9610}" dt="2021-03-23T17:51:30.389" v="73" actId="478"/>
          <ac:picMkLst>
            <pc:docMk/>
            <pc:sldMk cId="3560848409" sldId="258"/>
            <ac:picMk id="7" creationId="{EF09CDEA-6F1C-4EB6-9283-AAFF1054762E}"/>
          </ac:picMkLst>
        </pc:picChg>
        <pc:picChg chg="add del mod">
          <ac:chgData name="Sven Van de Velde" userId="00b08bc3e1e83696" providerId="LiveId" clId="{FB8BF0DB-B6AC-43DF-BC47-CE3118AA9610}" dt="2021-03-23T17:51:30.389" v="73" actId="478"/>
          <ac:picMkLst>
            <pc:docMk/>
            <pc:sldMk cId="3560848409" sldId="258"/>
            <ac:picMk id="9" creationId="{2C2A7C65-8F1C-4BF0-96E5-3D49DA4F2CF2}"/>
          </ac:picMkLst>
        </pc:picChg>
        <pc:picChg chg="add mod ord">
          <ac:chgData name="Sven Van de Velde" userId="00b08bc3e1e83696" providerId="LiveId" clId="{FB8BF0DB-B6AC-43DF-BC47-CE3118AA9610}" dt="2021-03-26T20:07:09.979" v="2863" actId="167"/>
          <ac:picMkLst>
            <pc:docMk/>
            <pc:sldMk cId="3560848409" sldId="258"/>
            <ac:picMk id="9" creationId="{80494854-87BD-4443-872E-E36D8532B63B}"/>
          </ac:picMkLst>
        </pc:picChg>
        <pc:picChg chg="add mod ord">
          <ac:chgData name="Sven Van de Velde" userId="00b08bc3e1e83696" providerId="LiveId" clId="{FB8BF0DB-B6AC-43DF-BC47-CE3118AA9610}" dt="2021-03-26T20:07:09.979" v="2863" actId="167"/>
          <ac:picMkLst>
            <pc:docMk/>
            <pc:sldMk cId="3560848409" sldId="258"/>
            <ac:picMk id="11" creationId="{2670EF14-AE5C-4284-97B4-3EBC35971CA1}"/>
          </ac:picMkLst>
        </pc:picChg>
        <pc:picChg chg="add del mod">
          <ac:chgData name="Sven Van de Velde" userId="00b08bc3e1e83696" providerId="LiveId" clId="{FB8BF0DB-B6AC-43DF-BC47-CE3118AA9610}" dt="2021-03-23T17:52:13.638" v="81" actId="478"/>
          <ac:picMkLst>
            <pc:docMk/>
            <pc:sldMk cId="3560848409" sldId="258"/>
            <ac:picMk id="11" creationId="{31037470-17D0-4284-AEC6-42E4F8736190}"/>
          </ac:picMkLst>
        </pc:picChg>
        <pc:picChg chg="add del mod">
          <ac:chgData name="Sven Van de Velde" userId="00b08bc3e1e83696" providerId="LiveId" clId="{FB8BF0DB-B6AC-43DF-BC47-CE3118AA9610}" dt="2021-03-23T17:52:23.340" v="83" actId="21"/>
          <ac:picMkLst>
            <pc:docMk/>
            <pc:sldMk cId="3560848409" sldId="258"/>
            <ac:picMk id="13" creationId="{E9A34798-7234-4468-9763-C129467A73F9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4" creationId="{C21D48DC-EA9D-4298-8C73-BB1AAABEAD66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6" creationId="{2D56CFD4-6331-4792-B49E-5B290D688CA2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8" creationId="{FAB50902-AFE9-4833-8436-547F33357303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20" creationId="{15C749B4-491C-43BE-B35D-90C8CC6690F0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22" creationId="{C8740BFD-2AD9-45FF-BA26-A2022EED089A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24" creationId="{65632538-9E49-430A-9491-D8A1D1B3C70F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26" creationId="{670BF544-0F6A-479A-8FD1-60D3DD029806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28" creationId="{BAB8A3BF-03AD-4816-AB85-8CC0DE4CF6FF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0" creationId="{F4FD13E5-CB97-4B93-853A-D2D8B795CD92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2" creationId="{639A21E2-B667-49A9-8F23-862FB3B2C6E1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4" creationId="{2F14E705-D64C-4EB1-BF26-37CDE5229534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6" creationId="{1017A306-EE02-4068-ABAD-006C0537517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38" creationId="{4A7AC923-08E9-4E82-9E87-AC9C7FB3BBC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0" creationId="{09E2BA5E-EFB9-4BBE-9F89-EE4EB0BE6C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2" creationId="{DE55C12B-BBD0-49A9-96B1-BD7BA700889C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4" creationId="{5BA2BFE4-B931-45B8-9306-463775CDFB4C}"/>
          </ac:picMkLst>
        </pc:picChg>
        <pc:picChg chg="add del mod">
          <ac:chgData name="Sven Van de Velde" userId="00b08bc3e1e83696" providerId="LiveId" clId="{FB8BF0DB-B6AC-43DF-BC47-CE3118AA9610}" dt="2021-03-23T18:23:37.888" v="574" actId="478"/>
          <ac:picMkLst>
            <pc:docMk/>
            <pc:sldMk cId="3560848409" sldId="258"/>
            <ac:picMk id="46" creationId="{D7721C49-186D-4934-B5BF-1B35449C593A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8" creationId="{D759379F-2117-4666-B86B-06486ACD7374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0" creationId="{0C5A7806-D551-4872-9C7F-F1CFF1474BB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" creationId="{F88DEBA7-DB07-4CC7-9ABE-EE0D7A1450BC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6" creationId="{E96E9C92-1B21-4926-A0BD-421DC2F1C95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8" creationId="{C593F56C-E028-4664-AF43-29000922EB2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0" creationId="{D6C5FF3B-0D39-4889-925D-12A2A29D1D9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" creationId="{A77D72F9-5271-4C3F-81E2-90FCEC35082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4" creationId="{59797134-588E-40EC-AA84-362BF04BE192}"/>
          </ac:picMkLst>
        </pc:picChg>
        <pc:picChg chg="add mod">
          <ac:chgData name="Sven Van de Velde" userId="00b08bc3e1e83696" providerId="LiveId" clId="{FB8BF0DB-B6AC-43DF-BC47-CE3118AA9610}" dt="2021-03-24T16:51:44.470" v="1121" actId="1038"/>
          <ac:picMkLst>
            <pc:docMk/>
            <pc:sldMk cId="3560848409" sldId="258"/>
            <ac:picMk id="77" creationId="{E7038B58-C031-4322-98D3-F93B2C56F893}"/>
          </ac:picMkLst>
        </pc:picChg>
        <pc:picChg chg="add del mod">
          <ac:chgData name="Sven Van de Velde" userId="00b08bc3e1e83696" providerId="LiveId" clId="{FB8BF0DB-B6AC-43DF-BC47-CE3118AA9610}" dt="2021-03-24T16:51:38.641" v="1112" actId="478"/>
          <ac:picMkLst>
            <pc:docMk/>
            <pc:sldMk cId="3560848409" sldId="258"/>
            <ac:picMk id="83" creationId="{33E683A7-33E9-48DD-9393-1F1CAF7ABF7C}"/>
          </ac:picMkLst>
        </pc:picChg>
        <pc:picChg chg="add mod ord">
          <ac:chgData name="Sven Van de Velde" userId="00b08bc3e1e83696" providerId="LiveId" clId="{FB8BF0DB-B6AC-43DF-BC47-CE3118AA9610}" dt="2021-03-24T10:04:24.269" v="1051" actId="167"/>
          <ac:picMkLst>
            <pc:docMk/>
            <pc:sldMk cId="3560848409" sldId="258"/>
            <ac:picMk id="91" creationId="{E020757C-4F86-45D3-9BE5-B892B20E47EA}"/>
          </ac:picMkLst>
        </pc:picChg>
        <pc:picChg chg="add del mod ord">
          <ac:chgData name="Sven Van de Velde" userId="00b08bc3e1e83696" providerId="LiveId" clId="{FB8BF0DB-B6AC-43DF-BC47-CE3118AA9610}" dt="2021-03-26T20:05:04.078" v="2846" actId="478"/>
          <ac:picMkLst>
            <pc:docMk/>
            <pc:sldMk cId="3560848409" sldId="258"/>
            <ac:picMk id="95" creationId="{C6A01135-2EC9-46F6-AB8B-C5BA575D4F29}"/>
          </ac:picMkLst>
        </pc:picChg>
        <pc:picChg chg="add del mod ord">
          <ac:chgData name="Sven Van de Velde" userId="00b08bc3e1e83696" providerId="LiveId" clId="{FB8BF0DB-B6AC-43DF-BC47-CE3118AA9610}" dt="2021-03-26T20:05:05.339" v="2847" actId="478"/>
          <ac:picMkLst>
            <pc:docMk/>
            <pc:sldMk cId="3560848409" sldId="258"/>
            <ac:picMk id="103" creationId="{AB944E34-9AA0-418C-8C28-6DDD275969F7}"/>
          </ac:picMkLst>
        </pc:picChg>
        <pc:picChg chg="add del mod ord">
          <ac:chgData name="Sven Van de Velde" userId="00b08bc3e1e83696" providerId="LiveId" clId="{FB8BF0DB-B6AC-43DF-BC47-CE3118AA9610}" dt="2021-03-26T20:05:06.788" v="2849" actId="478"/>
          <ac:picMkLst>
            <pc:docMk/>
            <pc:sldMk cId="3560848409" sldId="258"/>
            <ac:picMk id="112" creationId="{39B8CA81-E568-49F6-AF69-F7233D7F7719}"/>
          </ac:picMkLst>
        </pc:picChg>
        <pc:picChg chg="add del mod ord">
          <ac:chgData name="Sven Van de Velde" userId="00b08bc3e1e83696" providerId="LiveId" clId="{FB8BF0DB-B6AC-43DF-BC47-CE3118AA9610}" dt="2021-03-26T20:05:06.196" v="2848" actId="478"/>
          <ac:picMkLst>
            <pc:docMk/>
            <pc:sldMk cId="3560848409" sldId="258"/>
            <ac:picMk id="117" creationId="{4F478EA9-5440-4B2E-B17C-6A03C9F5382F}"/>
          </ac:picMkLst>
        </pc:picChg>
        <pc:picChg chg="add mod">
          <ac:chgData name="Sven Van de Velde" userId="00b08bc3e1e83696" providerId="LiveId" clId="{FB8BF0DB-B6AC-43DF-BC47-CE3118AA9610}" dt="2021-03-24T16:50:26.583" v="1099" actId="1076"/>
          <ac:picMkLst>
            <pc:docMk/>
            <pc:sldMk cId="3560848409" sldId="258"/>
            <ac:picMk id="119" creationId="{4A134561-EE82-411C-81A1-247834355D2B}"/>
          </ac:picMkLst>
        </pc:picChg>
        <pc:picChg chg="add mod">
          <ac:chgData name="Sven Van de Velde" userId="00b08bc3e1e83696" providerId="LiveId" clId="{FB8BF0DB-B6AC-43DF-BC47-CE3118AA9610}" dt="2021-03-24T16:48:54.618" v="1084" actId="1076"/>
          <ac:picMkLst>
            <pc:docMk/>
            <pc:sldMk cId="3560848409" sldId="258"/>
            <ac:picMk id="121" creationId="{426442F1-F54C-45B1-B49F-6EA9D6F0E586}"/>
          </ac:picMkLst>
        </pc:picChg>
        <pc:picChg chg="add mod">
          <ac:chgData name="Sven Van de Velde" userId="00b08bc3e1e83696" providerId="LiveId" clId="{FB8BF0DB-B6AC-43DF-BC47-CE3118AA9610}" dt="2021-03-24T16:49:09.141" v="1087" actId="14100"/>
          <ac:picMkLst>
            <pc:docMk/>
            <pc:sldMk cId="3560848409" sldId="258"/>
            <ac:picMk id="123" creationId="{5DC92F08-E554-48DD-87EB-C3624EC6BF8E}"/>
          </ac:picMkLst>
        </pc:picChg>
        <pc:picChg chg="add mod">
          <ac:chgData name="Sven Van de Velde" userId="00b08bc3e1e83696" providerId="LiveId" clId="{FB8BF0DB-B6AC-43DF-BC47-CE3118AA9610}" dt="2021-03-24T16:49:42.469" v="1093" actId="1076"/>
          <ac:picMkLst>
            <pc:docMk/>
            <pc:sldMk cId="3560848409" sldId="258"/>
            <ac:picMk id="125" creationId="{E37FF109-F7DB-47B6-A910-DC3C6004AB02}"/>
          </ac:picMkLst>
        </pc:picChg>
        <pc:picChg chg="add mod">
          <ac:chgData name="Sven Van de Velde" userId="00b08bc3e1e83696" providerId="LiveId" clId="{FB8BF0DB-B6AC-43DF-BC47-CE3118AA9610}" dt="2021-03-24T16:51:19.300" v="1109" actId="1076"/>
          <ac:picMkLst>
            <pc:docMk/>
            <pc:sldMk cId="3560848409" sldId="258"/>
            <ac:picMk id="127" creationId="{97F5EAA7-AEB5-459F-8B23-DA472E4F625B}"/>
          </ac:picMkLst>
        </pc:picChg>
        <pc:picChg chg="add mod">
          <ac:chgData name="Sven Van de Velde" userId="00b08bc3e1e83696" providerId="LiveId" clId="{FB8BF0DB-B6AC-43DF-BC47-CE3118AA9610}" dt="2021-03-24T16:51:19.300" v="1109" actId="1076"/>
          <ac:picMkLst>
            <pc:docMk/>
            <pc:sldMk cId="3560848409" sldId="258"/>
            <ac:picMk id="129" creationId="{9D2BBDAB-AA10-414C-A035-55DEC38C2724}"/>
          </ac:picMkLst>
        </pc:picChg>
        <pc:picChg chg="add mod">
          <ac:chgData name="Sven Van de Velde" userId="00b08bc3e1e83696" providerId="LiveId" clId="{FB8BF0DB-B6AC-43DF-BC47-CE3118AA9610}" dt="2021-03-24T16:52:54.108" v="1145" actId="14100"/>
          <ac:picMkLst>
            <pc:docMk/>
            <pc:sldMk cId="3560848409" sldId="258"/>
            <ac:picMk id="131" creationId="{AACE97A7-C846-4A2A-9EA0-D275E2F246C3}"/>
          </ac:picMkLst>
        </pc:picChg>
        <pc:picChg chg="del">
          <ac:chgData name="Sven Van de Velde" userId="00b08bc3e1e83696" providerId="LiveId" clId="{FB8BF0DB-B6AC-43DF-BC47-CE3118AA9610}" dt="2021-03-23T18:02:10.924" v="166" actId="478"/>
          <ac:picMkLst>
            <pc:docMk/>
            <pc:sldMk cId="3560848409" sldId="258"/>
            <ac:picMk id="159" creationId="{8B52974F-A7F1-48D0-BBD7-C74AB025BB71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4" creationId="{FDD7605F-9A2E-40D3-A9C5-011BDD3132BC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5" creationId="{CBD8C35B-1E5C-4E83-A6CD-93E82D605ED3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6" creationId="{6E2E6442-FF5D-4DD0-9A58-7ACFFD4C9445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7" creationId="{BB3CE5B5-3E5B-4F8F-B111-CB31053596F9}"/>
          </ac:picMkLst>
        </pc:picChg>
        <pc:picChg chg="add mod">
          <ac:chgData name="Sven Van de Velde" userId="00b08bc3e1e83696" providerId="LiveId" clId="{FB8BF0DB-B6AC-43DF-BC47-CE3118AA9610}" dt="2021-03-24T16:53:36.702" v="1155" actId="14100"/>
          <ac:picMkLst>
            <pc:docMk/>
            <pc:sldMk cId="3560848409" sldId="258"/>
            <ac:picMk id="173" creationId="{4EBDBA1F-C6B7-4468-9199-C74766D41E2A}"/>
          </ac:picMkLst>
        </pc:picChg>
        <pc:picChg chg="add mod">
          <ac:chgData name="Sven Van de Velde" userId="00b08bc3e1e83696" providerId="LiveId" clId="{FB8BF0DB-B6AC-43DF-BC47-CE3118AA9610}" dt="2021-03-24T16:53:32.230" v="1153" actId="1076"/>
          <ac:picMkLst>
            <pc:docMk/>
            <pc:sldMk cId="3560848409" sldId="258"/>
            <ac:picMk id="175" creationId="{700D26AC-4085-4012-BE89-ABFA504AAAA7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177" creationId="{4E55EC9D-1358-4FD0-A997-F464AF5883CB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179" creationId="{247A367B-8777-4927-81B8-E40FAFD8169F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181" creationId="{CD255CC6-46A5-4112-A5B1-244D02123E71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183" creationId="{5D58321E-F68D-4857-81EF-6412216C3556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185" creationId="{8D400570-5CCC-4DA4-9D0B-E21FF58E31DA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187" creationId="{5E085045-F9C5-40F0-8679-34A8355952CC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189" creationId="{3CA0A11E-06C5-4699-BC69-6C181FDCF770}"/>
          </ac:picMkLst>
        </pc:picChg>
        <pc:picChg chg="add del mo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191" creationId="{2A1CCAD1-BE94-4DC1-9469-140CD682BADF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3" creationId="{E4A28AA8-7D49-4A6B-8377-A9FE06834D23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4" creationId="{208CAD9A-6E44-4EE7-8735-894104D13364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4" creationId="{F663DA66-058E-4E44-AE86-6CBEF499E105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5" creationId="{4734DF81-F2BF-4617-ACEE-0D37935FDED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5" creationId="{7A1DC9A1-213D-4093-8310-2335099C5A5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6" creationId="{44E37DB0-CB0F-454D-852F-1152E3444DEA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6" creationId="{7CC45298-11CE-4427-987E-D8D9B7710914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7" creationId="{B52FBEC0-B35A-4E33-BA46-1676F2FDE38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7" creationId="{B9286ECA-A3AF-4B97-8D40-4FF4BC5CFCEE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8" creationId="{A614A5EB-65B2-4CBD-A1B5-8682E5FFD2D3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8" creationId="{A9E8B8A7-26FA-4B3E-AFD4-AABC69B8DE11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9" creationId="{4B175CAE-9944-433F-B532-8063CA72327C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39" creationId="{F8326528-869E-421D-8263-96C75875385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0" creationId="{0AA9F378-91C7-42D2-B3B2-A297C1E954B7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0" creationId="{376B710C-8264-4E2E-AE8F-694FE545C9BE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1" creationId="{1F06CE0C-DFE7-4A0B-B561-0D4FCB1E6E47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1" creationId="{D4CAE61A-C739-446F-923E-A3390FEC191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2" creationId="{1F67862D-14DF-4646-8D7F-183C8B287A6D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2" creationId="{3BE02E07-AE1D-405E-B3E8-42540B550B7A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3" creationId="{CBDFDBBA-6A4D-4677-9AFB-24549333F585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3" creationId="{E56895DE-A538-4C0C-8BC2-8B0ECFFB4D4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4" creationId="{52A09727-19F2-442F-9BA0-AD0D2FAE5828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4" creationId="{66C8F12B-5512-4F7C-B287-2F251D6A2C54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5" creationId="{1B994F7A-DA09-4222-B97C-E0E93EF434EB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5" creationId="{935771AC-EEE0-4AFE-AE10-04A5E96145B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6" creationId="{8E9204AE-A669-4FF9-A85C-40B7BC9E8C26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6" creationId="{E26FCD28-3136-4EB0-A3DD-4529084060A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7" creationId="{3B3CE6AD-6A87-4D43-868E-7765C5C59A6C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7" creationId="{992F25A7-E625-43B3-9EE0-A87A19111C8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8" creationId="{058A09BD-E440-4D87-A680-48EB3167D530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8" creationId="{06DE5DFC-8863-44E0-8F81-CDA6C3809D6F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9" creationId="{6401C658-A44C-4535-A5CB-13786F74F295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49" creationId="{A553AE17-09E7-426F-8DBF-2A59CCF84B47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0" creationId="{7622AEC9-5488-4C45-A060-AF01B3B5C5B9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0" creationId="{920EE532-675F-4CE8-BE05-FD394B8FF286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1" creationId="{2E1A809B-EE54-4F43-8E55-558A189DBE16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1" creationId="{BC7BF5BB-5F95-4BE4-88F8-8F17B9742565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2" creationId="{442DE9CA-0DCA-4717-9025-A2FACE57792A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2" creationId="{BE6479F2-C69D-4DE3-B329-A80F4EE4C629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3" creationId="{23C63FE1-ADCA-452C-A0D2-6C7B7C732982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3" creationId="{C5D31F29-27FD-4386-A785-29D6CFEBEA2D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4" creationId="{5C81DD8F-4AEE-4707-B19E-A0232FF449BF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4" creationId="{C9669F78-100B-48E8-8837-25DFE8AD8812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5" creationId="{6D7F82B7-0185-436E-B60D-0EE6699D40E8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5" creationId="{B3048E62-8A28-4391-AA9A-C3AF70F71B51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6" creationId="{2F5CC45A-5D0B-4D55-8C9B-63709374894A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6" creationId="{93342797-E2EC-4EA9-8019-CE7DB1524990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7" creationId="{A05C3395-A544-4380-9D5A-4F0F780C00F9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7" creationId="{D0F47B62-1876-478A-9DEA-E36ED840180D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8" creationId="{5BE0587D-17BF-4BDA-B3C7-F24D3609A56C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8" creationId="{8EA2691C-02CE-4EF0-AB3E-73071B57945A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59" creationId="{40B5E8AF-7E3A-42F7-82DE-47FB067A4EB9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9" creationId="{577EDA11-6E06-4CF9-83B5-6A5BED89AC3B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0" creationId="{44B4E259-DC1A-4A25-ABCF-E6976F804328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0" creationId="{B190E827-7903-44AB-AAC0-9E6E40E35C13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1" creationId="{515E2944-AE1C-4167-8B8C-88EA7A6DA34B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1" creationId="{EE9FE2F5-CD4F-40CF-B344-022A0A369C58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2" creationId="{220C5648-9D6F-4A32-88E9-89D166009B0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2" creationId="{B1E51413-A48E-4C44-A02E-C11C0F4D6776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3" creationId="{120FD932-5B7C-4609-906B-0A6544CAD78D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3" creationId="{17DA5BA2-4A67-48E6-BC14-FEAA39154F07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4" creationId="{2A6DC931-39F9-429D-91DF-96C263D656A5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4" creationId="{6542474D-3467-430D-BD9E-43EA06418450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5" creationId="{6933B732-8144-4D7E-906E-9721B2A98D11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6" creationId="{D5A1ABCE-E16B-4918-A90B-3EBD430AB266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7" creationId="{01ACE29F-F946-4C9A-9D58-54EA89EBA09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8" creationId="{9EB47BA2-3644-4BB3-81F0-131C7C1A947E}"/>
          </ac:picMkLst>
        </pc:picChg>
        <pc:picChg chg="add mod ord">
          <ac:chgData name="Sven Van de Velde" userId="00b08bc3e1e83696" providerId="LiveId" clId="{FB8BF0DB-B6AC-43DF-BC47-CE3118AA9610}" dt="2021-03-26T20:40:30.360" v="3314" actId="167"/>
          <ac:picMkLst>
            <pc:docMk/>
            <pc:sldMk cId="3560848409" sldId="258"/>
            <ac:picMk id="369" creationId="{AF994C81-6DDF-452C-B72F-F6E436578650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0" creationId="{D6B5560A-CA9B-4BFC-A6E9-49B83B443179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1" creationId="{5F64ABBD-E746-47FA-AF05-1B6A4A40D961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2" creationId="{FE545B78-EC41-4428-9776-9299E565E2D2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3" creationId="{DE1F57B0-CB0D-4C79-ABD5-6D44A885B9CE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4" creationId="{B6C13478-9B66-4122-A890-DA311D2577B0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5" creationId="{8990079C-0EF0-4646-9CEE-4D7E0F3D51EB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6" creationId="{478EB5C7-28CC-493A-818B-96CF2CFEADA7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7" creationId="{F6A31AA6-3E65-47E2-AAA0-DA4C97198328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8" creationId="{80683222-6AC9-4FE2-B237-192522234E9E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79" creationId="{444710E5-850C-4952-9360-77111C6D072B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0" creationId="{C947361A-983A-4B82-A622-8785B71FEA58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1" creationId="{64BBFDC5-FCC6-4D03-92DF-D26F45B98B4F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2" creationId="{B785B2A0-6284-45B3-9FC6-14AEEDD1E9C7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3" creationId="{3DA60500-EF76-49DB-93FB-5A9A45D3E88D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4" creationId="{3ECB5515-4F45-41D3-812F-40AE501F402B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5" creationId="{F797103D-6960-4387-AAF1-2FF68B8F1175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6" creationId="{83D2E45F-542B-413E-A59A-901C7EEA230F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7" creationId="{BEF2C4F8-0A8A-4D7D-A6B5-CAC4679CF59B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8" creationId="{E5B14C0C-157F-4989-8D54-41F16F79C71D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89" creationId="{713C6904-9E69-4EEF-90AB-2C761FB8F969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0" creationId="{9FB943FB-B86D-4D70-8FB1-2520FF463123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1" creationId="{D150F0E2-076E-4DAD-AA77-7126AB214286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2" creationId="{25D5FC98-8CC5-4217-999A-F7E10EE3BECB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3" creationId="{934AB6FD-FEE0-4DA8-91EF-46F3F2FEB4DC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4" creationId="{E17AAAE5-2CE5-4983-8D37-B0658DE4CCA0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5" creationId="{F6DBE00C-364A-4AF5-B829-2C586FDBD55F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6" creationId="{E1EC8EBF-372C-47B6-9EA8-81D4AF9EE341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7" creationId="{83045260-C4B8-4C29-9356-CC8A6BDFD60F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8" creationId="{6329A6E0-6329-4F6F-820B-437ABEF46CD7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399" creationId="{1F53A545-C55C-463A-9C2E-FAEB75BBA8E8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0" creationId="{5EFA615F-06F3-4261-9792-2BCD075E6398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1" creationId="{78440920-919D-492B-97F7-7AD9AEDCDF75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2" creationId="{9DABA60A-FD50-4D4C-9D40-910BC4C7407F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3" creationId="{7B4E2E9C-2059-457E-9709-2C383E44B53D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4" creationId="{7FCF4229-74E5-4A4C-93DF-7B04FB3D2679}"/>
          </ac:picMkLst>
        </pc:picChg>
        <pc:picChg chg="add mod ord">
          <ac:chgData name="Sven Van de Velde" userId="00b08bc3e1e83696" providerId="LiveId" clId="{FB8BF0DB-B6AC-43DF-BC47-CE3118AA9610}" dt="2021-03-26T20:41:51.391" v="3319" actId="167"/>
          <ac:picMkLst>
            <pc:docMk/>
            <pc:sldMk cId="3560848409" sldId="258"/>
            <ac:picMk id="405" creationId="{46CA1A87-CB3C-410B-A878-A0D29C0AC9D3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5" creationId="{77FE09F3-DDC8-47B5-88F1-C4C392CAA73B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7" creationId="{1F278F07-E138-406B-9629-AFEFF1C70D04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498" creationId="{53A39161-ABFC-4DF8-B0ED-32880AD40A92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9" creationId="{BD57FDE2-1FCF-47A6-B6E4-AEEE65EEAAD6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00" creationId="{5BC26ED2-207F-4A12-9898-37F079349CC4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01" creationId="{CAA2BE3A-0B7A-4ABA-9D3A-88D716D27FC9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02" creationId="{FC44820A-229B-4483-9B49-F27F7E5C7446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3" creationId="{29DB9396-8091-43FE-A838-D02F9EA7DBED}"/>
          </ac:picMkLst>
        </pc:picChg>
        <pc:picChg chg="add del mo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04" creationId="{7D0360E1-73E6-465F-8D37-1B305EB57A9E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6" creationId="{55F4B9F3-F0EF-40EC-B085-AD2AD5141819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7" creationId="{C17B224E-6A3E-4761-9B2A-3BE80D2D5899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508" creationId="{0BAA1127-0C6C-4B75-80E6-CF4ED110D9EC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509" creationId="{11AA3A78-183E-48F0-8CCB-F3BA17270CD5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10" creationId="{A3683B00-0A74-45C6-81BA-3D1646687B2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1" creationId="{EAC70307-5843-45BF-9550-474CE0C3641E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2" creationId="{727B34B3-0143-4AF6-8253-8FCF2AE7BAE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3" creationId="{07FFD4FC-362F-4B92-800F-6D3A35D896D6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4" creationId="{5EA8A229-7D24-4520-A4B2-9589991C24A7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5" creationId="{B96B6619-A368-4333-9382-4A8DF3D615F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6" creationId="{4BAF808F-69A0-4366-86B2-D8E7837765E3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7" creationId="{1C6B2DF8-ED04-4461-AE67-B631C3A13B97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23" creationId="{D458305F-E4FA-4D8A-B3B3-63587D31DA0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0" creationId="{C634BBF6-684E-4F0F-9713-A18C70D8125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1" creationId="{97C44B03-BAB1-4475-B426-2C024CF66B83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2" creationId="{5313DE83-EDB4-4C1B-9467-E4934776046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49" creationId="{11F1F67F-AA96-4D5E-A7FC-395773AE2BB0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50" creationId="{3095DAE0-BBF6-4EDC-B746-0FABCCD01C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79" creationId="{E6940BAF-28DB-406F-801B-EF2175FF2824}"/>
          </ac:picMkLst>
        </pc:picChg>
        <pc:picChg chg="add del mod">
          <ac:chgData name="Sven Van de Velde" userId="00b08bc3e1e83696" providerId="LiveId" clId="{FB8BF0DB-B6AC-43DF-BC47-CE3118AA9610}" dt="2021-03-23T18:21:22.992" v="368"/>
          <ac:picMkLst>
            <pc:docMk/>
            <pc:sldMk cId="3560848409" sldId="258"/>
            <ac:picMk id="580" creationId="{A2C4B80B-7C62-4EE9-B5C2-1447D3E07776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6" creationId="{A075A945-B99D-4F12-A34C-CC41F5BF37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7" creationId="{EFED82FF-AB5E-4B5B-A9DC-A5DA7ECC143B}"/>
          </ac:picMkLst>
        </pc:picChg>
        <pc:picChg chg="del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9" creationId="{6C6CD902-8E92-4F2F-B5E2-B69185C6DBC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4" creationId="{7856E719-D264-4369-B9AC-B367BBD67BE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5" creationId="{80632605-DA15-4A0F-96B8-35E0A698F00A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9" creationId="{15B1864D-DD90-4DD6-88F8-AD4F2ACDACD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41" creationId="{136CB194-8EE8-4149-A67C-2F516AA8A43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58" creationId="{8106E6E0-B5FD-4EA1-BC13-0A74080FED3F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0" creationId="{20ABA643-9381-4599-B6F9-D3BDB05C861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2" creationId="{8FFB57E6-7D3B-4D15-8C67-986E46134AF3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4" creationId="{BA6A08CD-71DE-464D-BFAD-757C8132083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6" creationId="{279FE60D-BF54-40A8-B818-8584F726DF8F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8" creationId="{EB6CF322-A9C5-4211-AE62-4E3E56106E75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700" creationId="{DF1342DE-3050-4378-9399-DA957FC7FB3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702" creationId="{7293DC7C-2DEE-4214-B584-CDDA84ABC466}"/>
          </ac:picMkLst>
        </pc:picChg>
        <pc:picChg chg="add del mod">
          <ac:chgData name="Sven Van de Velde" userId="00b08bc3e1e83696" providerId="LiveId" clId="{FB8BF0DB-B6AC-43DF-BC47-CE3118AA9610}" dt="2021-03-23T18:27:33.467" v="684"/>
          <ac:picMkLst>
            <pc:docMk/>
            <pc:sldMk cId="3560848409" sldId="258"/>
            <ac:picMk id="713" creationId="{EF79A03D-C3A0-4C23-B33D-FBFEBBF81B48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4" creationId="{4E8D007A-07AA-4920-8E9B-3C26D28B87C7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6" creationId="{71407667-5830-4002-A339-45CCCC6C2F38}"/>
          </ac:picMkLst>
        </pc:picChg>
        <pc:picChg chg="add del mod">
          <ac:chgData name="Sven Van de Velde" userId="00b08bc3e1e83696" providerId="LiveId" clId="{FB8BF0DB-B6AC-43DF-BC47-CE3118AA9610}" dt="2021-03-23T18:27:33.467" v="684"/>
          <ac:picMkLst>
            <pc:docMk/>
            <pc:sldMk cId="3560848409" sldId="258"/>
            <ac:picMk id="717" creationId="{B34B74C3-EE73-4960-B085-A4F2FE586EAF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8" creationId="{4496CF76-C3AA-4A82-8066-2BC3B574ED62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20" creationId="{88587A07-BEE4-469A-B8CC-CA4262BD672C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7" creationId="{4CC731C2-C5E8-4F18-95B2-9408DF34C986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8" creationId="{C6CC21D1-0FBE-415F-8A23-27C06B50146B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9" creationId="{5542DDCE-CF59-414E-9D96-FA66443DF75A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60" creationId="{64276D57-C11B-4EA4-A6D9-2EA59D12F9B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797" creationId="{C13E33FE-0BAA-4908-8D0D-0DBDB1E3A8AA}"/>
          </ac:picMkLst>
        </pc:picChg>
        <pc:picChg chg="add del mod">
          <ac:chgData name="Sven Van de Velde" userId="00b08bc3e1e83696" providerId="LiveId" clId="{FB8BF0DB-B6AC-43DF-BC47-CE3118AA9610}" dt="2021-03-24T16:51:40.926" v="1113" actId="478"/>
          <ac:picMkLst>
            <pc:docMk/>
            <pc:sldMk cId="3560848409" sldId="258"/>
            <ac:picMk id="817" creationId="{BC73AC93-91ED-4DFD-B474-856B6550F28E}"/>
          </ac:picMkLst>
        </pc:picChg>
        <pc:picChg chg="add del mod">
          <ac:chgData name="Sven Van de Velde" userId="00b08bc3e1e83696" providerId="LiveId" clId="{FB8BF0DB-B6AC-43DF-BC47-CE3118AA9610}" dt="2021-03-24T16:51:38.641" v="1112" actId="478"/>
          <ac:picMkLst>
            <pc:docMk/>
            <pc:sldMk cId="3560848409" sldId="258"/>
            <ac:picMk id="818" creationId="{507E6039-331D-4D97-8CED-CFA1592026B3}"/>
          </ac:picMkLst>
        </pc:picChg>
        <pc:picChg chg="add del mod">
          <ac:chgData name="Sven Van de Velde" userId="00b08bc3e1e83696" providerId="LiveId" clId="{FB8BF0DB-B6AC-43DF-BC47-CE3118AA9610}" dt="2021-03-24T10:03:44.684" v="1044" actId="478"/>
          <ac:picMkLst>
            <pc:docMk/>
            <pc:sldMk cId="3560848409" sldId="258"/>
            <ac:picMk id="820" creationId="{29D8D69B-3286-4ECF-B91A-453A78A0B889}"/>
          </ac:picMkLst>
        </pc:picChg>
        <pc:picChg chg="add del mod">
          <ac:chgData name="Sven Van de Velde" userId="00b08bc3e1e83696" providerId="LiveId" clId="{FB8BF0DB-B6AC-43DF-BC47-CE3118AA9610}" dt="2021-03-24T10:03:46.692" v="1045" actId="478"/>
          <ac:picMkLst>
            <pc:docMk/>
            <pc:sldMk cId="3560848409" sldId="258"/>
            <ac:picMk id="821" creationId="{FB5D1E5A-2245-439B-AA73-5FE41CA1CD2C}"/>
          </ac:picMkLst>
        </pc:picChg>
        <pc:picChg chg="add mod">
          <ac:chgData name="Sven Van de Velde" userId="00b08bc3e1e83696" providerId="LiveId" clId="{FB8BF0DB-B6AC-43DF-BC47-CE3118AA9610}" dt="2021-03-24T10:01:09.503" v="1021" actId="1076"/>
          <ac:picMkLst>
            <pc:docMk/>
            <pc:sldMk cId="3560848409" sldId="258"/>
            <ac:picMk id="822" creationId="{25896798-B652-4864-8F2F-2269AEBD6FC3}"/>
          </ac:picMkLst>
        </pc:picChg>
        <pc:picChg chg="add mod">
          <ac:chgData name="Sven Van de Velde" userId="00b08bc3e1e83696" providerId="LiveId" clId="{FB8BF0DB-B6AC-43DF-BC47-CE3118AA9610}" dt="2021-03-24T10:01:09.503" v="1021" actId="1076"/>
          <ac:picMkLst>
            <pc:docMk/>
            <pc:sldMk cId="3560848409" sldId="258"/>
            <ac:picMk id="823" creationId="{D3A5F665-2BD8-4568-9476-6F5BC2639DAB}"/>
          </ac:picMkLst>
        </pc:picChg>
        <pc:picChg chg="add del mod">
          <ac:chgData name="Sven Van de Velde" userId="00b08bc3e1e83696" providerId="LiveId" clId="{FB8BF0DB-B6AC-43DF-BC47-CE3118AA9610}" dt="2021-03-24T10:04:32.686" v="1052" actId="478"/>
          <ac:picMkLst>
            <pc:docMk/>
            <pc:sldMk cId="3560848409" sldId="258"/>
            <ac:picMk id="825" creationId="{4FE27661-F04E-45AF-8EE0-950FDC93C329}"/>
          </ac:picMkLst>
        </pc:picChg>
        <pc:picChg chg="add del mod">
          <ac:chgData name="Sven Van de Velde" userId="00b08bc3e1e83696" providerId="LiveId" clId="{FB8BF0DB-B6AC-43DF-BC47-CE3118AA9610}" dt="2021-03-24T10:04:32.686" v="1052" actId="478"/>
          <ac:picMkLst>
            <pc:docMk/>
            <pc:sldMk cId="3560848409" sldId="258"/>
            <ac:picMk id="826" creationId="{82344AC4-8E22-4378-8568-1BC43D9A358F}"/>
          </ac:picMkLst>
        </pc:picChg>
        <pc:picChg chg="add del mod">
          <ac:chgData name="Sven Van de Velde" userId="00b08bc3e1e83696" providerId="LiveId" clId="{FB8BF0DB-B6AC-43DF-BC47-CE3118AA9610}" dt="2021-03-24T10:17:12.151" v="1053" actId="478"/>
          <ac:picMkLst>
            <pc:docMk/>
            <pc:sldMk cId="3560848409" sldId="258"/>
            <ac:picMk id="827" creationId="{84B73D9D-6E75-421A-BABE-5836221243B8}"/>
          </ac:picMkLst>
        </pc:picChg>
        <pc:picChg chg="add del mod">
          <ac:chgData name="Sven Van de Velde" userId="00b08bc3e1e83696" providerId="LiveId" clId="{FB8BF0DB-B6AC-43DF-BC47-CE3118AA9610}" dt="2021-03-24T10:17:17.369" v="1054" actId="478"/>
          <ac:picMkLst>
            <pc:docMk/>
            <pc:sldMk cId="3560848409" sldId="258"/>
            <ac:picMk id="828" creationId="{D53F0177-125F-400A-B17D-7AF6793C4522}"/>
          </ac:picMkLst>
        </pc:picChg>
        <pc:picChg chg="add mod ord">
          <ac:chgData name="Sven Van de Velde" userId="00b08bc3e1e83696" providerId="LiveId" clId="{FB8BF0DB-B6AC-43DF-BC47-CE3118AA9610}" dt="2021-03-24T10:04:24.269" v="1051" actId="167"/>
          <ac:picMkLst>
            <pc:docMk/>
            <pc:sldMk cId="3560848409" sldId="258"/>
            <ac:picMk id="830" creationId="{ACC5AFBF-56F5-4BBC-94E5-A3B765E4C104}"/>
          </ac:picMkLst>
        </pc:picChg>
        <pc:picChg chg="add del mod">
          <ac:chgData name="Sven Van de Velde" userId="00b08bc3e1e83696" providerId="LiveId" clId="{FB8BF0DB-B6AC-43DF-BC47-CE3118AA9610}" dt="2021-03-24T16:50:22.663" v="1098" actId="478"/>
          <ac:picMkLst>
            <pc:docMk/>
            <pc:sldMk cId="3560848409" sldId="258"/>
            <ac:picMk id="831" creationId="{E3D4C79D-C383-4D53-95E5-F477339F62ED}"/>
          </ac:picMkLst>
        </pc:picChg>
        <pc:picChg chg="add del mod">
          <ac:chgData name="Sven Van de Velde" userId="00b08bc3e1e83696" providerId="LiveId" clId="{FB8BF0DB-B6AC-43DF-BC47-CE3118AA9610}" dt="2021-03-24T16:50:22.663" v="1098" actId="478"/>
          <ac:picMkLst>
            <pc:docMk/>
            <pc:sldMk cId="3560848409" sldId="258"/>
            <ac:picMk id="832" creationId="{7CAD9753-D1E5-455F-8613-0CFAC0BC7C13}"/>
          </ac:picMkLst>
        </pc:picChg>
        <pc:picChg chg="add del mod">
          <ac:chgData name="Sven Van de Velde" userId="00b08bc3e1e83696" providerId="LiveId" clId="{FB8BF0DB-B6AC-43DF-BC47-CE3118AA9610}" dt="2021-03-24T16:50:29.599" v="1100" actId="478"/>
          <ac:picMkLst>
            <pc:docMk/>
            <pc:sldMk cId="3560848409" sldId="258"/>
            <ac:picMk id="833" creationId="{2EE654E9-695D-463A-8C06-B68B19915860}"/>
          </ac:picMkLst>
        </pc:picChg>
        <pc:picChg chg="add mod">
          <ac:chgData name="Sven Van de Velde" userId="00b08bc3e1e83696" providerId="LiveId" clId="{FB8BF0DB-B6AC-43DF-BC47-CE3118AA9610}" dt="2021-03-24T16:48:54.618" v="1084" actId="1076"/>
          <ac:picMkLst>
            <pc:docMk/>
            <pc:sldMk cId="3560848409" sldId="258"/>
            <ac:picMk id="834" creationId="{F4E1AA68-DED3-4B46-9EFA-6C8ED96D0434}"/>
          </ac:picMkLst>
        </pc:picChg>
        <pc:picChg chg="add mod">
          <ac:chgData name="Sven Van de Velde" userId="00b08bc3e1e83696" providerId="LiveId" clId="{FB8BF0DB-B6AC-43DF-BC47-CE3118AA9610}" dt="2021-03-24T16:49:15.538" v="1089" actId="1076"/>
          <ac:picMkLst>
            <pc:docMk/>
            <pc:sldMk cId="3560848409" sldId="258"/>
            <ac:picMk id="835" creationId="{6837F22C-52D5-4D41-90E7-0878FA52FB67}"/>
          </ac:picMkLst>
        </pc:picChg>
        <pc:picChg chg="add mod">
          <ac:chgData name="Sven Van de Velde" userId="00b08bc3e1e83696" providerId="LiveId" clId="{FB8BF0DB-B6AC-43DF-BC47-CE3118AA9610}" dt="2021-03-24T16:49:59.325" v="1095" actId="1076"/>
          <ac:picMkLst>
            <pc:docMk/>
            <pc:sldMk cId="3560848409" sldId="258"/>
            <ac:picMk id="836" creationId="{16B769BC-774B-4CBE-A91C-39E146BB1D6F}"/>
          </ac:picMkLst>
        </pc:picChg>
        <pc:picChg chg="add mod">
          <ac:chgData name="Sven Van de Velde" userId="00b08bc3e1e83696" providerId="LiveId" clId="{FB8BF0DB-B6AC-43DF-BC47-CE3118AA9610}" dt="2021-03-24T16:50:05.622" v="1097" actId="1076"/>
          <ac:picMkLst>
            <pc:docMk/>
            <pc:sldMk cId="3560848409" sldId="258"/>
            <ac:picMk id="837" creationId="{8C4896E8-15C5-4F9F-8CA7-CD5F0517913F}"/>
          </ac:picMkLst>
        </pc:picChg>
        <pc:picChg chg="add mod">
          <ac:chgData name="Sven Van de Velde" userId="00b08bc3e1e83696" providerId="LiveId" clId="{FB8BF0DB-B6AC-43DF-BC47-CE3118AA9610}" dt="2021-03-24T16:50:05.622" v="1097" actId="1076"/>
          <ac:picMkLst>
            <pc:docMk/>
            <pc:sldMk cId="3560848409" sldId="258"/>
            <ac:picMk id="838" creationId="{FACED07F-DD59-440D-9A0D-A0A563965D15}"/>
          </ac:picMkLst>
        </pc:picChg>
        <pc:picChg chg="add mod">
          <ac:chgData name="Sven Van de Velde" userId="00b08bc3e1e83696" providerId="LiveId" clId="{FB8BF0DB-B6AC-43DF-BC47-CE3118AA9610}" dt="2021-03-24T16:50:37.445" v="1102" actId="1076"/>
          <ac:picMkLst>
            <pc:docMk/>
            <pc:sldMk cId="3560848409" sldId="258"/>
            <ac:picMk id="839" creationId="{9DAF0DAD-CB99-40AA-B386-56042F304C3B}"/>
          </ac:picMkLst>
        </pc:picChg>
        <pc:picChg chg="add mod">
          <ac:chgData name="Sven Van de Velde" userId="00b08bc3e1e83696" providerId="LiveId" clId="{FB8BF0DB-B6AC-43DF-BC47-CE3118AA9610}" dt="2021-03-24T16:50:37.445" v="1102" actId="1076"/>
          <ac:picMkLst>
            <pc:docMk/>
            <pc:sldMk cId="3560848409" sldId="258"/>
            <ac:picMk id="840" creationId="{F63D6136-9BAF-43FB-880B-046AF0023C68}"/>
          </ac:picMkLst>
        </pc:picChg>
        <pc:picChg chg="add mod">
          <ac:chgData name="Sven Van de Velde" userId="00b08bc3e1e83696" providerId="LiveId" clId="{FB8BF0DB-B6AC-43DF-BC47-CE3118AA9610}" dt="2021-03-24T16:50:46.114" v="1104" actId="1076"/>
          <ac:picMkLst>
            <pc:docMk/>
            <pc:sldMk cId="3560848409" sldId="258"/>
            <ac:picMk id="841" creationId="{86E5C447-EF95-4972-9453-2088C77C0B4A}"/>
          </ac:picMkLst>
        </pc:picChg>
        <pc:picChg chg="add mod">
          <ac:chgData name="Sven Van de Velde" userId="00b08bc3e1e83696" providerId="LiveId" clId="{FB8BF0DB-B6AC-43DF-BC47-CE3118AA9610}" dt="2021-03-24T16:51:30.771" v="1111" actId="1076"/>
          <ac:picMkLst>
            <pc:docMk/>
            <pc:sldMk cId="3560848409" sldId="258"/>
            <ac:picMk id="842" creationId="{EB31920C-EDC0-4073-BBB4-8DDB58EACFE6}"/>
          </ac:picMkLst>
        </pc:picChg>
        <pc:picChg chg="add mod">
          <ac:chgData name="Sven Van de Velde" userId="00b08bc3e1e83696" providerId="LiveId" clId="{FB8BF0DB-B6AC-43DF-BC47-CE3118AA9610}" dt="2021-03-24T16:51:30.771" v="1111" actId="1076"/>
          <ac:picMkLst>
            <pc:docMk/>
            <pc:sldMk cId="3560848409" sldId="258"/>
            <ac:picMk id="843" creationId="{FAFE306C-EA02-4A78-A114-189C79525463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4" creationId="{93C754F8-646F-4CF6-9A54-E5CAE38D2DBF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5" creationId="{F65CED1C-640E-471E-8984-9D842AB6242B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6" creationId="{9629221B-9434-4625-8605-E3E0A068225B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1" creationId="{0224D342-F593-4156-AC32-75F5E8DDAC91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2" creationId="{5605CD82-0984-44F4-AAAC-30ED74360125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3" creationId="{307D9406-9432-42ED-8AE3-521BF93FE879}"/>
          </ac:picMkLst>
        </pc:picChg>
        <pc:picChg chg="add mod">
          <ac:chgData name="Sven Van de Velde" userId="00b08bc3e1e83696" providerId="LiveId" clId="{FB8BF0DB-B6AC-43DF-BC47-CE3118AA9610}" dt="2021-03-24T16:53:11.375" v="1149" actId="1076"/>
          <ac:picMkLst>
            <pc:docMk/>
            <pc:sldMk cId="3560848409" sldId="258"/>
            <ac:picMk id="854" creationId="{013EA838-5388-4775-AC25-8FBF55060B7E}"/>
          </ac:picMkLst>
        </pc:picChg>
        <pc:picChg chg="add mod">
          <ac:chgData name="Sven Van de Velde" userId="00b08bc3e1e83696" providerId="LiveId" clId="{FB8BF0DB-B6AC-43DF-BC47-CE3118AA9610}" dt="2021-03-24T16:53:11.375" v="1149" actId="1076"/>
          <ac:picMkLst>
            <pc:docMk/>
            <pc:sldMk cId="3560848409" sldId="258"/>
            <ac:picMk id="855" creationId="{FDC30B36-BE81-4D22-9004-FC7FC6F0C7CB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5" creationId="{AF589240-58A3-4ABA-A459-597281441801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6" creationId="{754C07D8-5215-4B29-AFE5-C54E7F93E984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7" creationId="{BE341074-C9F2-4C3B-BCEF-DB3D30E26FC6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8" creationId="{7A29AE7D-AC6C-4E95-B3F2-080EA638C811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904" creationId="{6BC383E0-FA05-431A-B99C-5A321A046983}"/>
          </ac:picMkLst>
        </pc:picChg>
        <pc:picChg chg="add del mo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05" creationId="{39CF79F5-F2DC-4732-8EDA-DA2CF089D22F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6" creationId="{C9560745-D32E-4850-A7DF-C95E10CAB5FC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7" creationId="{4CC88C89-5A92-42F3-A70F-E6F925150892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8" creationId="{259259C1-BF77-4F72-AD34-55C04BC75D34}"/>
          </ac:picMkLst>
        </pc:picChg>
        <pc:picChg chg="add del mod">
          <ac:chgData name="Sven Van de Velde" userId="00b08bc3e1e83696" providerId="LiveId" clId="{FB8BF0DB-B6AC-43DF-BC47-CE3118AA9610}" dt="2021-03-24T17:03:55.501" v="1311" actId="478"/>
          <ac:picMkLst>
            <pc:docMk/>
            <pc:sldMk cId="3560848409" sldId="258"/>
            <ac:picMk id="914" creationId="{D8E59DA3-6534-4AD6-B139-785886AF8251}"/>
          </ac:picMkLst>
        </pc:picChg>
        <pc:picChg chg="add del mod">
          <ac:chgData name="Sven Van de Velde" userId="00b08bc3e1e83696" providerId="LiveId" clId="{FB8BF0DB-B6AC-43DF-BC47-CE3118AA9610}" dt="2021-03-24T17:03:55.501" v="1311" actId="478"/>
          <ac:picMkLst>
            <pc:docMk/>
            <pc:sldMk cId="3560848409" sldId="258"/>
            <ac:picMk id="915" creationId="{E341EFE2-6A31-49E3-8323-CBD1F720D048}"/>
          </ac:picMkLst>
        </pc:picChg>
        <pc:picChg chg="add del mod">
          <ac:chgData name="Sven Van de Velde" userId="00b08bc3e1e83696" providerId="LiveId" clId="{FB8BF0DB-B6AC-43DF-BC47-CE3118AA9610}" dt="2021-03-24T17:03:57.916" v="1312" actId="478"/>
          <ac:picMkLst>
            <pc:docMk/>
            <pc:sldMk cId="3560848409" sldId="258"/>
            <ac:picMk id="916" creationId="{6589EFF1-AA45-4A76-818B-4EAEFD906512}"/>
          </ac:picMkLst>
        </pc:picChg>
        <pc:picChg chg="add del mo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917" creationId="{95C0604B-A5E3-47DA-8F2F-19616F49DA92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923" creationId="{CD2B0574-ABD9-4EA3-B762-AF70FE674FF9}"/>
          </ac:picMkLst>
        </pc:picChg>
        <pc:picChg chg="add del mod ord">
          <ac:chgData name="Sven Van de Velde" userId="00b08bc3e1e83696" providerId="LiveId" clId="{FB8BF0DB-B6AC-43DF-BC47-CE3118AA9610}" dt="2021-03-26T20:40:40.966" v="3315" actId="478"/>
          <ac:picMkLst>
            <pc:docMk/>
            <pc:sldMk cId="3560848409" sldId="258"/>
            <ac:picMk id="924" creationId="{EC0BBEEE-B92A-4127-B83F-25457576FE1B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25" creationId="{5DBA3EF4-0295-4968-A954-0DED24A29B15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26" creationId="{62AD5734-2B85-486E-B7B6-27C88679F745}"/>
          </ac:picMkLst>
        </pc:picChg>
        <pc:picChg chg="add del mod">
          <ac:chgData name="Sven Van de Velde" userId="00b08bc3e1e83696" providerId="LiveId" clId="{FB8BF0DB-B6AC-43DF-BC47-CE3118AA9610}" dt="2021-03-24T17:05:59.914" v="1349" actId="478"/>
          <ac:picMkLst>
            <pc:docMk/>
            <pc:sldMk cId="3560848409" sldId="258"/>
            <ac:picMk id="927" creationId="{2C3D580B-F0E9-49B9-8893-C3BEAAD9E695}"/>
          </ac:picMkLst>
        </pc:picChg>
        <pc:picChg chg="add del mod">
          <ac:chgData name="Sven Van de Velde" userId="00b08bc3e1e83696" providerId="LiveId" clId="{FB8BF0DB-B6AC-43DF-BC47-CE3118AA9610}" dt="2021-03-24T17:06:03.568" v="1350" actId="478"/>
          <ac:picMkLst>
            <pc:docMk/>
            <pc:sldMk cId="3560848409" sldId="258"/>
            <ac:picMk id="928" creationId="{F057D5F2-380E-4506-8300-0691F1A4EA07}"/>
          </ac:picMkLst>
        </pc:picChg>
        <pc:picChg chg="add del mod">
          <ac:chgData name="Sven Van de Velde" userId="00b08bc3e1e83696" providerId="LiveId" clId="{FB8BF0DB-B6AC-43DF-BC47-CE3118AA9610}" dt="2021-03-24T17:05:57.861" v="1348" actId="478"/>
          <ac:picMkLst>
            <pc:docMk/>
            <pc:sldMk cId="3560848409" sldId="258"/>
            <ac:picMk id="929" creationId="{E7F5637E-FE41-49E9-A005-59E7C977557C}"/>
          </ac:picMkLst>
        </pc:picChg>
        <pc:picChg chg="add del mod">
          <ac:chgData name="Sven Van de Velde" userId="00b08bc3e1e83696" providerId="LiveId" clId="{FB8BF0DB-B6AC-43DF-BC47-CE3118AA9610}" dt="2021-03-24T17:06:03.568" v="1350" actId="478"/>
          <ac:picMkLst>
            <pc:docMk/>
            <pc:sldMk cId="3560848409" sldId="258"/>
            <ac:picMk id="930" creationId="{54B03C92-AC2F-471E-ABA2-43BC93CC2B2C}"/>
          </ac:picMkLst>
        </pc:picChg>
        <pc:picChg chg="add del mod">
          <ac:chgData name="Sven Van de Velde" userId="00b08bc3e1e83696" providerId="LiveId" clId="{FB8BF0DB-B6AC-43DF-BC47-CE3118AA9610}" dt="2021-03-24T17:09:53.181" v="1425" actId="478"/>
          <ac:picMkLst>
            <pc:docMk/>
            <pc:sldMk cId="3560848409" sldId="258"/>
            <ac:picMk id="936" creationId="{C8F82063-BAEC-419E-BA06-7DC5583FAB0A}"/>
          </ac:picMkLst>
        </pc:picChg>
        <pc:picChg chg="add del mod">
          <ac:chgData name="Sven Van de Velde" userId="00b08bc3e1e83696" providerId="LiveId" clId="{FB8BF0DB-B6AC-43DF-BC47-CE3118AA9610}" dt="2021-03-24T17:09:55.481" v="1426" actId="478"/>
          <ac:picMkLst>
            <pc:docMk/>
            <pc:sldMk cId="3560848409" sldId="258"/>
            <ac:picMk id="937" creationId="{7EA9DBDC-924A-4226-AA2B-A8AF0D3E5430}"/>
          </ac:picMkLst>
        </pc:picChg>
        <pc:picChg chg="add del mod">
          <ac:chgData name="Sven Van de Velde" userId="00b08bc3e1e83696" providerId="LiveId" clId="{FB8BF0DB-B6AC-43DF-BC47-CE3118AA9610}" dt="2021-03-24T17:09:53.181" v="1425" actId="478"/>
          <ac:picMkLst>
            <pc:docMk/>
            <pc:sldMk cId="3560848409" sldId="258"/>
            <ac:picMk id="938" creationId="{828A952C-3981-4D7E-8074-B9F5D72A2E90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39" creationId="{7F14CDE1-0483-4E07-931A-057C0D4D4C44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45" creationId="{A710601C-AFBF-45BD-B64A-3ACDE7754618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46" creationId="{7979F4A4-0FC8-4FE0-B19D-FD98B5794891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47" creationId="{24570EDB-E7E9-4985-92FC-CF7FDF16D1B8}"/>
          </ac:picMkLst>
        </pc:picChg>
        <pc:picChg chg="add del mo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48" creationId="{153468C7-AE7F-485A-863F-188AE2099AF5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50" creationId="{E852CA5D-40B8-4B9C-8747-1040C4A47741}"/>
          </ac:picMkLst>
        </pc:picChg>
        <pc:picChg chg="add del mod">
          <ac:chgData name="Sven Van de Velde" userId="00b08bc3e1e83696" providerId="LiveId" clId="{FB8BF0DB-B6AC-43DF-BC47-CE3118AA9610}" dt="2021-03-24T17:08:51.326" v="1403" actId="478"/>
          <ac:picMkLst>
            <pc:docMk/>
            <pc:sldMk cId="3560848409" sldId="258"/>
            <ac:picMk id="956" creationId="{E25E5AFE-8442-417E-B2B2-49B00D0A0835}"/>
          </ac:picMkLst>
        </pc:picChg>
        <pc:picChg chg="add del mod">
          <ac:chgData name="Sven Van de Velde" userId="00b08bc3e1e83696" providerId="LiveId" clId="{FB8BF0DB-B6AC-43DF-BC47-CE3118AA9610}" dt="2021-03-24T17:08:51.326" v="1403" actId="478"/>
          <ac:picMkLst>
            <pc:docMk/>
            <pc:sldMk cId="3560848409" sldId="258"/>
            <ac:picMk id="957" creationId="{07629ABC-E1FC-454F-B9D4-1C8AAA435B85}"/>
          </ac:picMkLst>
        </pc:picChg>
        <pc:picChg chg="add del mo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58" creationId="{030390EA-B6C8-4BCC-AA7E-4C6757258EB8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59" creationId="{7880D396-0B0E-47E0-B01D-46B6DFFBEAD9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65" creationId="{35EB110F-6686-43F7-883D-F2AA9886EE9D}"/>
          </ac:picMkLst>
        </pc:picChg>
        <pc:picChg chg="add del mod ord">
          <ac:chgData name="Sven Van de Velde" userId="00b08bc3e1e83696" providerId="LiveId" clId="{FB8BF0DB-B6AC-43DF-BC47-CE3118AA9610}" dt="2021-03-26T20:40:48.803" v="3316" actId="478"/>
          <ac:picMkLst>
            <pc:docMk/>
            <pc:sldMk cId="3560848409" sldId="258"/>
            <ac:picMk id="966" creationId="{51FC89E4-A11A-4675-A62D-1F28854B8CC6}"/>
          </ac:picMkLst>
        </pc:picChg>
        <pc:picChg chg="add del mod">
          <ac:chgData name="Sven Van de Velde" userId="00b08bc3e1e83696" providerId="LiveId" clId="{FB8BF0DB-B6AC-43DF-BC47-CE3118AA9610}" dt="2021-03-24T17:09:58.286" v="1427" actId="478"/>
          <ac:picMkLst>
            <pc:docMk/>
            <pc:sldMk cId="3560848409" sldId="258"/>
            <ac:picMk id="967" creationId="{5DF00A86-18A0-4EEE-A10F-D0638061EC22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68" creationId="{7DBFFC08-2AC5-4FB3-944E-BC8475DB855D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69" creationId="{B362AA7C-0B32-4BFD-9106-7B140E76E8A1}"/>
          </ac:picMkLst>
        </pc:picChg>
        <pc:picChg chg="add del mod">
          <ac:chgData name="Sven Van de Velde" userId="00b08bc3e1e83696" providerId="LiveId" clId="{FB8BF0DB-B6AC-43DF-BC47-CE3118AA9610}" dt="2021-03-24T17:10:00.308" v="1428" actId="478"/>
          <ac:picMkLst>
            <pc:docMk/>
            <pc:sldMk cId="3560848409" sldId="258"/>
            <ac:picMk id="970" creationId="{CB3FB3B3-0D80-47BE-ABD0-49C526445113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77" creationId="{E15D7A88-F820-4FA3-8E65-935D36719DC0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78" creationId="{8A4EC545-6C50-4696-A61C-8FC3ABB2B71D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79" creationId="{A17AEC77-1FEF-4556-A983-3515A068179A}"/>
          </ac:picMkLst>
        </pc:picChg>
        <pc:picChg chg="add del mo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0" creationId="{91E92232-B423-437D-AC0E-21BB59E07861}"/>
          </ac:picMkLst>
        </pc:picChg>
        <pc:picChg chg="add del mod ord">
          <ac:chgData name="Sven Van de Velde" userId="00b08bc3e1e83696" providerId="LiveId" clId="{FB8BF0DB-B6AC-43DF-BC47-CE3118AA9610}" dt="2021-03-24T17:10:47.504" v="1443" actId="478"/>
          <ac:picMkLst>
            <pc:docMk/>
            <pc:sldMk cId="3560848409" sldId="258"/>
            <ac:picMk id="981" creationId="{FF6CC957-58C7-461D-B701-0F983856FA9A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2" creationId="{6F95FFC9-B69E-4F06-A33F-069D325D91C4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4" creationId="{BEA94875-3B9B-42B5-BF8F-A53518405CAC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5" creationId="{6E5BADEC-3F30-4754-87F9-95142C52269B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6" creationId="{94A09251-DC0A-45C7-843B-6C79F7F0A445}"/>
          </ac:picMkLst>
        </pc:picChg>
        <pc:picChg chg="add del mod ord">
          <ac:chgData name="Sven Van de Velde" userId="00b08bc3e1e83696" providerId="LiveId" clId="{FB8BF0DB-B6AC-43DF-BC47-CE3118AA9610}" dt="2021-03-26T20:41:00.112" v="3317" actId="478"/>
          <ac:picMkLst>
            <pc:docMk/>
            <pc:sldMk cId="3560848409" sldId="258"/>
            <ac:picMk id="987" creationId="{C2C7A715-8D68-49F8-A70E-F1C8D285BDFB}"/>
          </ac:picMkLst>
        </pc:picChg>
        <pc:picChg chg="add del mod">
          <ac:chgData name="Sven Van de Velde" userId="00b08bc3e1e83696" providerId="LiveId" clId="{FB8BF0DB-B6AC-43DF-BC47-CE3118AA9610}" dt="2021-03-26T20:40:14.024" v="3295" actId="478"/>
          <ac:picMkLst>
            <pc:docMk/>
            <pc:sldMk cId="3560848409" sldId="258"/>
            <ac:picMk id="994" creationId="{38274B7D-B970-4C7A-8BE2-E335D7A7D5BD}"/>
          </ac:picMkLst>
        </pc:picChg>
        <pc:picChg chg="add del mod">
          <ac:chgData name="Sven Van de Velde" userId="00b08bc3e1e83696" providerId="LiveId" clId="{FB8BF0DB-B6AC-43DF-BC47-CE3118AA9610}" dt="2021-03-26T20:40:12.812" v="3293" actId="478"/>
          <ac:picMkLst>
            <pc:docMk/>
            <pc:sldMk cId="3560848409" sldId="258"/>
            <ac:picMk id="996" creationId="{D92898CE-D361-4C2E-89A7-D3730834E4B4}"/>
          </ac:picMkLst>
        </pc:picChg>
        <pc:picChg chg="add del mod">
          <ac:chgData name="Sven Van de Velde" userId="00b08bc3e1e83696" providerId="LiveId" clId="{FB8BF0DB-B6AC-43DF-BC47-CE3118AA9610}" dt="2021-03-26T20:40:14.630" v="3296" actId="478"/>
          <ac:picMkLst>
            <pc:docMk/>
            <pc:sldMk cId="3560848409" sldId="258"/>
            <ac:picMk id="998" creationId="{3EB67034-DEF2-4028-B2DE-F2EFC9718A39}"/>
          </ac:picMkLst>
        </pc:picChg>
        <pc:picChg chg="add del mod">
          <ac:chgData name="Sven Van de Velde" userId="00b08bc3e1e83696" providerId="LiveId" clId="{FB8BF0DB-B6AC-43DF-BC47-CE3118AA9610}" dt="2021-03-26T20:40:13.429" v="3294" actId="478"/>
          <ac:picMkLst>
            <pc:docMk/>
            <pc:sldMk cId="3560848409" sldId="258"/>
            <ac:picMk id="1000" creationId="{6DCC819E-5F3D-498F-A992-258F9EC7E4FB}"/>
          </ac:picMkLst>
        </pc:picChg>
        <pc:picChg chg="add del mod">
          <ac:chgData name="Sven Van de Velde" userId="00b08bc3e1e83696" providerId="LiveId" clId="{FB8BF0DB-B6AC-43DF-BC47-CE3118AA9610}" dt="2021-03-24T17:15:19.564" v="1512" actId="478"/>
          <ac:picMkLst>
            <pc:docMk/>
            <pc:sldMk cId="3560848409" sldId="258"/>
            <ac:picMk id="1006" creationId="{5A21394C-7B53-4AFA-A564-0C70B7246A80}"/>
          </ac:picMkLst>
        </pc:picChg>
        <pc:picChg chg="add del mod">
          <ac:chgData name="Sven Van de Velde" userId="00b08bc3e1e83696" providerId="LiveId" clId="{FB8BF0DB-B6AC-43DF-BC47-CE3118AA9610}" dt="2021-03-26T20:40:03.075" v="3280" actId="478"/>
          <ac:picMkLst>
            <pc:docMk/>
            <pc:sldMk cId="3560848409" sldId="258"/>
            <ac:picMk id="1007" creationId="{620F2F77-E021-4888-80E9-651F4043A020}"/>
          </ac:picMkLst>
        </pc:picChg>
        <pc:picChg chg="add del mod">
          <ac:chgData name="Sven Van de Velde" userId="00b08bc3e1e83696" providerId="LiveId" clId="{FB8BF0DB-B6AC-43DF-BC47-CE3118AA9610}" dt="2021-03-26T20:40:01.839" v="3278" actId="478"/>
          <ac:picMkLst>
            <pc:docMk/>
            <pc:sldMk cId="3560848409" sldId="258"/>
            <ac:picMk id="1008" creationId="{24829C14-8CFE-444E-9AE5-4EDFFE3ACCBE}"/>
          </ac:picMkLst>
        </pc:picChg>
        <pc:picChg chg="add del mod">
          <ac:chgData name="Sven Van de Velde" userId="00b08bc3e1e83696" providerId="LiveId" clId="{FB8BF0DB-B6AC-43DF-BC47-CE3118AA9610}" dt="2021-03-26T20:40:00.865" v="3277" actId="478"/>
          <ac:picMkLst>
            <pc:docMk/>
            <pc:sldMk cId="3560848409" sldId="258"/>
            <ac:picMk id="1009" creationId="{B8FC1F23-D424-4BDA-92EF-DA93C81329CB}"/>
          </ac:picMkLst>
        </pc:picChg>
        <pc:picChg chg="add del mod">
          <ac:chgData name="Sven Van de Velde" userId="00b08bc3e1e83696" providerId="LiveId" clId="{FB8BF0DB-B6AC-43DF-BC47-CE3118AA9610}" dt="2021-03-26T20:40:04.383" v="3282" actId="478"/>
          <ac:picMkLst>
            <pc:docMk/>
            <pc:sldMk cId="3560848409" sldId="258"/>
            <ac:picMk id="1016" creationId="{6EFCFDD8-F636-4094-99CE-B7B6DA7F570D}"/>
          </ac:picMkLst>
        </pc:picChg>
        <pc:picChg chg="add del mod">
          <ac:chgData name="Sven Van de Velde" userId="00b08bc3e1e83696" providerId="LiveId" clId="{FB8BF0DB-B6AC-43DF-BC47-CE3118AA9610}" dt="2021-03-26T20:40:05.574" v="3284" actId="478"/>
          <ac:picMkLst>
            <pc:docMk/>
            <pc:sldMk cId="3560848409" sldId="258"/>
            <ac:picMk id="1018" creationId="{BEFFB3CF-C201-4300-B1CA-B8ED707E1197}"/>
          </ac:picMkLst>
        </pc:picChg>
        <pc:picChg chg="add del mod ord">
          <ac:chgData name="Sven Van de Velde" userId="00b08bc3e1e83696" providerId="LiveId" clId="{FB8BF0DB-B6AC-43DF-BC47-CE3118AA9610}" dt="2021-03-26T20:40:02.522" v="3279" actId="478"/>
          <ac:picMkLst>
            <pc:docMk/>
            <pc:sldMk cId="3560848409" sldId="258"/>
            <ac:picMk id="1019" creationId="{F2C372F5-282A-47C3-9FD7-CD0FD5228A34}"/>
          </ac:picMkLst>
        </pc:picChg>
        <pc:picChg chg="add del mod">
          <ac:chgData name="Sven Van de Velde" userId="00b08bc3e1e83696" providerId="LiveId" clId="{FB8BF0DB-B6AC-43DF-BC47-CE3118AA9610}" dt="2021-03-26T20:40:05.020" v="3283" actId="478"/>
          <ac:picMkLst>
            <pc:docMk/>
            <pc:sldMk cId="3560848409" sldId="258"/>
            <ac:picMk id="1020" creationId="{AE0B80F3-C105-479D-91D5-F530F5087EDF}"/>
          </ac:picMkLst>
        </pc:picChg>
        <pc:picChg chg="add del mod">
          <ac:chgData name="Sven Van de Velde" userId="00b08bc3e1e83696" providerId="LiveId" clId="{FB8BF0DB-B6AC-43DF-BC47-CE3118AA9610}" dt="2021-03-26T20:40:03.843" v="3281" actId="478"/>
          <ac:picMkLst>
            <pc:docMk/>
            <pc:sldMk cId="3560848409" sldId="258"/>
            <ac:picMk id="1021" creationId="{A930DE4C-64A7-4599-855D-F7D2F3151FA6}"/>
          </ac:picMkLst>
        </pc:picChg>
        <pc:picChg chg="add del mod">
          <ac:chgData name="Sven Van de Velde" userId="00b08bc3e1e83696" providerId="LiveId" clId="{FB8BF0DB-B6AC-43DF-BC47-CE3118AA9610}" dt="2021-03-24T17:16:21.630" v="1530" actId="478"/>
          <ac:picMkLst>
            <pc:docMk/>
            <pc:sldMk cId="3560848409" sldId="258"/>
            <ac:picMk id="1022" creationId="{9EE6D5E0-C027-4A4E-BD04-4C625D0EF57D}"/>
          </ac:picMkLst>
        </pc:picChg>
        <pc:picChg chg="add del mod">
          <ac:chgData name="Sven Van de Velde" userId="00b08bc3e1e83696" providerId="LiveId" clId="{FB8BF0DB-B6AC-43DF-BC47-CE3118AA9610}" dt="2021-03-26T20:40:09.367" v="3288" actId="478"/>
          <ac:picMkLst>
            <pc:docMk/>
            <pc:sldMk cId="3560848409" sldId="258"/>
            <ac:picMk id="1023" creationId="{60AAA46D-9870-425C-9452-22C9E61BD03E}"/>
          </ac:picMkLst>
        </pc:picChg>
        <pc:picChg chg="add del mod">
          <ac:chgData name="Sven Van de Velde" userId="00b08bc3e1e83696" providerId="LiveId" clId="{FB8BF0DB-B6AC-43DF-BC47-CE3118AA9610}" dt="2021-03-26T20:40:08.788" v="3287" actId="478"/>
          <ac:picMkLst>
            <pc:docMk/>
            <pc:sldMk cId="3560848409" sldId="258"/>
            <ac:picMk id="1024" creationId="{4934A005-56DF-4C00-9C54-EAFA39E9AC20}"/>
          </ac:picMkLst>
        </pc:picChg>
        <pc:picChg chg="add del mod">
          <ac:chgData name="Sven Van de Velde" userId="00b08bc3e1e83696" providerId="LiveId" clId="{FB8BF0DB-B6AC-43DF-BC47-CE3118AA9610}" dt="2021-03-26T20:40:07.150" v="3285" actId="478"/>
          <ac:picMkLst>
            <pc:docMk/>
            <pc:sldMk cId="3560848409" sldId="258"/>
            <ac:picMk id="1025" creationId="{16673581-8F5A-46D7-A94E-D6558D795C56}"/>
          </ac:picMkLst>
        </pc:picChg>
        <pc:picChg chg="add del mod">
          <ac:chgData name="Sven Van de Velde" userId="00b08bc3e1e83696" providerId="LiveId" clId="{FB8BF0DB-B6AC-43DF-BC47-CE3118AA9610}" dt="2021-03-26T20:40:10.819" v="3290" actId="478"/>
          <ac:picMkLst>
            <pc:docMk/>
            <pc:sldMk cId="3560848409" sldId="258"/>
            <ac:picMk id="1031" creationId="{B9FCCEC5-2BC2-4B28-A941-0843EAD74BAF}"/>
          </ac:picMkLst>
        </pc:picChg>
        <pc:picChg chg="add del mod">
          <ac:chgData name="Sven Van de Velde" userId="00b08bc3e1e83696" providerId="LiveId" clId="{FB8BF0DB-B6AC-43DF-BC47-CE3118AA9610}" dt="2021-03-26T20:40:09.967" v="3289" actId="478"/>
          <ac:picMkLst>
            <pc:docMk/>
            <pc:sldMk cId="3560848409" sldId="258"/>
            <ac:picMk id="1032" creationId="{68DA4FBF-D6B0-46EC-99B6-D3A41724C398}"/>
          </ac:picMkLst>
        </pc:picChg>
        <pc:picChg chg="add del mod">
          <ac:chgData name="Sven Van de Velde" userId="00b08bc3e1e83696" providerId="LiveId" clId="{FB8BF0DB-B6AC-43DF-BC47-CE3118AA9610}" dt="2021-03-24T17:16:32.646" v="1533" actId="478"/>
          <ac:picMkLst>
            <pc:docMk/>
            <pc:sldMk cId="3560848409" sldId="258"/>
            <ac:picMk id="1033" creationId="{C275530C-A187-4D3D-B2E3-44A3271E80C3}"/>
          </ac:picMkLst>
        </pc:picChg>
        <pc:picChg chg="add del mod">
          <ac:chgData name="Sven Van de Velde" userId="00b08bc3e1e83696" providerId="LiveId" clId="{FB8BF0DB-B6AC-43DF-BC47-CE3118AA9610}" dt="2021-03-24T17:16:32.646" v="1533" actId="478"/>
          <ac:picMkLst>
            <pc:docMk/>
            <pc:sldMk cId="3560848409" sldId="258"/>
            <ac:picMk id="1034" creationId="{73C61744-935C-4AE0-8011-AE3A46858438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0" creationId="{05A802C3-7FA3-4813-902B-3267CC9C8F3C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1" creationId="{A8AA27F2-3381-4B15-AF06-AE53D2BBC327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2" creationId="{BA876928-3D65-4671-A636-7E1440742AFA}"/>
          </ac:picMkLst>
        </pc:picChg>
        <pc:picChg chg="add del mod">
          <ac:chgData name="Sven Van de Velde" userId="00b08bc3e1e83696" providerId="LiveId" clId="{FB8BF0DB-B6AC-43DF-BC47-CE3118AA9610}" dt="2021-03-26T20:40:20.084" v="3304" actId="478"/>
          <ac:picMkLst>
            <pc:docMk/>
            <pc:sldMk cId="3560848409" sldId="258"/>
            <ac:picMk id="1043" creationId="{34C9BB90-FF4E-4DD5-B8BC-AD06BE81BB43}"/>
          </ac:picMkLst>
        </pc:picChg>
        <pc:picChg chg="add del mod">
          <ac:chgData name="Sven Van de Velde" userId="00b08bc3e1e83696" providerId="LiveId" clId="{FB8BF0DB-B6AC-43DF-BC47-CE3118AA9610}" dt="2021-03-26T20:40:19.544" v="3303" actId="478"/>
          <ac:picMkLst>
            <pc:docMk/>
            <pc:sldMk cId="3560848409" sldId="258"/>
            <ac:picMk id="1044" creationId="{207121A2-12AD-440E-AAC0-2183F596248E}"/>
          </ac:picMkLst>
        </pc:picChg>
        <pc:picChg chg="add del mod">
          <ac:chgData name="Sven Van de Velde" userId="00b08bc3e1e83696" providerId="LiveId" clId="{FB8BF0DB-B6AC-43DF-BC47-CE3118AA9610}" dt="2021-03-26T20:40:24.247" v="3310" actId="478"/>
          <ac:picMkLst>
            <pc:docMk/>
            <pc:sldMk cId="3560848409" sldId="258"/>
            <ac:picMk id="1045" creationId="{646BB019-202B-4AC1-A0FB-1AE6C5D05C49}"/>
          </ac:picMkLst>
        </pc:picChg>
        <pc:picChg chg="add del mod">
          <ac:chgData name="Sven Van de Velde" userId="00b08bc3e1e83696" providerId="LiveId" clId="{FB8BF0DB-B6AC-43DF-BC47-CE3118AA9610}" dt="2021-03-26T20:40:25.484" v="3312" actId="478"/>
          <ac:picMkLst>
            <pc:docMk/>
            <pc:sldMk cId="3560848409" sldId="258"/>
            <ac:picMk id="1046" creationId="{F0024A1E-AE12-4A41-AEF3-F2C498264E5E}"/>
          </ac:picMkLst>
        </pc:picChg>
        <pc:picChg chg="add del mod">
          <ac:chgData name="Sven Van de Velde" userId="00b08bc3e1e83696" providerId="LiveId" clId="{FB8BF0DB-B6AC-43DF-BC47-CE3118AA9610}" dt="2021-03-26T20:40:18.370" v="3301" actId="478"/>
          <ac:picMkLst>
            <pc:docMk/>
            <pc:sldMk cId="3560848409" sldId="258"/>
            <ac:picMk id="1047" creationId="{89771CE8-5390-4C88-801D-33FDE358CF3E}"/>
          </ac:picMkLst>
        </pc:picChg>
        <pc:picChg chg="add del mod">
          <ac:chgData name="Sven Van de Velde" userId="00b08bc3e1e83696" providerId="LiveId" clId="{FB8BF0DB-B6AC-43DF-BC47-CE3118AA9610}" dt="2021-03-26T20:40:24.906" v="3311" actId="478"/>
          <ac:picMkLst>
            <pc:docMk/>
            <pc:sldMk cId="3560848409" sldId="258"/>
            <ac:picMk id="1053" creationId="{65DFF5A8-49BA-4501-B9F0-33D3CAD96167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54" creationId="{D587D518-53C0-4BBB-AE00-F3B0CE08B605}"/>
          </ac:picMkLst>
        </pc:picChg>
        <pc:picChg chg="add del mod">
          <ac:chgData name="Sven Van de Velde" userId="00b08bc3e1e83696" providerId="LiveId" clId="{FB8BF0DB-B6AC-43DF-BC47-CE3118AA9610}" dt="2021-03-26T20:40:21.697" v="3306" actId="478"/>
          <ac:picMkLst>
            <pc:docMk/>
            <pc:sldMk cId="3560848409" sldId="258"/>
            <ac:picMk id="1060" creationId="{3B8A417E-9F9B-4520-BB16-5E82DAEB3951}"/>
          </ac:picMkLst>
        </pc:picChg>
        <pc:picChg chg="add del mod">
          <ac:chgData name="Sven Van de Velde" userId="00b08bc3e1e83696" providerId="LiveId" clId="{FB8BF0DB-B6AC-43DF-BC47-CE3118AA9610}" dt="2021-03-26T20:40:22.946" v="3308" actId="478"/>
          <ac:picMkLst>
            <pc:docMk/>
            <pc:sldMk cId="3560848409" sldId="258"/>
            <ac:picMk id="1061" creationId="{7040FD16-1F60-4870-A71C-1388EBEA945D}"/>
          </ac:picMkLst>
        </pc:picChg>
        <pc:picChg chg="add del mod">
          <ac:chgData name="Sven Van de Velde" userId="00b08bc3e1e83696" providerId="LiveId" clId="{FB8BF0DB-B6AC-43DF-BC47-CE3118AA9610}" dt="2021-03-24T17:16:55.617" v="1539" actId="478"/>
          <ac:picMkLst>
            <pc:docMk/>
            <pc:sldMk cId="3560848409" sldId="258"/>
            <ac:picMk id="1067" creationId="{C6EFB953-515C-4F68-A903-DC2263765FCF}"/>
          </ac:picMkLst>
        </pc:picChg>
        <pc:picChg chg="add del mod">
          <ac:chgData name="Sven Van de Velde" userId="00b08bc3e1e83696" providerId="LiveId" clId="{FB8BF0DB-B6AC-43DF-BC47-CE3118AA9610}" dt="2021-03-24T17:16:55.617" v="1539" actId="478"/>
          <ac:picMkLst>
            <pc:docMk/>
            <pc:sldMk cId="3560848409" sldId="258"/>
            <ac:picMk id="1068" creationId="{05B7391B-8AF8-4B19-9910-6EDFAEB22D9A}"/>
          </ac:picMkLst>
        </pc:picChg>
        <pc:picChg chg="add del mod">
          <ac:chgData name="Sven Van de Velde" userId="00b08bc3e1e83696" providerId="LiveId" clId="{FB8BF0DB-B6AC-43DF-BC47-CE3118AA9610}" dt="2021-03-26T20:40:16.779" v="3299" actId="478"/>
          <ac:picMkLst>
            <pc:docMk/>
            <pc:sldMk cId="3560848409" sldId="258"/>
            <ac:picMk id="1069" creationId="{CA6519D5-2486-4C12-B331-A734AC574B88}"/>
          </ac:picMkLst>
        </pc:picChg>
        <pc:picChg chg="add del mod">
          <ac:chgData name="Sven Van de Velde" userId="00b08bc3e1e83696" providerId="LiveId" clId="{FB8BF0DB-B6AC-43DF-BC47-CE3118AA9610}" dt="2021-03-26T20:40:17.513" v="3300" actId="478"/>
          <ac:picMkLst>
            <pc:docMk/>
            <pc:sldMk cId="3560848409" sldId="258"/>
            <ac:picMk id="1070" creationId="{919F15B2-1A95-41BD-B4E4-B3D09F04470D}"/>
          </ac:picMkLst>
        </pc:picChg>
        <pc:picChg chg="add del mod ord">
          <ac:chgData name="Sven Van de Velde" userId="00b08bc3e1e83696" providerId="LiveId" clId="{FB8BF0DB-B6AC-43DF-BC47-CE3118AA9610}" dt="2021-03-26T20:40:15.447" v="3297" actId="478"/>
          <ac:picMkLst>
            <pc:docMk/>
            <pc:sldMk cId="3560848409" sldId="258"/>
            <ac:picMk id="1076" creationId="{48F28B50-E577-431A-A60D-8943DC01C9C4}"/>
          </ac:picMkLst>
        </pc:picChg>
        <pc:picChg chg="add del mod ord">
          <ac:chgData name="Sven Van de Velde" userId="00b08bc3e1e83696" providerId="LiveId" clId="{FB8BF0DB-B6AC-43DF-BC47-CE3118AA9610}" dt="2021-03-26T20:40:16.052" v="3298" actId="478"/>
          <ac:picMkLst>
            <pc:docMk/>
            <pc:sldMk cId="3560848409" sldId="258"/>
            <ac:picMk id="1077" creationId="{895DBE34-238E-4157-BA01-F07C0859627D}"/>
          </ac:picMkLst>
        </pc:picChg>
        <pc:picChg chg="add del mod ord">
          <ac:chgData name="Sven Van de Velde" userId="00b08bc3e1e83696" providerId="LiveId" clId="{FB8BF0DB-B6AC-43DF-BC47-CE3118AA9610}" dt="2021-03-26T20:40:11.565" v="3291" actId="478"/>
          <ac:picMkLst>
            <pc:docMk/>
            <pc:sldMk cId="3560848409" sldId="258"/>
            <ac:picMk id="1078" creationId="{C801D95E-E346-463F-8B59-7060512F5EA3}"/>
          </ac:picMkLst>
        </pc:picChg>
        <pc:picChg chg="add del mod ord">
          <ac:chgData name="Sven Van de Velde" userId="00b08bc3e1e83696" providerId="LiveId" clId="{FB8BF0DB-B6AC-43DF-BC47-CE3118AA9610}" dt="2021-03-26T20:40:12.103" v="3292" actId="478"/>
          <ac:picMkLst>
            <pc:docMk/>
            <pc:sldMk cId="3560848409" sldId="258"/>
            <ac:picMk id="1079" creationId="{3EB546EA-7BDA-47DA-9B7D-6D8E286045B5}"/>
          </ac:picMkLst>
        </pc:picChg>
        <pc:picChg chg="add del mod ord">
          <ac:chgData name="Sven Van de Velde" userId="00b08bc3e1e83696" providerId="LiveId" clId="{FB8BF0DB-B6AC-43DF-BC47-CE3118AA9610}" dt="2021-03-26T20:40:07.998" v="3286" actId="478"/>
          <ac:picMkLst>
            <pc:docMk/>
            <pc:sldMk cId="3560848409" sldId="258"/>
            <ac:picMk id="1080" creationId="{98469B01-113F-4C10-B353-124D6BE25FAD}"/>
          </ac:picMkLst>
        </pc:picChg>
        <pc:picChg chg="add del mod ord">
          <ac:chgData name="Sven Van de Velde" userId="00b08bc3e1e83696" providerId="LiveId" clId="{FB8BF0DB-B6AC-43DF-BC47-CE3118AA9610}" dt="2021-03-26T20:40:21.136" v="3305" actId="478"/>
          <ac:picMkLst>
            <pc:docMk/>
            <pc:sldMk cId="3560848409" sldId="258"/>
            <ac:picMk id="1081" creationId="{80C6EC17-468A-4EB0-89BC-CED99787B9DB}"/>
          </ac:picMkLst>
        </pc:picChg>
        <pc:picChg chg="add del mod ord">
          <ac:chgData name="Sven Van de Velde" userId="00b08bc3e1e83696" providerId="LiveId" clId="{FB8BF0DB-B6AC-43DF-BC47-CE3118AA9610}" dt="2021-03-26T20:40:22.365" v="3307" actId="478"/>
          <ac:picMkLst>
            <pc:docMk/>
            <pc:sldMk cId="3560848409" sldId="258"/>
            <ac:picMk id="1082" creationId="{5933CFFF-B0B2-4974-ADD9-58E5DC41E7F2}"/>
          </ac:picMkLst>
        </pc:picChg>
        <pc:picChg chg="add del mod">
          <ac:chgData name="Sven Van de Velde" userId="00b08bc3e1e83696" providerId="LiveId" clId="{FB8BF0DB-B6AC-43DF-BC47-CE3118AA9610}" dt="2021-03-24T17:17:41.813" v="1555"/>
          <ac:picMkLst>
            <pc:docMk/>
            <pc:sldMk cId="3560848409" sldId="258"/>
            <ac:picMk id="1083" creationId="{5D45E382-E697-4610-8BDF-526A22601873}"/>
          </ac:picMkLst>
        </pc:picChg>
        <pc:picChg chg="add del mod ord">
          <ac:chgData name="Sven Van de Velde" userId="00b08bc3e1e83696" providerId="LiveId" clId="{FB8BF0DB-B6AC-43DF-BC47-CE3118AA9610}" dt="2021-03-26T20:40:18.926" v="3302" actId="478"/>
          <ac:picMkLst>
            <pc:docMk/>
            <pc:sldMk cId="3560848409" sldId="258"/>
            <ac:picMk id="1084" creationId="{F3E5F1EE-0D41-4131-BE8F-274382B82F1C}"/>
          </ac:picMkLst>
        </pc:picChg>
        <pc:picChg chg="add del mod ord">
          <ac:chgData name="Sven Van de Velde" userId="00b08bc3e1e83696" providerId="LiveId" clId="{FB8BF0DB-B6AC-43DF-BC47-CE3118AA9610}" dt="2021-03-26T20:40:23.586" v="3309" actId="478"/>
          <ac:picMkLst>
            <pc:docMk/>
            <pc:sldMk cId="3560848409" sldId="258"/>
            <ac:picMk id="1085" creationId="{F1198A43-3B40-4469-9FB9-2F1FF2751A0C}"/>
          </ac:picMkLst>
        </pc:picChg>
      </pc:sldChg>
      <pc:sldChg chg="addSp delSp modSp add mod">
        <pc:chgData name="Sven Van de Velde" userId="00b08bc3e1e83696" providerId="LiveId" clId="{FB8BF0DB-B6AC-43DF-BC47-CE3118AA9610}" dt="2021-03-26T20:39:15.464" v="3276" actId="20577"/>
        <pc:sldMkLst>
          <pc:docMk/>
          <pc:sldMk cId="1214696437" sldId="259"/>
        </pc:sldMkLst>
        <pc:spChg chg="add mod">
          <ac:chgData name="Sven Van de Velde" userId="00b08bc3e1e83696" providerId="LiveId" clId="{FB8BF0DB-B6AC-43DF-BC47-CE3118AA9610}" dt="2021-03-25T16:43:36.198" v="2413" actId="20577"/>
          <ac:spMkLst>
            <pc:docMk/>
            <pc:sldMk cId="1214696437" sldId="259"/>
            <ac:spMk id="326" creationId="{377AC5B8-303C-4732-9386-6BFFB7D9C5A8}"/>
          </ac:spMkLst>
        </pc:spChg>
        <pc:spChg chg="add del mod">
          <ac:chgData name="Sven Van de Velde" userId="00b08bc3e1e83696" providerId="LiveId" clId="{FB8BF0DB-B6AC-43DF-BC47-CE3118AA9610}" dt="2021-03-25T05:01:52.956" v="1695"/>
          <ac:spMkLst>
            <pc:docMk/>
            <pc:sldMk cId="1214696437" sldId="259"/>
            <ac:spMk id="329" creationId="{012F8CB7-7CAA-40A3-A414-60F6C00B7252}"/>
          </ac:spMkLst>
        </pc:spChg>
        <pc:spChg chg="add mod">
          <ac:chgData name="Sven Van de Velde" userId="00b08bc3e1e83696" providerId="LiveId" clId="{FB8BF0DB-B6AC-43DF-BC47-CE3118AA9610}" dt="2021-03-25T16:43:37.891" v="2415" actId="20577"/>
          <ac:spMkLst>
            <pc:docMk/>
            <pc:sldMk cId="1214696437" sldId="259"/>
            <ac:spMk id="330" creationId="{AF39D83E-7180-4AD4-B275-1EC38375E209}"/>
          </ac:spMkLst>
        </pc:spChg>
        <pc:spChg chg="add mod">
          <ac:chgData name="Sven Van de Velde" userId="00b08bc3e1e83696" providerId="LiveId" clId="{FB8BF0DB-B6AC-43DF-BC47-CE3118AA9610}" dt="2021-03-25T16:43:39.547" v="2417" actId="20577"/>
          <ac:spMkLst>
            <pc:docMk/>
            <pc:sldMk cId="1214696437" sldId="259"/>
            <ac:spMk id="331" creationId="{4B6B40DC-5AC4-4BF1-BD68-41114CD0A688}"/>
          </ac:spMkLst>
        </pc:spChg>
        <pc:spChg chg="add mod">
          <ac:chgData name="Sven Van de Velde" userId="00b08bc3e1e83696" providerId="LiveId" clId="{FB8BF0DB-B6AC-43DF-BC47-CE3118AA9610}" dt="2021-03-25T16:43:42.755" v="2419" actId="20577"/>
          <ac:spMkLst>
            <pc:docMk/>
            <pc:sldMk cId="1214696437" sldId="259"/>
            <ac:spMk id="332" creationId="{7C8EAEB9-0CD4-490D-BA80-5C982F95FFB1}"/>
          </ac:spMkLst>
        </pc:spChg>
        <pc:spChg chg="add mod">
          <ac:chgData name="Sven Van de Velde" userId="00b08bc3e1e83696" providerId="LiveId" clId="{FB8BF0DB-B6AC-43DF-BC47-CE3118AA9610}" dt="2021-03-26T20:19:57.422" v="2962" actId="20577"/>
          <ac:spMkLst>
            <pc:docMk/>
            <pc:sldMk cId="1214696437" sldId="259"/>
            <ac:spMk id="333" creationId="{6A9B8D5C-D7CF-4967-9E73-466E096BD3D2}"/>
          </ac:spMkLst>
        </pc:spChg>
        <pc:spChg chg="add mod">
          <ac:chgData name="Sven Van de Velde" userId="00b08bc3e1e83696" providerId="LiveId" clId="{FB8BF0DB-B6AC-43DF-BC47-CE3118AA9610}" dt="2021-03-26T20:21:58.406" v="3017" actId="20577"/>
          <ac:spMkLst>
            <pc:docMk/>
            <pc:sldMk cId="1214696437" sldId="259"/>
            <ac:spMk id="334" creationId="{B4470499-70AD-41FD-BDD8-3BD11AFFACAC}"/>
          </ac:spMkLst>
        </pc:spChg>
        <pc:spChg chg="add mod">
          <ac:chgData name="Sven Van de Velde" userId="00b08bc3e1e83696" providerId="LiveId" clId="{FB8BF0DB-B6AC-43DF-BC47-CE3118AA9610}" dt="2021-03-26T20:21:20.349" v="2999" actId="20577"/>
          <ac:spMkLst>
            <pc:docMk/>
            <pc:sldMk cId="1214696437" sldId="259"/>
            <ac:spMk id="335" creationId="{8D4AFD65-2D2D-4402-A80D-3C087A73A130}"/>
          </ac:spMkLst>
        </pc:spChg>
        <pc:spChg chg="add mod">
          <ac:chgData name="Sven Van de Velde" userId="00b08bc3e1e83696" providerId="LiveId" clId="{FB8BF0DB-B6AC-43DF-BC47-CE3118AA9610}" dt="2021-03-26T20:09:47.781" v="2896" actId="20577"/>
          <ac:spMkLst>
            <pc:docMk/>
            <pc:sldMk cId="1214696437" sldId="259"/>
            <ac:spMk id="336" creationId="{4ED86EE9-07A5-4B71-BC04-A2CEDA949CCC}"/>
          </ac:spMkLst>
        </pc:spChg>
        <pc:spChg chg="add mod">
          <ac:chgData name="Sven Van de Velde" userId="00b08bc3e1e83696" providerId="LiveId" clId="{FB8BF0DB-B6AC-43DF-BC47-CE3118AA9610}" dt="2021-03-26T20:09:50.722" v="2898" actId="20577"/>
          <ac:spMkLst>
            <pc:docMk/>
            <pc:sldMk cId="1214696437" sldId="259"/>
            <ac:spMk id="337" creationId="{F3817557-B7FF-4AE6-91C3-42F7F7531FD6}"/>
          </ac:spMkLst>
        </pc:spChg>
        <pc:spChg chg="add mod">
          <ac:chgData name="Sven Van de Velde" userId="00b08bc3e1e83696" providerId="LiveId" clId="{FB8BF0DB-B6AC-43DF-BC47-CE3118AA9610}" dt="2021-03-26T20:24:35.323" v="3070" actId="20577"/>
          <ac:spMkLst>
            <pc:docMk/>
            <pc:sldMk cId="1214696437" sldId="259"/>
            <ac:spMk id="338" creationId="{0B1FC0D4-80D3-450D-A299-ED34667B8EEB}"/>
          </ac:spMkLst>
        </pc:spChg>
        <pc:spChg chg="add mod">
          <ac:chgData name="Sven Van de Velde" userId="00b08bc3e1e83696" providerId="LiveId" clId="{FB8BF0DB-B6AC-43DF-BC47-CE3118AA9610}" dt="2021-03-26T20:21:23.383" v="3001" actId="20577"/>
          <ac:spMkLst>
            <pc:docMk/>
            <pc:sldMk cId="1214696437" sldId="259"/>
            <ac:spMk id="339" creationId="{7CA10615-49EE-481C-8B0A-0E183440E218}"/>
          </ac:spMkLst>
        </pc:spChg>
        <pc:spChg chg="add mod">
          <ac:chgData name="Sven Van de Velde" userId="00b08bc3e1e83696" providerId="LiveId" clId="{FB8BF0DB-B6AC-43DF-BC47-CE3118AA9610}" dt="2021-03-26T20:20:00.225" v="2964" actId="20577"/>
          <ac:spMkLst>
            <pc:docMk/>
            <pc:sldMk cId="1214696437" sldId="259"/>
            <ac:spMk id="340" creationId="{CA3F28CC-4A50-4D54-93E8-F88F3022DA71}"/>
          </ac:spMkLst>
        </pc:spChg>
        <pc:spChg chg="add mod">
          <ac:chgData name="Sven Van de Velde" userId="00b08bc3e1e83696" providerId="LiveId" clId="{FB8BF0DB-B6AC-43DF-BC47-CE3118AA9610}" dt="2021-03-26T20:09:54.102" v="2900" actId="20577"/>
          <ac:spMkLst>
            <pc:docMk/>
            <pc:sldMk cId="1214696437" sldId="259"/>
            <ac:spMk id="341" creationId="{1C72CD20-8827-4B15-ADDD-E4FC3C8FD44B}"/>
          </ac:spMkLst>
        </pc:spChg>
        <pc:spChg chg="add mod">
          <ac:chgData name="Sven Van de Velde" userId="00b08bc3e1e83696" providerId="LiveId" clId="{FB8BF0DB-B6AC-43DF-BC47-CE3118AA9610}" dt="2021-03-26T20:24:46.007" v="3075" actId="20577"/>
          <ac:spMkLst>
            <pc:docMk/>
            <pc:sldMk cId="1214696437" sldId="259"/>
            <ac:spMk id="342" creationId="{8D645829-D68A-422C-8446-36D22FE3EFA8}"/>
          </ac:spMkLst>
        </pc:spChg>
        <pc:spChg chg="add mod">
          <ac:chgData name="Sven Van de Velde" userId="00b08bc3e1e83696" providerId="LiveId" clId="{FB8BF0DB-B6AC-43DF-BC47-CE3118AA9610}" dt="2021-03-26T20:24:58.859" v="3080" actId="20577"/>
          <ac:spMkLst>
            <pc:docMk/>
            <pc:sldMk cId="1214696437" sldId="259"/>
            <ac:spMk id="343" creationId="{478901A5-3580-4CE7-ADBA-D7CE7A5ABC54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4" creationId="{D9545D9D-9C5E-45F6-8171-CF9AF1D37223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5" creationId="{303648A1-95D5-4950-A9B7-CED9059AC9DD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6" creationId="{8188ED7F-B8A7-4257-A214-6A8E8909E2E3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7" creationId="{2BAC8FD5-7150-46FD-A88E-47C1FAD706A7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4" creationId="{4E99ACED-7070-4DD5-9520-1C48C8A4DE1D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5" creationId="{EC5EFB5E-872E-4D69-B0A4-5000E3F58FC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6" creationId="{282D6C9E-ABAA-42BD-BAC0-795DEB9206F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7" creationId="{7E3DCFFC-70AB-4F4E-BEF3-B428F4CE3CEE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8" creationId="{20DADDA3-4633-4246-A6AB-8D0E2AC49E16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9" creationId="{9A95B445-51C2-439D-A002-EB32BB058F92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0" creationId="{3F2EBBA8-5AC8-4246-A7DA-180254F0D8DE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1" creationId="{919510E2-6B81-40E1-B4F9-966929022576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2" creationId="{407A870D-C2EA-4A25-A053-4A1242929D2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3" creationId="{C44FD102-7584-45F5-87A5-313D14B016ED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4" creationId="{420FB8FC-54E7-4CE8-AE17-81314610EDE7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5" creationId="{85CC1692-2CCC-401C-8696-D1E53F7928B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6" creationId="{4B3CAEB6-B509-4BCB-8C1B-D537FBEF75B9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7" creationId="{A5622FF9-994A-4CED-AC88-97D75A58E5C4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8" creationId="{57A284EF-CD4A-4D1A-B8E9-7E6127185435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9" creationId="{E02C6533-A957-4FB6-84BD-3F8D6877012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0" creationId="{6D566CA4-293E-42F6-9C3D-38A2203F42C5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1" creationId="{E6C75A6E-11E1-4BE0-979C-861DD92CA42E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2" creationId="{B052D964-0A7B-4A3A-A38A-CE0C7FEC2990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3" creationId="{0A785E5A-78AA-4083-9088-224C2DEA6D89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4" creationId="{E2B79A3C-C558-4C1E-87D2-688E96F87B0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5" creationId="{5E49555C-F4F3-4EF8-AE41-287F82BAB3BA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6" creationId="{0ECA95B1-A2A8-424B-B655-E32FF1B15770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7" creationId="{C2DE27F4-1549-44A4-BDC3-BDC678ECA97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78" creationId="{CB01BE8A-5F21-4657-8917-A224917A316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79" creationId="{401A1180-9740-4FA0-8F69-C33F4416C1AA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0" creationId="{6AD7D195-3A96-4438-AF79-60033141F72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1" creationId="{754016B4-8E9D-47F5-8AE7-3AFCD4994481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2" creationId="{68FA6F8E-0702-4BDB-8B89-502E80F74B5A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3" creationId="{AB00A4A5-8526-4D43-9D85-503DB86C9DD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4" creationId="{12BD5A69-D72C-4219-91B4-6C4AF6A7A397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5" creationId="{6CAEBBB0-5D20-4842-8CD4-FF5BB63A10AD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6" creationId="{D221E042-41EA-4A75-ACFF-7524604A92F0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7" creationId="{B39732BC-CF14-4640-9DC0-9239D423CCB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8" creationId="{A7BC0376-2653-4289-8413-42BA6E97D23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9" creationId="{13E53F82-1555-463C-998D-077C532B38B9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0" creationId="{C552631C-6E47-4105-8DAE-0CD5F10059D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1" creationId="{D0E00EAA-DC48-4D7D-8906-301CE3FB1C45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2" creationId="{7467EDD2-DAF3-449A-B866-18266312DD66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3" creationId="{BF31BDD9-77E0-48F7-8CD3-7F661C3BDF32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4" creationId="{FB79788D-BBB4-4326-9E2C-136F1FE1342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5" creationId="{72599979-FDD8-49AC-8DFE-C421A86D8B4D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6" creationId="{B37826E8-92DA-4E02-8C89-06B42FCD52F9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7" creationId="{933BA033-E3B3-43D6-993F-59E2E72B2F04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8" creationId="{C33B4E4F-0817-4666-8E49-C30877BBC0F6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9" creationId="{DFF7C565-2255-4046-A0EC-093B88CC9DF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400" creationId="{E371F5E8-BC23-4194-B04A-7EBF7A130B6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401" creationId="{D269E864-38AE-46CB-A423-069678BFE3C2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2" creationId="{53C2643B-73B6-4C37-A2E8-D65BBBBCCC4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3" creationId="{CAEC8CBA-C885-4D24-971E-4F0EB276D2D0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4" creationId="{1D16E6A3-1634-4783-A363-829EA3C1BDD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5" creationId="{A2569298-3219-44A4-ABB8-7A9A6AB67357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6" creationId="{60C4F128-F3B1-42DD-BA13-3D81212D386C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7" creationId="{8DD81057-C7C0-41E5-BA55-B86D41F7CE71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8" creationId="{9B049BFF-C928-476A-940D-C0C5165223FB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9" creationId="{253E018B-4BF1-497F-8987-AA3EE79B5394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0" creationId="{847D1D74-D09A-4D4F-A6C6-18AF8160E38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1" creationId="{71103381-715A-48F7-8CA1-9DF91D96386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2" creationId="{0556B40A-27A0-40D1-8911-3D893DA9E021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3" creationId="{E3077214-9459-4E9F-A4EA-DB849B74533E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4" creationId="{6D9E43F0-29E6-419E-8A01-7673A28CEBA9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5" creationId="{D2068003-5C7F-403D-88D3-07F2719B8D3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6" creationId="{2D4F7708-525F-4815-B964-AE5EB224E435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7" creationId="{EC043701-7D6D-41D7-8E16-54820B78EED5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8" creationId="{906DBE63-359B-4B0A-B9A9-B4972A6AE632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9" creationId="{0A0E8959-CE24-4DB9-8EF9-33997784093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0" creationId="{AA36226D-F62C-4632-ACE9-5D1C87599DD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1" creationId="{9FB6C287-C6C3-4AFF-B8EF-9D5334E131B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2" creationId="{2451EA6E-A939-4E60-B66D-B1341A3F3F6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3" creationId="{BDF81D90-E3E1-42FA-B1E6-0179F68C7A8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4" creationId="{FC98C5A8-B7D7-4A04-AF87-382FAF6FD9A0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5" creationId="{56DCC727-35EC-470D-901F-1B81DEBF36BB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2" creationId="{714880CF-DDC1-491C-80F9-7C975F4DF648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3" creationId="{D9C68EBE-39CF-460D-B426-BC270206E417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4" creationId="{9A7BC1AC-7647-4958-839C-AC0B8BAB3A42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5" creationId="{4545A71E-28E8-4C0D-AB04-B14C071768B3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6" creationId="{E87D18AF-85B4-48BD-97CB-C3AE9FD9F23C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7" creationId="{7766FB43-0D21-40E6-A137-1B3A24D60EDF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8" creationId="{321C1CEB-387E-42BA-BFD4-433607457B98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9" creationId="{8B84B74F-4473-491C-A925-41D018A40DFE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0" creationId="{1D07BE81-AD9D-4119-832D-4D82FC380D0E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1" creationId="{4171E5E0-373E-44A3-90FB-6A4C34BE878F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2" creationId="{0AD3C257-FF93-4B40-9A4A-525F9B3D6444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3" creationId="{F335E717-A4DD-458C-812D-78BC300CBCB8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4" creationId="{C7C5985F-225A-489C-B5DE-4CDE31655221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5" creationId="{4D84CDB1-CEDF-4DF6-B9FA-72E71423DB87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46" creationId="{A8CD3B7C-A3A8-4B0A-BF86-0D989C15587D}"/>
          </ac:spMkLst>
        </pc:spChg>
        <pc:spChg chg="add mod">
          <ac:chgData name="Sven Van de Velde" userId="00b08bc3e1e83696" providerId="LiveId" clId="{FB8BF0DB-B6AC-43DF-BC47-CE3118AA9610}" dt="2021-03-26T20:39:13.022" v="3274" actId="20577"/>
          <ac:spMkLst>
            <pc:docMk/>
            <pc:sldMk cId="1214696437" sldId="259"/>
            <ac:spMk id="447" creationId="{578DCB7E-B941-47B2-A954-4BF6D04144E6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8" creationId="{FBCD348D-793D-4514-9901-D69281268777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9" creationId="{0E3AEA0B-4486-451D-B2DA-952739C7E625}"/>
          </ac:spMkLst>
        </pc:spChg>
        <pc:spChg chg="add mod">
          <ac:chgData name="Sven Van de Velde" userId="00b08bc3e1e83696" providerId="LiveId" clId="{FB8BF0DB-B6AC-43DF-BC47-CE3118AA9610}" dt="2021-03-26T20:38:39.417" v="3254" actId="20577"/>
          <ac:spMkLst>
            <pc:docMk/>
            <pc:sldMk cId="1214696437" sldId="259"/>
            <ac:spMk id="450" creationId="{60D7E387-F8F2-44A5-B5DD-62014618CE61}"/>
          </ac:spMkLst>
        </pc:spChg>
        <pc:spChg chg="add mod">
          <ac:chgData name="Sven Van de Velde" userId="00b08bc3e1e83696" providerId="LiveId" clId="{FB8BF0DB-B6AC-43DF-BC47-CE3118AA9610}" dt="2021-03-26T20:38:41.590" v="3256" actId="20577"/>
          <ac:spMkLst>
            <pc:docMk/>
            <pc:sldMk cId="1214696437" sldId="259"/>
            <ac:spMk id="451" creationId="{BC2473A5-5F6C-4B9E-8DDD-6C35B315BF7D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52" creationId="{D7A19632-06EE-425F-A9CB-41F1E4EB4038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53" creationId="{65BA5101-2336-4791-89CA-FDDC6C576F50}"/>
          </ac:spMkLst>
        </pc:spChg>
        <pc:spChg chg="add mod">
          <ac:chgData name="Sven Van de Velde" userId="00b08bc3e1e83696" providerId="LiveId" clId="{FB8BF0DB-B6AC-43DF-BC47-CE3118AA9610}" dt="2021-03-26T20:39:08.818" v="3272" actId="20577"/>
          <ac:spMkLst>
            <pc:docMk/>
            <pc:sldMk cId="1214696437" sldId="259"/>
            <ac:spMk id="454" creationId="{73198F57-4BF2-44E4-BA33-0864167C800F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55" creationId="{644039DD-D7B3-4542-906A-10A2A32CFB42}"/>
          </ac:spMkLst>
        </pc:spChg>
        <pc:spChg chg="add mod">
          <ac:chgData name="Sven Van de Velde" userId="00b08bc3e1e83696" providerId="LiveId" clId="{FB8BF0DB-B6AC-43DF-BC47-CE3118AA9610}" dt="2021-03-26T20:20:11.417" v="2966" actId="20577"/>
          <ac:spMkLst>
            <pc:docMk/>
            <pc:sldMk cId="1214696437" sldId="259"/>
            <ac:spMk id="456" creationId="{F9FFBF5D-5F35-4941-97B2-DC5F650C58F9}"/>
          </ac:spMkLst>
        </pc:spChg>
        <pc:spChg chg="add mod">
          <ac:chgData name="Sven Van de Velde" userId="00b08bc3e1e83696" providerId="LiveId" clId="{FB8BF0DB-B6AC-43DF-BC47-CE3118AA9610}" dt="2021-03-26T20:22:40.504" v="3033" actId="20577"/>
          <ac:spMkLst>
            <pc:docMk/>
            <pc:sldMk cId="1214696437" sldId="259"/>
            <ac:spMk id="457" creationId="{6CC9BAB8-C54E-4827-A2FD-08A0E6B58F7D}"/>
          </ac:spMkLst>
        </pc:spChg>
        <pc:spChg chg="add mod">
          <ac:chgData name="Sven Van de Velde" userId="00b08bc3e1e83696" providerId="LiveId" clId="{FB8BF0DB-B6AC-43DF-BC47-CE3118AA9610}" dt="2021-03-26T20:20:24.307" v="2974" actId="20577"/>
          <ac:spMkLst>
            <pc:docMk/>
            <pc:sldMk cId="1214696437" sldId="259"/>
            <ac:spMk id="458" creationId="{8EFA45B9-B119-4B43-8B66-F2EE0A22C1B1}"/>
          </ac:spMkLst>
        </pc:spChg>
        <pc:spChg chg="add mod">
          <ac:chgData name="Sven Van de Velde" userId="00b08bc3e1e83696" providerId="LiveId" clId="{FB8BF0DB-B6AC-43DF-BC47-CE3118AA9610}" dt="2021-03-26T20:21:28.209" v="3003" actId="20577"/>
          <ac:spMkLst>
            <pc:docMk/>
            <pc:sldMk cId="1214696437" sldId="259"/>
            <ac:spMk id="459" creationId="{EB12D67E-2E0B-46C6-B6C6-82D37A7BA8D3}"/>
          </ac:spMkLst>
        </pc:spChg>
        <pc:spChg chg="add mod">
          <ac:chgData name="Sven Van de Velde" userId="00b08bc3e1e83696" providerId="LiveId" clId="{FB8BF0DB-B6AC-43DF-BC47-CE3118AA9610}" dt="2021-03-26T20:20:14.785" v="2968" actId="20577"/>
          <ac:spMkLst>
            <pc:docMk/>
            <pc:sldMk cId="1214696437" sldId="259"/>
            <ac:spMk id="460" creationId="{DCD6F685-234E-45FD-865A-DA06C5AC011D}"/>
          </ac:spMkLst>
        </pc:spChg>
        <pc:spChg chg="add mod">
          <ac:chgData name="Sven Van de Velde" userId="00b08bc3e1e83696" providerId="LiveId" clId="{FB8BF0DB-B6AC-43DF-BC47-CE3118AA9610}" dt="2021-03-26T20:20:17.326" v="2970" actId="20577"/>
          <ac:spMkLst>
            <pc:docMk/>
            <pc:sldMk cId="1214696437" sldId="259"/>
            <ac:spMk id="461" creationId="{FEDC8FC3-DD5E-4666-BD89-4735A298E840}"/>
          </ac:spMkLst>
        </pc:spChg>
        <pc:spChg chg="add mod">
          <ac:chgData name="Sven Van de Velde" userId="00b08bc3e1e83696" providerId="LiveId" clId="{FB8BF0DB-B6AC-43DF-BC47-CE3118AA9610}" dt="2021-03-26T20:20:27.018" v="2976" actId="20577"/>
          <ac:spMkLst>
            <pc:docMk/>
            <pc:sldMk cId="1214696437" sldId="259"/>
            <ac:spMk id="462" creationId="{444275F9-B71B-4947-9EE2-AC8F6E61953A}"/>
          </ac:spMkLst>
        </pc:spChg>
        <pc:spChg chg="add mod">
          <ac:chgData name="Sven Van de Velde" userId="00b08bc3e1e83696" providerId="LiveId" clId="{FB8BF0DB-B6AC-43DF-BC47-CE3118AA9610}" dt="2021-03-26T20:20:29.799" v="2978" actId="20577"/>
          <ac:spMkLst>
            <pc:docMk/>
            <pc:sldMk cId="1214696437" sldId="259"/>
            <ac:spMk id="463" creationId="{62504527-F8CF-4B37-AE1C-9025137BC72D}"/>
          </ac:spMkLst>
        </pc:spChg>
        <pc:spChg chg="add mod">
          <ac:chgData name="Sven Van de Velde" userId="00b08bc3e1e83696" providerId="LiveId" clId="{FB8BF0DB-B6AC-43DF-BC47-CE3118AA9610}" dt="2021-03-26T20:24:09.146" v="3059" actId="20577"/>
          <ac:spMkLst>
            <pc:docMk/>
            <pc:sldMk cId="1214696437" sldId="259"/>
            <ac:spMk id="464" creationId="{EBBB557A-AA30-4CD3-AEC2-CD8DA50196A5}"/>
          </ac:spMkLst>
        </pc:spChg>
        <pc:spChg chg="add mod">
          <ac:chgData name="Sven Van de Velde" userId="00b08bc3e1e83696" providerId="LiveId" clId="{FB8BF0DB-B6AC-43DF-BC47-CE3118AA9610}" dt="2021-03-26T20:20:20.690" v="2972" actId="20577"/>
          <ac:spMkLst>
            <pc:docMk/>
            <pc:sldMk cId="1214696437" sldId="259"/>
            <ac:spMk id="465" creationId="{4766F201-55F2-43E2-87DE-C34352981009}"/>
          </ac:spMkLst>
        </pc:spChg>
        <pc:spChg chg="add mod">
          <ac:chgData name="Sven Van de Velde" userId="00b08bc3e1e83696" providerId="LiveId" clId="{FB8BF0DB-B6AC-43DF-BC47-CE3118AA9610}" dt="2021-03-26T20:25:20.631" v="3090" actId="20577"/>
          <ac:spMkLst>
            <pc:docMk/>
            <pc:sldMk cId="1214696437" sldId="259"/>
            <ac:spMk id="466" creationId="{C388C2CF-1F1E-4DC7-A714-BBFC65CCD756}"/>
          </ac:spMkLst>
        </pc:spChg>
        <pc:spChg chg="add mod">
          <ac:chgData name="Sven Van de Velde" userId="00b08bc3e1e83696" providerId="LiveId" clId="{FB8BF0DB-B6AC-43DF-BC47-CE3118AA9610}" dt="2021-03-26T20:20:32.938" v="2980" actId="20577"/>
          <ac:spMkLst>
            <pc:docMk/>
            <pc:sldMk cId="1214696437" sldId="259"/>
            <ac:spMk id="467" creationId="{3228D1A6-F709-4F11-B6F0-89FADF05EDC7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68" creationId="{4A4B6125-07AE-46D1-A904-2D60F6DDFB2D}"/>
          </ac:spMkLst>
        </pc:spChg>
        <pc:spChg chg="add mod">
          <ac:chgData name="Sven Van de Velde" userId="00b08bc3e1e83696" providerId="LiveId" clId="{FB8BF0DB-B6AC-43DF-BC47-CE3118AA9610}" dt="2021-03-26T20:38:49.973" v="3262" actId="20577"/>
          <ac:spMkLst>
            <pc:docMk/>
            <pc:sldMk cId="1214696437" sldId="259"/>
            <ac:spMk id="469" creationId="{54832FB7-6117-4298-B95F-AABACB9C293B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70" creationId="{3C2DDFDC-4180-4191-8E79-9EBBE6F7148E}"/>
          </ac:spMkLst>
        </pc:spChg>
        <pc:spChg chg="add mod">
          <ac:chgData name="Sven Van de Velde" userId="00b08bc3e1e83696" providerId="LiveId" clId="{FB8BF0DB-B6AC-43DF-BC47-CE3118AA9610}" dt="2021-03-26T20:38:52.163" v="3264" actId="20577"/>
          <ac:spMkLst>
            <pc:docMk/>
            <pc:sldMk cId="1214696437" sldId="259"/>
            <ac:spMk id="471" creationId="{BFCE130A-DCE9-411A-9465-B3825E2ECD4C}"/>
          </ac:spMkLst>
        </pc:spChg>
        <pc:spChg chg="add mod">
          <ac:chgData name="Sven Van de Velde" userId="00b08bc3e1e83696" providerId="LiveId" clId="{FB8BF0DB-B6AC-43DF-BC47-CE3118AA9610}" dt="2021-03-26T20:37:33.927" v="3219" actId="20577"/>
          <ac:spMkLst>
            <pc:docMk/>
            <pc:sldMk cId="1214696437" sldId="259"/>
            <ac:spMk id="472" creationId="{B72D6B7E-6AF0-471E-B3CE-8E90B260AB6E}"/>
          </ac:spMkLst>
        </pc:spChg>
        <pc:spChg chg="add mod">
          <ac:chgData name="Sven Van de Velde" userId="00b08bc3e1e83696" providerId="LiveId" clId="{FB8BF0DB-B6AC-43DF-BC47-CE3118AA9610}" dt="2021-03-26T20:37:42.931" v="3222" actId="20577"/>
          <ac:spMkLst>
            <pc:docMk/>
            <pc:sldMk cId="1214696437" sldId="259"/>
            <ac:spMk id="473" creationId="{21801E0E-62CB-46AA-A8D6-42C00F2831D2}"/>
          </ac:spMkLst>
        </pc:spChg>
        <pc:spChg chg="add mod">
          <ac:chgData name="Sven Van de Velde" userId="00b08bc3e1e83696" providerId="LiveId" clId="{FB8BF0DB-B6AC-43DF-BC47-CE3118AA9610}" dt="2021-03-26T20:37:51.651" v="3228" actId="20577"/>
          <ac:spMkLst>
            <pc:docMk/>
            <pc:sldMk cId="1214696437" sldId="259"/>
            <ac:spMk id="474" creationId="{304ACE11-28B9-4893-8101-930A29A9B822}"/>
          </ac:spMkLst>
        </pc:spChg>
        <pc:spChg chg="add mod">
          <ac:chgData name="Sven Van de Velde" userId="00b08bc3e1e83696" providerId="LiveId" clId="{FB8BF0DB-B6AC-43DF-BC47-CE3118AA9610}" dt="2021-03-26T20:37:54.078" v="3230" actId="20577"/>
          <ac:spMkLst>
            <pc:docMk/>
            <pc:sldMk cId="1214696437" sldId="259"/>
            <ac:spMk id="475" creationId="{60C9B5AB-61BF-4AE1-B5CE-4F1E96D487A1}"/>
          </ac:spMkLst>
        </pc:spChg>
        <pc:spChg chg="add mod">
          <ac:chgData name="Sven Van de Velde" userId="00b08bc3e1e83696" providerId="LiveId" clId="{FB8BF0DB-B6AC-43DF-BC47-CE3118AA9610}" dt="2021-03-26T20:38:55.086" v="3266" actId="20577"/>
          <ac:spMkLst>
            <pc:docMk/>
            <pc:sldMk cId="1214696437" sldId="259"/>
            <ac:spMk id="476" creationId="{7CD410CC-8142-433E-BA45-EDD50444AE59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77" creationId="{60B26221-5817-4498-9103-90D661CE0B92}"/>
          </ac:spMkLst>
        </pc:spChg>
        <pc:spChg chg="add mod">
          <ac:chgData name="Sven Van de Velde" userId="00b08bc3e1e83696" providerId="LiveId" clId="{FB8BF0DB-B6AC-43DF-BC47-CE3118AA9610}" dt="2021-03-26T20:38:56.969" v="3268" actId="20577"/>
          <ac:spMkLst>
            <pc:docMk/>
            <pc:sldMk cId="1214696437" sldId="259"/>
            <ac:spMk id="478" creationId="{97941CD3-095E-4775-BD91-DD02F6508A13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79" creationId="{72D1EB8C-2FD9-4400-B45A-1B7A81584904}"/>
          </ac:spMkLst>
        </pc:spChg>
        <pc:spChg chg="add mod">
          <ac:chgData name="Sven Van de Velde" userId="00b08bc3e1e83696" providerId="LiveId" clId="{FB8BF0DB-B6AC-43DF-BC47-CE3118AA9610}" dt="2021-03-26T20:22:16.769" v="3025" actId="20577"/>
          <ac:spMkLst>
            <pc:docMk/>
            <pc:sldMk cId="1214696437" sldId="259"/>
            <ac:spMk id="480" creationId="{BAE32C31-9F2D-43ED-8CD6-FAE91F560E56}"/>
          </ac:spMkLst>
        </pc:spChg>
        <pc:spChg chg="add mod">
          <ac:chgData name="Sven Van de Velde" userId="00b08bc3e1e83696" providerId="LiveId" clId="{FB8BF0DB-B6AC-43DF-BC47-CE3118AA9610}" dt="2021-03-26T20:23:31.952" v="3047" actId="20577"/>
          <ac:spMkLst>
            <pc:docMk/>
            <pc:sldMk cId="1214696437" sldId="259"/>
            <ac:spMk id="481" creationId="{6945BE1C-F9AD-4F80-933E-FF3BD930B173}"/>
          </ac:spMkLst>
        </pc:spChg>
        <pc:spChg chg="add mod">
          <ac:chgData name="Sven Van de Velde" userId="00b08bc3e1e83696" providerId="LiveId" clId="{FB8BF0DB-B6AC-43DF-BC47-CE3118AA9610}" dt="2021-03-26T20:20:36.542" v="2982" actId="20577"/>
          <ac:spMkLst>
            <pc:docMk/>
            <pc:sldMk cId="1214696437" sldId="259"/>
            <ac:spMk id="482" creationId="{E858A1D4-4946-4830-AA72-BECE5A14F3B2}"/>
          </ac:spMkLst>
        </pc:spChg>
        <pc:spChg chg="add mod">
          <ac:chgData name="Sven Van de Velde" userId="00b08bc3e1e83696" providerId="LiveId" clId="{FB8BF0DB-B6AC-43DF-BC47-CE3118AA9610}" dt="2021-03-26T20:25:44.375" v="3102" actId="20577"/>
          <ac:spMkLst>
            <pc:docMk/>
            <pc:sldMk cId="1214696437" sldId="259"/>
            <ac:spMk id="483" creationId="{D515CDB4-FE83-495B-A776-8201B3435EBC}"/>
          </ac:spMkLst>
        </pc:spChg>
        <pc:spChg chg="add mod">
          <ac:chgData name="Sven Van de Velde" userId="00b08bc3e1e83696" providerId="LiveId" clId="{FB8BF0DB-B6AC-43DF-BC47-CE3118AA9610}" dt="2021-03-26T20:24:26.044" v="3066" actId="20577"/>
          <ac:spMkLst>
            <pc:docMk/>
            <pc:sldMk cId="1214696437" sldId="259"/>
            <ac:spMk id="484" creationId="{BB55EA0D-3523-4C8F-923E-9E913E2F226D}"/>
          </ac:spMkLst>
        </pc:spChg>
        <pc:spChg chg="add mod">
          <ac:chgData name="Sven Van de Velde" userId="00b08bc3e1e83696" providerId="LiveId" clId="{FB8BF0DB-B6AC-43DF-BC47-CE3118AA9610}" dt="2021-03-26T20:23:14.774" v="3042" actId="20577"/>
          <ac:spMkLst>
            <pc:docMk/>
            <pc:sldMk cId="1214696437" sldId="259"/>
            <ac:spMk id="485" creationId="{5BFD65E8-6E29-40EC-8583-10C1F3CC6BF1}"/>
          </ac:spMkLst>
        </pc:spChg>
        <pc:spChg chg="add mod">
          <ac:chgData name="Sven Van de Velde" userId="00b08bc3e1e83696" providerId="LiveId" clId="{FB8BF0DB-B6AC-43DF-BC47-CE3118AA9610}" dt="2021-03-26T20:20:40.329" v="2984" actId="20577"/>
          <ac:spMkLst>
            <pc:docMk/>
            <pc:sldMk cId="1214696437" sldId="259"/>
            <ac:spMk id="486" creationId="{6668D17A-C116-4453-B7A5-1C8681E695CD}"/>
          </ac:spMkLst>
        </pc:spChg>
        <pc:spChg chg="add mod">
          <ac:chgData name="Sven Van de Velde" userId="00b08bc3e1e83696" providerId="LiveId" clId="{FB8BF0DB-B6AC-43DF-BC47-CE3118AA9610}" dt="2021-03-26T20:20:42.950" v="2986" actId="20577"/>
          <ac:spMkLst>
            <pc:docMk/>
            <pc:sldMk cId="1214696437" sldId="259"/>
            <ac:spMk id="487" creationId="{773C5D9F-97CC-40BC-90DF-43B2D7DACA07}"/>
          </ac:spMkLst>
        </pc:spChg>
        <pc:spChg chg="add mod">
          <ac:chgData name="Sven Van de Velde" userId="00b08bc3e1e83696" providerId="LiveId" clId="{FB8BF0DB-B6AC-43DF-BC47-CE3118AA9610}" dt="2021-03-26T20:24:12.055" v="3061" actId="20577"/>
          <ac:spMkLst>
            <pc:docMk/>
            <pc:sldMk cId="1214696437" sldId="259"/>
            <ac:spMk id="488" creationId="{1D7688AE-57CF-410C-9307-63CDCA5861F8}"/>
          </ac:spMkLst>
        </pc:spChg>
        <pc:spChg chg="add mod">
          <ac:chgData name="Sven Van de Velde" userId="00b08bc3e1e83696" providerId="LiveId" clId="{FB8BF0DB-B6AC-43DF-BC47-CE3118AA9610}" dt="2021-03-26T20:25:07.749" v="3085" actId="20577"/>
          <ac:spMkLst>
            <pc:docMk/>
            <pc:sldMk cId="1214696437" sldId="259"/>
            <ac:spMk id="489" creationId="{321F109A-4319-4D5B-9B1B-4FAE7E4B7473}"/>
          </ac:spMkLst>
        </pc:spChg>
        <pc:spChg chg="add mod">
          <ac:chgData name="Sven Van de Velde" userId="00b08bc3e1e83696" providerId="LiveId" clId="{FB8BF0DB-B6AC-43DF-BC47-CE3118AA9610}" dt="2021-03-26T20:25:35.003" v="3097" actId="20577"/>
          <ac:spMkLst>
            <pc:docMk/>
            <pc:sldMk cId="1214696437" sldId="259"/>
            <ac:spMk id="490" creationId="{A094ACB7-1C2B-4118-B843-CA0E5DEFBCE3}"/>
          </ac:spMkLst>
        </pc:spChg>
        <pc:spChg chg="add mod">
          <ac:chgData name="Sven Van de Velde" userId="00b08bc3e1e83696" providerId="LiveId" clId="{FB8BF0DB-B6AC-43DF-BC47-CE3118AA9610}" dt="2021-03-26T20:20:46.045" v="2988" actId="20577"/>
          <ac:spMkLst>
            <pc:docMk/>
            <pc:sldMk cId="1214696437" sldId="259"/>
            <ac:spMk id="491" creationId="{FF98E950-135A-41E5-8262-A321D9BE76CB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92" creationId="{296A8D8B-0868-426D-B653-5E296177F3BB}"/>
          </ac:spMkLst>
        </pc:spChg>
        <pc:spChg chg="add mod">
          <ac:chgData name="Sven Van de Velde" userId="00b08bc3e1e83696" providerId="LiveId" clId="{FB8BF0DB-B6AC-43DF-BC47-CE3118AA9610}" dt="2021-03-26T20:39:15.464" v="3276" actId="20577"/>
          <ac:spMkLst>
            <pc:docMk/>
            <pc:sldMk cId="1214696437" sldId="259"/>
            <ac:spMk id="493" creationId="{97BD0B7E-A60F-45D7-8649-8064776E3B4D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494" creationId="{4B74EBDE-0DC3-4B66-9C29-D4299E22BA56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496" creationId="{F3438A9C-F5E0-4F4F-8205-38445551E166}"/>
          </ac:spMkLst>
        </pc:spChg>
        <pc:spChg chg="add mod">
          <ac:chgData name="Sven Van de Velde" userId="00b08bc3e1e83696" providerId="LiveId" clId="{FB8BF0DB-B6AC-43DF-BC47-CE3118AA9610}" dt="2021-03-26T20:38:44.150" v="3258" actId="20577"/>
          <ac:spMkLst>
            <pc:docMk/>
            <pc:sldMk cId="1214696437" sldId="259"/>
            <ac:spMk id="505" creationId="{579C9AB4-B645-4E98-BB25-144E346AD084}"/>
          </ac:spMkLst>
        </pc:spChg>
        <pc:spChg chg="add mod">
          <ac:chgData name="Sven Van de Velde" userId="00b08bc3e1e83696" providerId="LiveId" clId="{FB8BF0DB-B6AC-43DF-BC47-CE3118AA9610}" dt="2021-03-26T20:38:46.295" v="3260" actId="20577"/>
          <ac:spMkLst>
            <pc:docMk/>
            <pc:sldMk cId="1214696437" sldId="259"/>
            <ac:spMk id="518" creationId="{99582A38-48E2-4331-ABBE-1FBEFA370258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19" creationId="{6110AFE9-8D7E-4915-B9EE-A91EFB684C40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20" creationId="{8B61AA20-9A53-4480-A1FA-533A83926D77}"/>
          </ac:spMkLst>
        </pc:spChg>
        <pc:spChg chg="add mod">
          <ac:chgData name="Sven Van de Velde" userId="00b08bc3e1e83696" providerId="LiveId" clId="{FB8BF0DB-B6AC-43DF-BC47-CE3118AA9610}" dt="2021-03-26T20:39:06.239" v="3270" actId="20577"/>
          <ac:spMkLst>
            <pc:docMk/>
            <pc:sldMk cId="1214696437" sldId="259"/>
            <ac:spMk id="521" creationId="{20DF4089-F796-4869-83AA-2DD94C02669D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22" creationId="{709CB781-C54A-4A5F-A722-6DC4C788785B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24" creationId="{70123599-E7CB-4218-85D4-9E7D470914C9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25" creationId="{D55BEB4D-261F-444E-9F1D-84ED1742DDD5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526" creationId="{3264B7AF-1A44-4E20-B8B8-E50C8CB2CF01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527" creationId="{F3EF5B3C-409C-4B6B-A26C-640F24CF75D6}"/>
          </ac:spMkLst>
        </pc:spChg>
        <pc:spChg chg="add mod">
          <ac:chgData name="Sven Van de Velde" userId="00b08bc3e1e83696" providerId="LiveId" clId="{FB8BF0DB-B6AC-43DF-BC47-CE3118AA9610}" dt="2021-03-26T20:37:24.443" v="3213" actId="20577"/>
          <ac:spMkLst>
            <pc:docMk/>
            <pc:sldMk cId="1214696437" sldId="259"/>
            <ac:spMk id="528" creationId="{0D4B1241-C121-4DED-9033-D119A13B278A}"/>
          </ac:spMkLst>
        </pc:spChg>
        <pc:spChg chg="add mod">
          <ac:chgData name="Sven Van de Velde" userId="00b08bc3e1e83696" providerId="LiveId" clId="{FB8BF0DB-B6AC-43DF-BC47-CE3118AA9610}" dt="2021-03-26T20:37:14.151" v="3207" actId="20577"/>
          <ac:spMkLst>
            <pc:docMk/>
            <pc:sldMk cId="1214696437" sldId="259"/>
            <ac:spMk id="529" creationId="{04AAC8B4-FF04-4505-BCB5-723157C11371}"/>
          </ac:spMkLst>
        </pc:spChg>
        <pc:spChg chg="add mod">
          <ac:chgData name="Sven Van de Velde" userId="00b08bc3e1e83696" providerId="LiveId" clId="{FB8BF0DB-B6AC-43DF-BC47-CE3118AA9610}" dt="2021-03-26T20:37:17.505" v="3209" actId="20577"/>
          <ac:spMkLst>
            <pc:docMk/>
            <pc:sldMk cId="1214696437" sldId="259"/>
            <ac:spMk id="530" creationId="{48FA4B64-08D5-464F-9304-9663DCF196FA}"/>
          </ac:spMkLst>
        </pc:spChg>
        <pc:spChg chg="add mod">
          <ac:chgData name="Sven Van de Velde" userId="00b08bc3e1e83696" providerId="LiveId" clId="{FB8BF0DB-B6AC-43DF-BC47-CE3118AA9610}" dt="2021-03-26T20:37:26.970" v="3215" actId="20577"/>
          <ac:spMkLst>
            <pc:docMk/>
            <pc:sldMk cId="1214696437" sldId="259"/>
            <ac:spMk id="531" creationId="{54566CE0-A33E-4EDE-BF4A-CAC3FE4846E7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32" creationId="{01513E0C-5AE0-411F-89AB-DA58CF6FDC87}"/>
          </ac:spMkLst>
        </pc:spChg>
        <pc:spChg chg="add mod">
          <ac:chgData name="Sven Van de Velde" userId="00b08bc3e1e83696" providerId="LiveId" clId="{FB8BF0DB-B6AC-43DF-BC47-CE3118AA9610}" dt="2021-03-26T20:37:20.671" v="3211" actId="20577"/>
          <ac:spMkLst>
            <pc:docMk/>
            <pc:sldMk cId="1214696437" sldId="259"/>
            <ac:spMk id="533" creationId="{524A88DC-4477-4BBA-9EA8-C82A213258D8}"/>
          </ac:spMkLst>
        </pc:spChg>
        <pc:spChg chg="add mod">
          <ac:chgData name="Sven Van de Velde" userId="00b08bc3e1e83696" providerId="LiveId" clId="{FB8BF0DB-B6AC-43DF-BC47-CE3118AA9610}" dt="2021-03-26T20:38:31.979" v="3252" actId="20577"/>
          <ac:spMkLst>
            <pc:docMk/>
            <pc:sldMk cId="1214696437" sldId="259"/>
            <ac:spMk id="534" creationId="{103C9F7B-D435-46EF-B790-5A26A4957A4B}"/>
          </ac:spMkLst>
        </pc:spChg>
        <pc:spChg chg="add mod">
          <ac:chgData name="Sven Van de Velde" userId="00b08bc3e1e83696" providerId="LiveId" clId="{FB8BF0DB-B6AC-43DF-BC47-CE3118AA9610}" dt="2021-03-26T20:37:46.645" v="3224" actId="20577"/>
          <ac:spMkLst>
            <pc:docMk/>
            <pc:sldMk cId="1214696437" sldId="259"/>
            <ac:spMk id="535" creationId="{A2D02BCE-E35C-46D1-B930-D08334EE44D7}"/>
          </ac:spMkLst>
        </pc:spChg>
        <pc:spChg chg="add mod">
          <ac:chgData name="Sven Van de Velde" userId="00b08bc3e1e83696" providerId="LiveId" clId="{FB8BF0DB-B6AC-43DF-BC47-CE3118AA9610}" dt="2021-03-26T20:37:57.738" v="3232" actId="20577"/>
          <ac:spMkLst>
            <pc:docMk/>
            <pc:sldMk cId="1214696437" sldId="259"/>
            <ac:spMk id="536" creationId="{0C181166-9E91-45A7-91A3-C14CF58D4E92}"/>
          </ac:spMkLst>
        </pc:spChg>
        <pc:spChg chg="add mod">
          <ac:chgData name="Sven Van de Velde" userId="00b08bc3e1e83696" providerId="LiveId" clId="{FB8BF0DB-B6AC-43DF-BC47-CE3118AA9610}" dt="2021-03-26T20:38:28.687" v="3250" actId="20577"/>
          <ac:spMkLst>
            <pc:docMk/>
            <pc:sldMk cId="1214696437" sldId="259"/>
            <ac:spMk id="537" creationId="{A26A5999-5B87-4B04-963B-B53EDE8A2CDE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38" creationId="{51C5735D-35C9-4764-B56E-2087F654E429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539" creationId="{EA8B2DEC-C5AF-473C-9A23-E37C343F5175}"/>
          </ac:spMkLst>
        </pc:spChg>
        <pc:spChg chg="add mod">
          <ac:chgData name="Sven Van de Velde" userId="00b08bc3e1e83696" providerId="LiveId" clId="{FB8BF0DB-B6AC-43DF-BC47-CE3118AA9610}" dt="2021-03-26T20:38:20.255" v="3246" actId="20577"/>
          <ac:spMkLst>
            <pc:docMk/>
            <pc:sldMk cId="1214696437" sldId="259"/>
            <ac:spMk id="540" creationId="{B67CDDCD-D79A-4C91-8F89-8F79D4D71EC3}"/>
          </ac:spMkLst>
        </pc:spChg>
        <pc:spChg chg="add mod">
          <ac:chgData name="Sven Van de Velde" userId="00b08bc3e1e83696" providerId="LiveId" clId="{FB8BF0DB-B6AC-43DF-BC47-CE3118AA9610}" dt="2021-03-26T20:38:03.522" v="3236" actId="20577"/>
          <ac:spMkLst>
            <pc:docMk/>
            <pc:sldMk cId="1214696437" sldId="259"/>
            <ac:spMk id="541" creationId="{D5B73FC7-14C9-44D4-93AC-550E00A3ADDE}"/>
          </ac:spMkLst>
        </pc:spChg>
        <pc:spChg chg="add mod">
          <ac:chgData name="Sven Van de Velde" userId="00b08bc3e1e83696" providerId="LiveId" clId="{FB8BF0DB-B6AC-43DF-BC47-CE3118AA9610}" dt="2021-03-26T20:38:05.601" v="3238" actId="20577"/>
          <ac:spMkLst>
            <pc:docMk/>
            <pc:sldMk cId="1214696437" sldId="259"/>
            <ac:spMk id="542" creationId="{E8D9A158-98C0-4347-8372-012D9746189F}"/>
          </ac:spMkLst>
        </pc:spChg>
        <pc:spChg chg="add mod">
          <ac:chgData name="Sven Van de Velde" userId="00b08bc3e1e83696" providerId="LiveId" clId="{FB8BF0DB-B6AC-43DF-BC47-CE3118AA9610}" dt="2021-03-26T20:38:22.913" v="3248" actId="20577"/>
          <ac:spMkLst>
            <pc:docMk/>
            <pc:sldMk cId="1214696437" sldId="259"/>
            <ac:spMk id="543" creationId="{FD9414A7-D06F-40B7-ACD9-C56847F3420D}"/>
          </ac:spMkLst>
        </pc:spChg>
        <pc:spChg chg="add mod">
          <ac:chgData name="Sven Van de Velde" userId="00b08bc3e1e83696" providerId="LiveId" clId="{FB8BF0DB-B6AC-43DF-BC47-CE3118AA9610}" dt="2021-03-26T20:38:07.875" v="3240" actId="20577"/>
          <ac:spMkLst>
            <pc:docMk/>
            <pc:sldMk cId="1214696437" sldId="259"/>
            <ac:spMk id="544" creationId="{D5854A92-9926-42F0-8C83-1061CC37B93F}"/>
          </ac:spMkLst>
        </pc:spChg>
        <pc:spChg chg="add mod">
          <ac:chgData name="Sven Van de Velde" userId="00b08bc3e1e83696" providerId="LiveId" clId="{FB8BF0DB-B6AC-43DF-BC47-CE3118AA9610}" dt="2021-03-26T20:37:10.932" v="3205" actId="20577"/>
          <ac:spMkLst>
            <pc:docMk/>
            <pc:sldMk cId="1214696437" sldId="259"/>
            <ac:spMk id="545" creationId="{C9C9A5EC-E4E2-4A0C-87FE-03A8E98F9515}"/>
          </ac:spMkLst>
        </pc:spChg>
        <pc:spChg chg="add mod">
          <ac:chgData name="Sven Van de Velde" userId="00b08bc3e1e83696" providerId="LiveId" clId="{FB8BF0DB-B6AC-43DF-BC47-CE3118AA9610}" dt="2021-03-26T20:38:14.612" v="3242" actId="20577"/>
          <ac:spMkLst>
            <pc:docMk/>
            <pc:sldMk cId="1214696437" sldId="259"/>
            <ac:spMk id="546" creationId="{1A4D9F07-3D8A-4781-AC35-24C55B1AFAA2}"/>
          </ac:spMkLst>
        </pc:spChg>
        <pc:spChg chg="add mod">
          <ac:chgData name="Sven Van de Velde" userId="00b08bc3e1e83696" providerId="LiveId" clId="{FB8BF0DB-B6AC-43DF-BC47-CE3118AA9610}" dt="2021-03-26T20:37:32.002" v="3217" actId="20577"/>
          <ac:spMkLst>
            <pc:docMk/>
            <pc:sldMk cId="1214696437" sldId="259"/>
            <ac:spMk id="547" creationId="{EAF08B73-8F12-4DA5-84E2-55B38D762DC0}"/>
          </ac:spMkLst>
        </pc:spChg>
        <pc:spChg chg="add mod">
          <ac:chgData name="Sven Van de Velde" userId="00b08bc3e1e83696" providerId="LiveId" clId="{FB8BF0DB-B6AC-43DF-BC47-CE3118AA9610}" dt="2021-03-26T20:37:49.562" v="3226" actId="20577"/>
          <ac:spMkLst>
            <pc:docMk/>
            <pc:sldMk cId="1214696437" sldId="259"/>
            <ac:spMk id="548" creationId="{63134016-51FB-4AE0-BDDC-E5815A0D00CB}"/>
          </ac:spMkLst>
        </pc:spChg>
        <pc:spChg chg="add mod">
          <ac:chgData name="Sven Van de Velde" userId="00b08bc3e1e83696" providerId="LiveId" clId="{FB8BF0DB-B6AC-43DF-BC47-CE3118AA9610}" dt="2021-03-26T20:38:16.871" v="3244" actId="20577"/>
          <ac:spMkLst>
            <pc:docMk/>
            <pc:sldMk cId="1214696437" sldId="259"/>
            <ac:spMk id="549" creationId="{960D4FDC-919B-44A3-8389-965D505018CE}"/>
          </ac:spMkLst>
        </pc:spChg>
        <pc:spChg chg="add mod">
          <ac:chgData name="Sven Van de Velde" userId="00b08bc3e1e83696" providerId="LiveId" clId="{FB8BF0DB-B6AC-43DF-BC47-CE3118AA9610}" dt="2021-03-26T20:38:01.181" v="3234" actId="20577"/>
          <ac:spMkLst>
            <pc:docMk/>
            <pc:sldMk cId="1214696437" sldId="259"/>
            <ac:spMk id="550" creationId="{5D7B11EA-9296-484B-849D-394AE5210EA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751" creationId="{A3546E43-6C05-4755-82AC-534A1D9DD39C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752" creationId="{0A1F03F1-C7DC-4A54-A0F4-07D1FECC2BB8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3" creationId="{4B4EDD06-29BE-4296-BFE8-E931474D74F1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4" creationId="{8EF955A9-F74E-4A10-B168-4BB403C78530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5" creationId="{CE584AA1-6CB5-4C64-8400-340B7D62569B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56" creationId="{B855B8A5-645D-4541-A57C-D5B52219EC88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61" creationId="{241F9F6C-82C8-41CC-B845-A38F95D78F8A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62" creationId="{C944A1DC-7B40-4ED7-B3F2-3938819E0FB5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3" creationId="{312D25BD-5C69-4B1C-9617-10A6D0C176AA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4" creationId="{402A9193-6239-4C04-9B8C-9884758F0E25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5" creationId="{030DCE6C-743F-43DF-B5B2-FFCC5D87BF27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766" creationId="{AE4331A9-79C8-4164-83E3-FD7E9A1B11F5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767" creationId="{D47B5405-4A2E-4C90-81D9-60BC3BB8A2DA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768" creationId="{76297E5F-9833-4807-BFDE-B96448E30C53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769" creationId="{165E333E-460E-4E49-9DE2-B71D1125E2EA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770" creationId="{4B4777AD-5369-4C2B-81C8-D21C877097F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771" creationId="{E5A8CF5A-A0CE-4DBB-85C6-C2B913A9DD2C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772" creationId="{9E012458-50F9-4A8B-978C-213065C34ACD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773" creationId="{A649B463-65D1-4FB6-9174-C7EEFD857A86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774" creationId="{EB839B25-92B0-42C3-A8F9-38EBE04D54D8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775" creationId="{E4900CBE-6F3E-46A9-8070-560C79B825C6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776" creationId="{D443401A-47AA-459E-81A7-04BAF534D2E4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803" creationId="{2E76244F-78E4-4877-B5A1-7981C1E2259C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04" creationId="{74CB3DEF-E9BB-4D30-8FF8-1C9E3A4ED049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05" creationId="{8ECDE863-6D91-4E56-93AA-6FD170F7255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06" creationId="{5B44FAF7-CBFF-49EE-9550-DE915EC6724B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07" creationId="{E6CE6293-3155-4B35-8585-0D1B097DACE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08" creationId="{D2032FFF-2567-411F-804F-7F8B666EA9D3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09" creationId="{4BC0657E-9216-4D47-8507-38E3842339AF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10" creationId="{4E649722-1726-4F2B-AAAA-373374A5AC4B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11" creationId="{D013146C-D35A-44ED-9279-DB6DE83F05A9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812" creationId="{3B4D270A-C665-4536-9021-B4F1A2EB0167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814" creationId="{A80A840C-0D44-41FE-8950-B92A8C5D6A45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815" creationId="{01E68A5C-A2AE-4B5F-9999-80F9B28AD2A5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816" creationId="{DCCBD5EF-A494-419B-837F-DC1CC12A722E}"/>
          </ac:spMkLst>
        </pc:spChg>
        <pc:spChg chg="mod">
          <ac:chgData name="Sven Van de Velde" userId="00b08bc3e1e83696" providerId="LiveId" clId="{FB8BF0DB-B6AC-43DF-BC47-CE3118AA9610}" dt="2021-03-25T16:43:32.723" v="2411" actId="20577"/>
          <ac:spMkLst>
            <pc:docMk/>
            <pc:sldMk cId="1214696437" sldId="259"/>
            <ac:spMk id="829" creationId="{7B30640E-81CC-4B53-96D2-CA6AC49E94D5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58" creationId="{60B663E6-1AD4-4999-9717-24D65D5207EC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59" creationId="{B4886302-D9EA-481A-ACED-3AE7D6CB56E5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60" creationId="{CF998D9D-D5A7-4F50-AAC9-1A725AB509A1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61" creationId="{D79716AC-BF26-48E2-97A0-03BA35D9C8AB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62" creationId="{B67B5722-747C-4CE3-8637-B5828A95B9CE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63" creationId="{37EDD824-EC92-4B0E-B11A-859BD756ED51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65" creationId="{58BC2A97-81F9-47EA-806E-AB5B31249341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66" creationId="{06831742-EEC1-4417-9E13-42769F2BE210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67" creationId="{E2CA6EB3-5D28-4AC8-8E0A-878049DD6A70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68" creationId="{ECD4E100-015E-4631-A7EF-CDC7BB1A2C61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69" creationId="{D7F8A3C3-8E4B-43F4-A683-79F232AA863A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70" creationId="{34444A0D-8980-43CF-ACB7-DE2FAACE9883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71" creationId="{15342F6A-74C3-4797-B49A-EA9D534F52A1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72" creationId="{D57DF56A-A982-4908-9267-C092C6F47DBA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73" creationId="{B476B6C2-3DA4-4879-884E-CEA775BB45E5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74" creationId="{7CC7030E-58C4-4988-9456-D65EFFFE7230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75" creationId="{E687ABF0-1053-4BBD-81D9-DF349F36BBBE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76" creationId="{8F7CCC9B-02B9-4EEC-BCDD-7B82398E0280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77" creationId="{B67A0500-3F85-43C4-8319-77D2D3BB46C8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78" creationId="{EC54A82D-4E89-407A-90EE-35875F4F6020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79" creationId="{4A7EF303-FF90-4DE4-9BF0-5FA7663E19EE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80" creationId="{20BBDC2E-A599-427C-A533-1A52ABE634A6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81" creationId="{4B4CF933-4FE0-47F1-9766-88661B4E6C31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82" creationId="{9C8666C5-D665-4B93-BB08-13896FF0073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3" creationId="{E4DEB530-93AC-4276-B537-3E26FE7F12F2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4" creationId="{C25635A5-201D-4092-BEF6-7294B047A40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5" creationId="{56675DC7-A19F-44F5-B7F3-FABA871A4DDD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6" creationId="{08062EBB-A0EE-4D87-B8FB-7454EB6851BF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7" creationId="{6BEB4E5F-55A7-4878-8F77-98874CA09430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8" creationId="{2CBE97C4-1487-4C88-AF94-4FEC4D09D09B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89" creationId="{38DE1201-C3DF-4717-A900-910AE1E166BC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90" creationId="{FC1E1E1B-CB8C-4000-8350-B8D874F83556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91" creationId="{AA98C978-F15E-4C10-875F-AF6303135477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2" creationId="{AA00F5AA-721A-4A53-A3DB-95A527916395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3" creationId="{843ACB10-0379-4778-8CA2-CAC947650309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4" creationId="{33ACEF2B-1F02-4B93-A0D8-9E73A5F459B4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899" creationId="{6E0EB189-C19E-4F35-898A-5837F84C3C57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00" creationId="{C5CD5C05-DA1A-402E-A99A-7A1E654AA603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01" creationId="{51F00B5D-89C2-46E9-853F-83C9192F1342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02" creationId="{18156ABD-27EA-4024-BFEF-4DB11C6BD391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03" creationId="{FDECE8C4-2A65-42DA-B86A-A4799F8E7183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909" creationId="{72292069-C7CC-4177-9AC8-7D7785C5D7D1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10" creationId="{99DEE287-5EB6-49A4-8D50-31C195AD221E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11" creationId="{3AF7467D-8155-4DCA-9A69-1A78636913B2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12" creationId="{0A180ABD-FD23-41A4-8D3A-2D27CB91517F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13" creationId="{10147185-E04A-4948-8E58-F264D6E59F9B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918" creationId="{0E8DD7B7-8626-4BD1-ACB3-16AEBD380858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19" creationId="{920E3317-20E2-45FB-A60D-A7EE9C42D412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20" creationId="{CB735F39-5494-4209-AAD4-C2935E808B94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21" creationId="{A5D5030F-9876-4F14-9046-918C22561983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22" creationId="{FEA209F2-CD6B-4A0B-9211-B45030916B48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931" creationId="{A631642F-C61F-4F7B-B698-37FE321EF30F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32" creationId="{9656E2F7-B353-4C89-861B-5ED47491C93E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33" creationId="{29DDD4B5-D81D-4FF6-8836-83425CE1BDAE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34" creationId="{E8AC7022-5555-47DD-A1BD-6BB16F913532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35" creationId="{B1386086-E0E4-41EA-B269-FE144070809A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40" creationId="{427BF6B7-24E8-4EBF-B03A-20D661477492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41" creationId="{BA619606-699C-4CD2-98D3-51181766227A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42" creationId="{BDD21AFD-0A34-4601-8990-712C615E8057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43" creationId="{B56F05C6-E475-4908-8C56-EBABB2EAE1BC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44" creationId="{7C2F8FE1-F863-4FE7-943A-6B41F3BAA551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51" creationId="{C1ED9E89-CC9C-4CFC-8080-282C9C57DF37}"/>
          </ac:spMkLst>
        </pc:spChg>
        <pc:spChg chg="del mod">
          <ac:chgData name="Sven Van de Velde" userId="00b08bc3e1e83696" providerId="LiveId" clId="{FB8BF0DB-B6AC-43DF-BC47-CE3118AA9610}" dt="2021-03-25T05:04:51.564" v="2115" actId="478"/>
          <ac:spMkLst>
            <pc:docMk/>
            <pc:sldMk cId="1214696437" sldId="259"/>
            <ac:spMk id="952" creationId="{4D60816D-40D3-432C-80E6-EB5580D2F328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53" creationId="{9289620D-320E-4FFC-BE14-5CD89B8032A9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54" creationId="{F7C4AD9E-C215-4569-BD29-A1FEC783305A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55" creationId="{8ACF271E-0C26-44F4-99DE-DEA5DFF911A6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60" creationId="{3C4F54B5-F6FC-481C-AE2F-5B03FCF1B982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961" creationId="{A8A4E899-D2D4-4D89-BC32-FC5F35CBF204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62" creationId="{03D7A465-A464-4919-9E84-7897E9C58794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63" creationId="{43D8EE73-EB1D-4564-A62C-A248649EA77D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64" creationId="{AFFB1932-D553-4E53-9C42-0842ACC188CF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71" creationId="{D4DBBB88-A6C2-492B-9208-E2D70416332F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72" creationId="{C924D8E4-4488-4727-9DA2-54E0D21EE5FB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73" creationId="{46FFD025-72A2-4AC0-A69D-9F046ADEA491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74" creationId="{EBE93F28-8C15-4202-B8C6-EA238506C461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75" creationId="{30B37836-18FF-4F08-81FB-6973C4B61A2F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88" creationId="{04D2A794-E992-4FE5-B982-9C9EC0784A32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89" creationId="{16F5D1A2-5E3B-419A-A435-5DA28D9C7BA7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90" creationId="{126972B3-AD71-4CEE-8A76-032493BFEC5D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91" creationId="{0F0838F9-81ED-4E6E-B417-A06D089DEE3D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92" creationId="{A0A3E83C-6D65-4C7A-95C8-CB103A2A874B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01" creationId="{B1D8A256-6AF7-4922-A529-844AEE70F9C9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02" creationId="{42D5764C-05F1-4D0F-86DC-04486CFED56B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03" creationId="{8DF1C2FF-59AC-4ED5-9EB0-0495492A5E83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04" creationId="{C23F429C-6651-40C2-8139-F567000BBD65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05" creationId="{24328D79-AEA7-44D4-9198-748918241C9A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10" creationId="{1823C0F0-25CB-4059-9FB5-855944E1D2D0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11" creationId="{7F7FAD9C-D2FD-49F6-BFF4-02C5ED393D7B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12" creationId="{CD50C802-95DE-4670-A847-560B08E4E67C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13" creationId="{66318316-89A7-4432-80C6-32C0F957224B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14" creationId="{209255AB-C2AB-4AF4-B209-F46083BF9646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26" creationId="{30FD7988-E3CB-400E-99C6-5FE1879D40AF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27" creationId="{14419FD7-4276-4806-8E06-82D2FB2D129B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28" creationId="{550F1604-3873-4C4F-B984-9F5C440456B6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29" creationId="{12201F7C-9884-4DE0-B08E-35DB10205452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30" creationId="{DE98F6EE-E3F8-40D2-8D9E-31B4206BFF1E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35" creationId="{58C427E2-8A08-4498-985A-108C8250605D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36" creationId="{0D4A28D2-C637-4AB8-97E6-ED9B6A559299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37" creationId="{2F3AF933-8018-4BCF-B302-3A4E2860FBDD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38" creationId="{8CBAB299-FE45-46EE-825E-B118BA801525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39" creationId="{74B832F6-8D81-4737-B165-781A042F928B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48" creationId="{0644C3F2-0D71-4D79-A354-B40075BF0346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49" creationId="{5F7A6A41-D3DD-43EE-9EE7-3332D40683B6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50" creationId="{B6399641-D860-45FE-9E86-0724E9B13B40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51" creationId="{E1459F86-3725-4821-A274-D9C11B4F719B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52" creationId="{820167AB-C845-4A56-9672-BA668A093070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55" creationId="{2C8CA8E0-57FC-46F3-BCE3-38A4FFE37BEF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56" creationId="{77855349-90A3-4554-B94A-6349593A60E2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57" creationId="{CECBA752-EFB0-4148-BE9D-15C76B94DF72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58" creationId="{D03D4EAF-BAFD-477F-AA29-D0B8A145B413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59" creationId="{E662713D-5F5D-4E3E-8F13-6723168564FA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62" creationId="{1DC2C084-AC52-409C-A440-5D7909F1D684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63" creationId="{2E73E95C-A87D-4E8F-94D0-D309D4D9DD51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64" creationId="{8EAD723E-6A47-415C-91E2-8FBE7AEB5205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65" creationId="{1DD73F26-F822-497B-92CA-6DD5AA57236F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66" creationId="{3F69A39D-D89D-46EB-ACAC-FFA82268C442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71" creationId="{619EDFAC-F27C-4F45-B484-D3F0675A8B0E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72" creationId="{BED4744E-5506-4D98-A9A8-5C6989BE9F62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73" creationId="{30848500-26E1-4F70-AC49-F93163F81CF4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74" creationId="{B822E4A0-DF75-4789-888E-FA553D7144C3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75" creationId="{85C423E1-D7BF-4C54-960D-4E87E2B088EE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86" creationId="{2F8BF303-46FF-4329-BA5B-F1C9C587BE0D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87" creationId="{9BBB57D8-0DE3-4DA9-A913-8002F9775B99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88" creationId="{41E2543A-560D-4AE9-8B40-31AA0F8E3449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89" creationId="{A9A10493-88F4-4F21-8DA0-0F788BAB6494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90" creationId="{6B1B5000-A56C-4443-879A-D6926947BE0C}"/>
          </ac:spMkLst>
        </pc:spChg>
        <pc:picChg chg="add mod ord">
          <ac:chgData name="Sven Van de Velde" userId="00b08bc3e1e83696" providerId="LiveId" clId="{FB8BF0DB-B6AC-43DF-BC47-CE3118AA9610}" dt="2021-03-26T20:08:45.621" v="2874" actId="167"/>
          <ac:picMkLst>
            <pc:docMk/>
            <pc:sldMk cId="1214696437" sldId="259"/>
            <ac:picMk id="4" creationId="{A5795C47-3B65-4C9A-AAD0-A5FA7A6FA510}"/>
          </ac:picMkLst>
        </pc:picChg>
        <pc:picChg chg="add mod ord">
          <ac:chgData name="Sven Van de Velde" userId="00b08bc3e1e83696" providerId="LiveId" clId="{FB8BF0DB-B6AC-43DF-BC47-CE3118AA9610}" dt="2021-03-26T20:09:33.883" v="2893" actId="167"/>
          <ac:picMkLst>
            <pc:docMk/>
            <pc:sldMk cId="1214696437" sldId="259"/>
            <ac:picMk id="7" creationId="{5CDDEC1B-E3EA-4BAF-A32C-AB0C757DDAB4}"/>
          </ac:picMkLst>
        </pc:picChg>
        <pc:picChg chg="add mod ord">
          <ac:chgData name="Sven Van de Velde" userId="00b08bc3e1e83696" providerId="LiveId" clId="{FB8BF0DB-B6AC-43DF-BC47-CE3118AA9610}" dt="2021-03-26T20:09:23.157" v="2888" actId="167"/>
          <ac:picMkLst>
            <pc:docMk/>
            <pc:sldMk cId="1214696437" sldId="259"/>
            <ac:picMk id="9" creationId="{CDC1F305-EF08-4245-995A-0796EEB9DD46}"/>
          </ac:picMkLst>
        </pc:picChg>
        <pc:picChg chg="add mod ord">
          <ac:chgData name="Sven Van de Velde" userId="00b08bc3e1e83696" providerId="LiveId" clId="{FB8BF0DB-B6AC-43DF-BC47-CE3118AA9610}" dt="2021-03-26T20:09:12.972" v="2883" actId="167"/>
          <ac:picMkLst>
            <pc:docMk/>
            <pc:sldMk cId="1214696437" sldId="259"/>
            <ac:picMk id="11" creationId="{8D2725C1-E8F8-440A-A4CC-A48C8EC78E6B}"/>
          </ac:picMkLst>
        </pc:picChg>
        <pc:picChg chg="add mod ord">
          <ac:chgData name="Sven Van de Velde" userId="00b08bc3e1e83696" providerId="LiveId" clId="{FB8BF0DB-B6AC-43DF-BC47-CE3118AA9610}" dt="2021-03-26T20:14:23.288" v="2940" actId="167"/>
          <ac:picMkLst>
            <pc:docMk/>
            <pc:sldMk cId="1214696437" sldId="259"/>
            <ac:picMk id="13" creationId="{03FBE186-8897-4FCB-9CAF-116DC69267FB}"/>
          </ac:picMkLst>
        </pc:picChg>
        <pc:picChg chg="add mod ord">
          <ac:chgData name="Sven Van de Velde" userId="00b08bc3e1e83696" providerId="LiveId" clId="{FB8BF0DB-B6AC-43DF-BC47-CE3118AA9610}" dt="2021-03-26T20:14:18.231" v="2939" actId="167"/>
          <ac:picMkLst>
            <pc:docMk/>
            <pc:sldMk cId="1214696437" sldId="259"/>
            <ac:picMk id="17" creationId="{DBDDB4FB-13AF-4B26-9B13-79A4B694C759}"/>
          </ac:picMkLst>
        </pc:picChg>
        <pc:picChg chg="add mod ord">
          <ac:chgData name="Sven Van de Velde" userId="00b08bc3e1e83696" providerId="LiveId" clId="{FB8BF0DB-B6AC-43DF-BC47-CE3118AA9610}" dt="2021-03-26T20:14:18.231" v="2939" actId="167"/>
          <ac:picMkLst>
            <pc:docMk/>
            <pc:sldMk cId="1214696437" sldId="259"/>
            <ac:picMk id="21" creationId="{787E02DF-471C-4FE1-9B34-306752D72E3B}"/>
          </ac:picMkLst>
        </pc:picChg>
        <pc:picChg chg="add mod ord">
          <ac:chgData name="Sven Van de Velde" userId="00b08bc3e1e83696" providerId="LiveId" clId="{FB8BF0DB-B6AC-43DF-BC47-CE3118AA9610}" dt="2021-03-26T20:14:28.617" v="2941" actId="167"/>
          <ac:picMkLst>
            <pc:docMk/>
            <pc:sldMk cId="1214696437" sldId="259"/>
            <ac:picMk id="25" creationId="{69E76BA1-6768-4934-B4D8-6F0A66E46A5F}"/>
          </ac:picMkLst>
        </pc:picChg>
        <pc:picChg chg="add mod ord">
          <ac:chgData name="Sven Van de Velde" userId="00b08bc3e1e83696" providerId="LiveId" clId="{FB8BF0DB-B6AC-43DF-BC47-CE3118AA9610}" dt="2021-03-26T20:14:23.288" v="2940" actId="167"/>
          <ac:picMkLst>
            <pc:docMk/>
            <pc:sldMk cId="1214696437" sldId="259"/>
            <ac:picMk id="29" creationId="{6F8E506F-A0E1-404D-A947-2A45431752BF}"/>
          </ac:picMkLst>
        </pc:picChg>
        <pc:picChg chg="add mod ord">
          <ac:chgData name="Sven Van de Velde" userId="00b08bc3e1e83696" providerId="LiveId" clId="{FB8BF0DB-B6AC-43DF-BC47-CE3118AA9610}" dt="2021-03-26T20:14:18.231" v="2939" actId="167"/>
          <ac:picMkLst>
            <pc:docMk/>
            <pc:sldMk cId="1214696437" sldId="259"/>
            <ac:picMk id="33" creationId="{CF93064C-8567-4874-BD03-E6B7DCF5C5CE}"/>
          </ac:picMkLst>
        </pc:picChg>
        <pc:picChg chg="add mod ord">
          <ac:chgData name="Sven Van de Velde" userId="00b08bc3e1e83696" providerId="LiveId" clId="{FB8BF0DB-B6AC-43DF-BC47-CE3118AA9610}" dt="2021-03-26T20:14:18.231" v="2939" actId="167"/>
          <ac:picMkLst>
            <pc:docMk/>
            <pc:sldMk cId="1214696437" sldId="259"/>
            <ac:picMk id="37" creationId="{5AA7B4C7-6BFE-413D-8D80-FFC2525BFBC2}"/>
          </ac:picMkLst>
        </pc:picChg>
        <pc:picChg chg="add mod ord">
          <ac:chgData name="Sven Van de Velde" userId="00b08bc3e1e83696" providerId="LiveId" clId="{FB8BF0DB-B6AC-43DF-BC47-CE3118AA9610}" dt="2021-03-26T20:15:05.544" v="2945" actId="167"/>
          <ac:picMkLst>
            <pc:docMk/>
            <pc:sldMk cId="1214696437" sldId="259"/>
            <ac:picMk id="39" creationId="{D9DDC78F-F956-4308-8186-9129E62C62BD}"/>
          </ac:picMkLst>
        </pc:picChg>
        <pc:picChg chg="add mod ord">
          <ac:chgData name="Sven Van de Velde" userId="00b08bc3e1e83696" providerId="LiveId" clId="{FB8BF0DB-B6AC-43DF-BC47-CE3118AA9610}" dt="2021-03-26T20:19:01.229" v="2956" actId="167"/>
          <ac:picMkLst>
            <pc:docMk/>
            <pc:sldMk cId="1214696437" sldId="259"/>
            <ac:picMk id="41" creationId="{BCA48F05-C7C1-4CE6-AEAD-F7FF80171D8C}"/>
          </ac:picMkLst>
        </pc:picChg>
        <pc:picChg chg="add mod ord">
          <ac:chgData name="Sven Van de Velde" userId="00b08bc3e1e83696" providerId="LiveId" clId="{FB8BF0DB-B6AC-43DF-BC47-CE3118AA9610}" dt="2021-03-26T20:19:01.229" v="2956" actId="167"/>
          <ac:picMkLst>
            <pc:docMk/>
            <pc:sldMk cId="1214696437" sldId="259"/>
            <ac:picMk id="43" creationId="{C5BE6640-1C09-4C01-BCA6-3F5C7E76789A}"/>
          </ac:picMkLst>
        </pc:picChg>
        <pc:picChg chg="add mod ord">
          <ac:chgData name="Sven Van de Velde" userId="00b08bc3e1e83696" providerId="LiveId" clId="{FB8BF0DB-B6AC-43DF-BC47-CE3118AA9610}" dt="2021-03-26T20:19:01.229" v="2956" actId="167"/>
          <ac:picMkLst>
            <pc:docMk/>
            <pc:sldMk cId="1214696437" sldId="259"/>
            <ac:picMk id="45" creationId="{DB708AC7-C9DF-4E51-9512-72A9DE0FA221}"/>
          </ac:picMkLst>
        </pc:picChg>
        <pc:picChg chg="add mod ord">
          <ac:chgData name="Sven Van de Velde" userId="00b08bc3e1e83696" providerId="LiveId" clId="{FB8BF0DB-B6AC-43DF-BC47-CE3118AA9610}" dt="2021-03-26T20:19:01.229" v="2956" actId="167"/>
          <ac:picMkLst>
            <pc:docMk/>
            <pc:sldMk cId="1214696437" sldId="259"/>
            <ac:picMk id="47" creationId="{0E537171-2A73-4F6E-B68A-8B568F386D51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9" creationId="{5CE56F36-F621-4033-B29F-3501C28EE17E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51" creationId="{A3C86467-0D9B-4E0C-95D2-DF8D1CE35483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53" creationId="{81BAD083-C9DE-4207-B2C8-C5167973BDB5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55" creationId="{BB1F4BCB-7BC7-4F0C-A76C-101E6C782FFC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57" creationId="{1651027D-133F-4747-B064-54B5FF0378EF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59" creationId="{3360F7DC-02F5-4E52-9B83-143BE65E4F01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61" creationId="{7F287687-CEA2-4BE0-A63B-ACB96C97BF2C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63" creationId="{6A7AB914-6AC3-4E94-815F-461F65FA65EC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65" creationId="{C3E05876-73B7-4BDB-80C2-B4F8FBADF1D5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67" creationId="{166522F1-09CB-40AB-B0B6-6B51326AE590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69" creationId="{2B2A976E-4652-44B7-BD58-8E21F8E191A1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71" creationId="{89C43CE7-AA42-43B1-8864-9D26D30BF2C0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73" creationId="{79ED7DD2-610F-418E-953D-67B7FCE7F3DB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75" creationId="{3CC4D045-51C8-4749-9273-D5266B72BFF7}"/>
          </ac:picMkLst>
        </pc:picChg>
        <pc:picChg chg="add del mod">
          <ac:chgData name="Sven Van de Velde" userId="00b08bc3e1e83696" providerId="LiveId" clId="{FB8BF0DB-B6AC-43DF-BC47-CE3118AA9610}" dt="2021-03-26T20:29:11.857" v="3123" actId="478"/>
          <ac:picMkLst>
            <pc:docMk/>
            <pc:sldMk cId="1214696437" sldId="259"/>
            <ac:picMk id="78" creationId="{91C15B56-B471-41E6-83B3-4D53EAACCDD5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80" creationId="{44AE54CF-7E5E-4657-849C-36C91737190E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82" creationId="{2B58CC24-A40F-4850-A493-1945B220359D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84" creationId="{FDEE5EDC-DE66-4BF5-9A4A-7AD842CAD761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86" creationId="{D30A93D4-8EEB-48E5-A0B2-C372A6A71928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88" creationId="{7855A529-D5C1-421D-AC92-2BDB455DB4E5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90" creationId="{47C71063-2457-4E39-8A36-7A6E872AC76A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93" creationId="{A522A5B6-B69A-4BF8-AEB2-56ABE25200A0}"/>
          </ac:picMkLst>
        </pc:picChg>
        <pc:picChg chg="del mod">
          <ac:chgData name="Sven Van de Velde" userId="00b08bc3e1e83696" providerId="LiveId" clId="{FB8BF0DB-B6AC-43DF-BC47-CE3118AA9610}" dt="2021-03-26T20:07:28.412" v="2865" actId="478"/>
          <ac:picMkLst>
            <pc:docMk/>
            <pc:sldMk cId="1214696437" sldId="259"/>
            <ac:picMk id="95" creationId="{C6A01135-2EC9-46F6-AB8B-C5BA575D4F29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96" creationId="{52B66541-04C2-46C1-A2DD-2E6C6482105C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98" creationId="{4EF9B2FA-4CC2-4895-A39E-4D69A2A98B2F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00" creationId="{0ED5A2D6-1382-469A-A8D6-F218AFAE4531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02" creationId="{49B06F81-2645-4952-9850-97F1D7DB1E63}"/>
          </ac:picMkLst>
        </pc:picChg>
        <pc:picChg chg="del">
          <ac:chgData name="Sven Van de Velde" userId="00b08bc3e1e83696" providerId="LiveId" clId="{FB8BF0DB-B6AC-43DF-BC47-CE3118AA9610}" dt="2021-03-26T20:07:28.412" v="2865" actId="478"/>
          <ac:picMkLst>
            <pc:docMk/>
            <pc:sldMk cId="1214696437" sldId="259"/>
            <ac:picMk id="103" creationId="{AB944E34-9AA0-418C-8C28-6DDD275969F7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05" creationId="{1E259455-ED3D-4C6A-BFA4-B460FB0B0C39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07" creationId="{E07F05F2-8D35-48B7-92A5-8CEE2AD4C19E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09" creationId="{E284FD7E-8DD2-4044-BEF3-035C81EB50BD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11" creationId="{D01A3924-B2E6-49A5-AFF6-B3CBC17950CA}"/>
          </ac:picMkLst>
        </pc:picChg>
        <pc:picChg chg="del">
          <ac:chgData name="Sven Van de Velde" userId="00b08bc3e1e83696" providerId="LiveId" clId="{FB8BF0DB-B6AC-43DF-BC47-CE3118AA9610}" dt="2021-03-26T20:07:28.412" v="2865" actId="478"/>
          <ac:picMkLst>
            <pc:docMk/>
            <pc:sldMk cId="1214696437" sldId="259"/>
            <ac:picMk id="112" creationId="{39B8CA81-E568-49F6-AF69-F7233D7F7719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14" creationId="{9E8A3970-FE8F-4F9C-8D5C-E5785FE83C77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16" creationId="{79C80B27-7924-476B-8AE8-239FC8382D02}"/>
          </ac:picMkLst>
        </pc:picChg>
        <pc:picChg chg="del">
          <ac:chgData name="Sven Van de Velde" userId="00b08bc3e1e83696" providerId="LiveId" clId="{FB8BF0DB-B6AC-43DF-BC47-CE3118AA9610}" dt="2021-03-26T20:07:28.412" v="2865" actId="478"/>
          <ac:picMkLst>
            <pc:docMk/>
            <pc:sldMk cId="1214696437" sldId="259"/>
            <ac:picMk id="117" creationId="{4F478EA9-5440-4B2E-B17C-6A03C9F5382F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20" creationId="{FF763A21-8D65-4D53-B63C-9C3988858B26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24" creationId="{61FD1773-F8A2-431C-BECC-03DB226AAB0C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28" creationId="{656B9EEA-228C-46F4-81FE-8640CAF4B612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32" creationId="{800A0FDB-7EFA-43E6-8AAC-8E1722A15762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34" creationId="{8608791F-90A8-4CAE-B78D-7C2B6E59CB4E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36" creationId="{F206D34C-6D77-4D58-B611-43A812A1AF2F}"/>
          </ac:picMkLst>
        </pc:picChg>
        <pc:picChg chg="add del mod">
          <ac:chgData name="Sven Van de Velde" userId="00b08bc3e1e83696" providerId="LiveId" clId="{FB8BF0DB-B6AC-43DF-BC47-CE3118AA9610}" dt="2021-03-26T20:29:39.464" v="3126" actId="478"/>
          <ac:picMkLst>
            <pc:docMk/>
            <pc:sldMk cId="1214696437" sldId="259"/>
            <ac:picMk id="138" creationId="{10FF2A47-5059-4BD6-85AE-5EAF12B557AB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40" creationId="{EBD31A07-4E67-4450-B300-1DEF503BD146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42" creationId="{CA2D6079-7A49-4C68-862B-DAA9F900467A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44" creationId="{2CDFD534-73B2-411E-8CC4-A2693631E0BA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46" creationId="{D5DD4A97-53AE-47F8-B3F9-7A6726ACCB4E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48" creationId="{E7217EE2-71B1-4987-81B4-685C1B040EB8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50" creationId="{9EB438B8-79D7-4FE9-9CE8-7D1B962121E0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52" creationId="{1D2360E3-FAE0-4DA7-8B5E-5B80F3403B6B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54" creationId="{E99FB032-04DC-451B-965A-17F0AD8802C3}"/>
          </ac:picMkLst>
        </pc:picChg>
        <pc:picChg chg="add del mod">
          <ac:chgData name="Sven Van de Velde" userId="00b08bc3e1e83696" providerId="LiveId" clId="{FB8BF0DB-B6AC-43DF-BC47-CE3118AA9610}" dt="2021-03-26T20:32:04.428" v="3152" actId="478"/>
          <ac:picMkLst>
            <pc:docMk/>
            <pc:sldMk cId="1214696437" sldId="259"/>
            <ac:picMk id="156" creationId="{54D0D322-FE4A-4F28-8A0E-AFCE55F60975}"/>
          </ac:picMkLst>
        </pc:picChg>
        <pc:picChg chg="add del mod">
          <ac:chgData name="Sven Van de Velde" userId="00b08bc3e1e83696" providerId="LiveId" clId="{FB8BF0DB-B6AC-43DF-BC47-CE3118AA9610}" dt="2021-03-26T20:37:39.785" v="3220" actId="478"/>
          <ac:picMkLst>
            <pc:docMk/>
            <pc:sldMk cId="1214696437" sldId="259"/>
            <ac:picMk id="158" creationId="{781D9040-1F68-48E7-A2CE-997B8285B961}"/>
          </ac:picMkLst>
        </pc:picChg>
        <pc:picChg chg="add del mod">
          <ac:chgData name="Sven Van de Velde" userId="00b08bc3e1e83696" providerId="LiveId" clId="{FB8BF0DB-B6AC-43DF-BC47-CE3118AA9610}" dt="2021-03-26T20:32:04.428" v="3152" actId="478"/>
          <ac:picMkLst>
            <pc:docMk/>
            <pc:sldMk cId="1214696437" sldId="259"/>
            <ac:picMk id="160" creationId="{F7F96308-90E2-4315-8379-D147B92FAB6E}"/>
          </ac:picMkLst>
        </pc:picChg>
        <pc:picChg chg="add del mod">
          <ac:chgData name="Sven Van de Velde" userId="00b08bc3e1e83696" providerId="LiveId" clId="{FB8BF0DB-B6AC-43DF-BC47-CE3118AA9610}" dt="2021-03-26T20:32:04.428" v="3152" actId="478"/>
          <ac:picMkLst>
            <pc:docMk/>
            <pc:sldMk cId="1214696437" sldId="259"/>
            <ac:picMk id="162" creationId="{CCB15828-E439-4BE5-B5FB-F8ED69DECA52}"/>
          </ac:picMkLst>
        </pc:picChg>
        <pc:picChg chg="add del mod">
          <ac:chgData name="Sven Van de Velde" userId="00b08bc3e1e83696" providerId="LiveId" clId="{FB8BF0DB-B6AC-43DF-BC47-CE3118AA9610}" dt="2021-03-26T20:32:32.140" v="3156" actId="478"/>
          <ac:picMkLst>
            <pc:docMk/>
            <pc:sldMk cId="1214696437" sldId="259"/>
            <ac:picMk id="164" creationId="{E0564409-B038-4B36-9BE6-E61D5D262454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66" creationId="{55648AB6-373D-4CA9-96E3-35F026F8B964}"/>
          </ac:picMkLst>
        </pc:picChg>
        <pc:picChg chg="add del mod">
          <ac:chgData name="Sven Van de Velde" userId="00b08bc3e1e83696" providerId="LiveId" clId="{FB8BF0DB-B6AC-43DF-BC47-CE3118AA9610}" dt="2021-03-26T20:32:48.334" v="3161" actId="478"/>
          <ac:picMkLst>
            <pc:docMk/>
            <pc:sldMk cId="1214696437" sldId="259"/>
            <ac:picMk id="168" creationId="{9CFFFA2B-5AEE-47EE-BAA3-95EA2C915FA8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70" creationId="{49E3D118-031E-43E6-9EE2-E0FD68A8F0BF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72" creationId="{A272F603-B586-4D1F-BAB4-08A9EC83D332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176" creationId="{B21F1E29-ED5F-41F4-B673-224E1BE24359}"/>
          </ac:picMkLst>
        </pc:picChg>
        <pc:picChg chg="del">
          <ac:chgData name="Sven Van de Velde" userId="00b08bc3e1e83696" providerId="LiveId" clId="{FB8BF0DB-B6AC-43DF-BC47-CE3118AA9610}" dt="2021-03-26T20:08:35.568" v="2870" actId="478"/>
          <ac:picMkLst>
            <pc:docMk/>
            <pc:sldMk cId="1214696437" sldId="259"/>
            <ac:picMk id="177" creationId="{4E55EC9D-1358-4FD0-A997-F464AF5883CB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179" creationId="{247A367B-8777-4927-81B8-E40FAFD8169F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181" creationId="{CD255CC6-46A5-4112-A5B1-244D02123E71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183" creationId="{5D58321E-F68D-4857-81EF-6412216C3556}"/>
          </ac:picMkLst>
        </pc:picChg>
        <pc:picChg chg="del">
          <ac:chgData name="Sven Van de Velde" userId="00b08bc3e1e83696" providerId="LiveId" clId="{FB8BF0DB-B6AC-43DF-BC47-CE3118AA9610}" dt="2021-03-26T20:09:06.992" v="2880" actId="478"/>
          <ac:picMkLst>
            <pc:docMk/>
            <pc:sldMk cId="1214696437" sldId="259"/>
            <ac:picMk id="185" creationId="{8D400570-5CCC-4DA4-9D0B-E21FF58E31DA}"/>
          </ac:picMkLst>
        </pc:picChg>
        <pc:picChg chg="del">
          <ac:chgData name="Sven Van de Velde" userId="00b08bc3e1e83696" providerId="LiveId" clId="{FB8BF0DB-B6AC-43DF-BC47-CE3118AA9610}" dt="2021-03-26T20:19:12.546" v="2957" actId="478"/>
          <ac:picMkLst>
            <pc:docMk/>
            <pc:sldMk cId="1214696437" sldId="259"/>
            <ac:picMk id="187" creationId="{5E085045-F9C5-40F0-8679-34A8355952CC}"/>
          </ac:picMkLst>
        </pc:picChg>
        <pc:picChg chg="del">
          <ac:chgData name="Sven Van de Velde" userId="00b08bc3e1e83696" providerId="LiveId" clId="{FB8BF0DB-B6AC-43DF-BC47-CE3118AA9610}" dt="2021-03-26T20:19:12.546" v="2957" actId="478"/>
          <ac:picMkLst>
            <pc:docMk/>
            <pc:sldMk cId="1214696437" sldId="259"/>
            <ac:picMk id="189" creationId="{3CA0A11E-06C5-4699-BC69-6C181FDCF770}"/>
          </ac:picMkLst>
        </pc:picChg>
        <pc:picChg chg="add del">
          <ac:chgData name="Sven Van de Velde" userId="00b08bc3e1e83696" providerId="LiveId" clId="{FB8BF0DB-B6AC-43DF-BC47-CE3118AA9610}" dt="2021-03-26T20:10:39.453" v="2913" actId="478"/>
          <ac:picMkLst>
            <pc:docMk/>
            <pc:sldMk cId="1214696437" sldId="259"/>
            <ac:picMk id="191" creationId="{2A1CCAD1-BE94-4DC1-9469-140CD682BADF}"/>
          </ac:picMkLst>
        </pc:picChg>
        <pc:picChg chg="add mod ord">
          <ac:chgData name="Sven Van de Velde" userId="00b08bc3e1e83696" providerId="LiveId" clId="{FB8BF0DB-B6AC-43DF-BC47-CE3118AA9610}" dt="2021-03-26T20:07:32.030" v="2867" actId="167"/>
          <ac:picMkLst>
            <pc:docMk/>
            <pc:sldMk cId="1214696437" sldId="259"/>
            <ac:picMk id="239" creationId="{B3020396-8A1D-488C-975D-C2A6E913F7A9}"/>
          </ac:picMkLst>
        </pc:picChg>
        <pc:picChg chg="add mod ord">
          <ac:chgData name="Sven Van de Velde" userId="00b08bc3e1e83696" providerId="LiveId" clId="{FB8BF0DB-B6AC-43DF-BC47-CE3118AA9610}" dt="2021-03-26T20:07:32.030" v="2867" actId="167"/>
          <ac:picMkLst>
            <pc:docMk/>
            <pc:sldMk cId="1214696437" sldId="259"/>
            <ac:picMk id="240" creationId="{219448BC-F3B0-433E-A9E2-4C3F102C75C3}"/>
          </ac:picMkLst>
        </pc:picChg>
        <pc:picChg chg="add mod ord">
          <ac:chgData name="Sven Van de Velde" userId="00b08bc3e1e83696" providerId="LiveId" clId="{FB8BF0DB-B6AC-43DF-BC47-CE3118AA9610}" dt="2021-03-26T20:07:32.030" v="2867" actId="167"/>
          <ac:picMkLst>
            <pc:docMk/>
            <pc:sldMk cId="1214696437" sldId="259"/>
            <ac:picMk id="241" creationId="{106A5BFB-E103-4E71-A14B-CC75B0313DF5}"/>
          </ac:picMkLst>
        </pc:picChg>
        <pc:picChg chg="add mod ord">
          <ac:chgData name="Sven Van de Velde" userId="00b08bc3e1e83696" providerId="LiveId" clId="{FB8BF0DB-B6AC-43DF-BC47-CE3118AA9610}" dt="2021-03-26T20:07:32.030" v="2867" actId="167"/>
          <ac:picMkLst>
            <pc:docMk/>
            <pc:sldMk cId="1214696437" sldId="259"/>
            <ac:picMk id="242" creationId="{763740B3-09BE-4423-9A3A-C2F96D2D7916}"/>
          </ac:picMkLst>
        </pc:picChg>
        <pc:picChg chg="add mod ord">
          <ac:chgData name="Sven Van de Velde" userId="00b08bc3e1e83696" providerId="LiveId" clId="{FB8BF0DB-B6AC-43DF-BC47-CE3118AA9610}" dt="2021-03-26T20:10:05.049" v="2903" actId="167"/>
          <ac:picMkLst>
            <pc:docMk/>
            <pc:sldMk cId="1214696437" sldId="259"/>
            <ac:picMk id="251" creationId="{8A62FB33-4798-4605-894B-999A6996D2DB}"/>
          </ac:picMkLst>
        </pc:picChg>
        <pc:picChg chg="add del mod">
          <ac:chgData name="Sven Van de Velde" userId="00b08bc3e1e83696" providerId="LiveId" clId="{FB8BF0DB-B6AC-43DF-BC47-CE3118AA9610}" dt="2021-03-26T20:10:20.138" v="2909" actId="478"/>
          <ac:picMkLst>
            <pc:docMk/>
            <pc:sldMk cId="1214696437" sldId="259"/>
            <ac:picMk id="252" creationId="{DE3508F5-51CE-4AD6-8565-D21C7FAE05AD}"/>
          </ac:picMkLst>
        </pc:picChg>
        <pc:picChg chg="add mod ord">
          <ac:chgData name="Sven Van de Velde" userId="00b08bc3e1e83696" providerId="LiveId" clId="{FB8BF0DB-B6AC-43DF-BC47-CE3118AA9610}" dt="2021-03-26T20:10:26.864" v="2912" actId="167"/>
          <ac:picMkLst>
            <pc:docMk/>
            <pc:sldMk cId="1214696437" sldId="259"/>
            <ac:picMk id="253" creationId="{9F933A92-DF96-4FCA-9FF0-14E6F0DF2009}"/>
          </ac:picMkLst>
        </pc:picChg>
        <pc:picChg chg="add mod ord">
          <ac:chgData name="Sven Van de Velde" userId="00b08bc3e1e83696" providerId="LiveId" clId="{FB8BF0DB-B6AC-43DF-BC47-CE3118AA9610}" dt="2021-03-26T20:20:58.323" v="2991" actId="167"/>
          <ac:picMkLst>
            <pc:docMk/>
            <pc:sldMk cId="1214696437" sldId="259"/>
            <ac:picMk id="278" creationId="{9D955DC5-34D4-49E6-A742-717D63F82D2E}"/>
          </ac:picMkLst>
        </pc:picChg>
        <pc:picChg chg="add mod ord">
          <ac:chgData name="Sven Van de Velde" userId="00b08bc3e1e83696" providerId="LiveId" clId="{FB8BF0DB-B6AC-43DF-BC47-CE3118AA9610}" dt="2021-03-26T20:21:04.851" v="2994" actId="167"/>
          <ac:picMkLst>
            <pc:docMk/>
            <pc:sldMk cId="1214696437" sldId="259"/>
            <ac:picMk id="279" creationId="{B752C523-05C9-4139-BB06-37AF51B3338C}"/>
          </ac:picMkLst>
        </pc:picChg>
        <pc:picChg chg="add mod ord">
          <ac:chgData name="Sven Van de Velde" userId="00b08bc3e1e83696" providerId="LiveId" clId="{FB8BF0DB-B6AC-43DF-BC47-CE3118AA9610}" dt="2021-03-26T20:21:14.838" v="2997" actId="167"/>
          <ac:picMkLst>
            <pc:docMk/>
            <pc:sldMk cId="1214696437" sldId="259"/>
            <ac:picMk id="280" creationId="{A322F445-4B27-47D8-A912-E1AD179DA367}"/>
          </ac:picMkLst>
        </pc:picChg>
        <pc:picChg chg="add del mod ord">
          <ac:chgData name="Sven Van de Velde" userId="00b08bc3e1e83696" providerId="LiveId" clId="{FB8BF0DB-B6AC-43DF-BC47-CE3118AA9610}" dt="2021-03-26T20:23:33.975" v="3048" actId="478"/>
          <ac:picMkLst>
            <pc:docMk/>
            <pc:sldMk cId="1214696437" sldId="259"/>
            <ac:picMk id="281" creationId="{A4FD56A2-83BF-4863-A0EB-A9783E189786}"/>
          </ac:picMkLst>
        </pc:picChg>
        <pc:picChg chg="add del mod ord">
          <ac:chgData name="Sven Van de Velde" userId="00b08bc3e1e83696" providerId="LiveId" clId="{FB8BF0DB-B6AC-43DF-BC47-CE3118AA9610}" dt="2021-03-26T20:23:16.751" v="3043" actId="478"/>
          <ac:picMkLst>
            <pc:docMk/>
            <pc:sldMk cId="1214696437" sldId="259"/>
            <ac:picMk id="282" creationId="{0492598F-6997-42AB-A8AF-5C4C9FD2348F}"/>
          </ac:picMkLst>
        </pc:picChg>
        <pc:picChg chg="add del mod">
          <ac:chgData name="Sven Van de Velde" userId="00b08bc3e1e83696" providerId="LiveId" clId="{FB8BF0DB-B6AC-43DF-BC47-CE3118AA9610}" dt="2021-03-26T20:21:49.371" v="3014" actId="478"/>
          <ac:picMkLst>
            <pc:docMk/>
            <pc:sldMk cId="1214696437" sldId="259"/>
            <ac:picMk id="283" creationId="{E5192ED4-AB3C-41E8-B8EF-7F1DC8A4C4BF}"/>
          </ac:picMkLst>
        </pc:picChg>
        <pc:picChg chg="add mod ord">
          <ac:chgData name="Sven Van de Velde" userId="00b08bc3e1e83696" providerId="LiveId" clId="{FB8BF0DB-B6AC-43DF-BC47-CE3118AA9610}" dt="2021-03-26T20:22:07.365" v="3020" actId="167"/>
          <ac:picMkLst>
            <pc:docMk/>
            <pc:sldMk cId="1214696437" sldId="259"/>
            <ac:picMk id="284" creationId="{45093DEA-8FAC-4804-9B71-73CDDEB8FB36}"/>
          </ac:picMkLst>
        </pc:picChg>
        <pc:picChg chg="add mod ord">
          <ac:chgData name="Sven Van de Velde" userId="00b08bc3e1e83696" providerId="LiveId" clId="{FB8BF0DB-B6AC-43DF-BC47-CE3118AA9610}" dt="2021-03-26T20:22:14.549" v="3023" actId="167"/>
          <ac:picMkLst>
            <pc:docMk/>
            <pc:sldMk cId="1214696437" sldId="259"/>
            <ac:picMk id="285" creationId="{B6EA7BDA-5E3C-4BC5-BC37-1F7504097427}"/>
          </ac:picMkLst>
        </pc:picChg>
        <pc:picChg chg="add mod ord">
          <ac:chgData name="Sven Van de Velde" userId="00b08bc3e1e83696" providerId="LiveId" clId="{FB8BF0DB-B6AC-43DF-BC47-CE3118AA9610}" dt="2021-03-26T20:22:36.764" v="3031" actId="167"/>
          <ac:picMkLst>
            <pc:docMk/>
            <pc:sldMk cId="1214696437" sldId="259"/>
            <ac:picMk id="286" creationId="{0062FB81-771B-4582-B20A-706ACED3B87D}"/>
          </ac:picMkLst>
        </pc:picChg>
        <pc:picChg chg="add del mod">
          <ac:chgData name="Sven Van de Velde" userId="00b08bc3e1e83696" providerId="LiveId" clId="{FB8BF0DB-B6AC-43DF-BC47-CE3118AA9610}" dt="2021-03-26T20:22:33.726" v="3030" actId="478"/>
          <ac:picMkLst>
            <pc:docMk/>
            <pc:sldMk cId="1214696437" sldId="259"/>
            <ac:picMk id="287" creationId="{3357DB63-12A4-41C7-8193-2FE94B30D565}"/>
          </ac:picMkLst>
        </pc:picChg>
        <pc:picChg chg="add mod ord">
          <ac:chgData name="Sven Van de Velde" userId="00b08bc3e1e83696" providerId="LiveId" clId="{FB8BF0DB-B6AC-43DF-BC47-CE3118AA9610}" dt="2021-03-26T20:24:23.855" v="3064" actId="167"/>
          <ac:picMkLst>
            <pc:docMk/>
            <pc:sldMk cId="1214696437" sldId="259"/>
            <ac:picMk id="288" creationId="{27ADACEE-6120-4A31-A234-420B745D476B}"/>
          </ac:picMkLst>
        </pc:picChg>
        <pc:picChg chg="add mod ord">
          <ac:chgData name="Sven Van de Velde" userId="00b08bc3e1e83696" providerId="LiveId" clId="{FB8BF0DB-B6AC-43DF-BC47-CE3118AA9610}" dt="2021-03-26T20:23:22.935" v="3045" actId="167"/>
          <ac:picMkLst>
            <pc:docMk/>
            <pc:sldMk cId="1214696437" sldId="259"/>
            <ac:picMk id="289" creationId="{D4836923-9981-4266-BFD8-5E761971A5DE}"/>
          </ac:picMkLst>
        </pc:picChg>
        <pc:picChg chg="add del mod">
          <ac:chgData name="Sven Van de Velde" userId="00b08bc3e1e83696" providerId="LiveId" clId="{FB8BF0DB-B6AC-43DF-BC47-CE3118AA9610}" dt="2021-03-26T20:23:07.402" v="3040" actId="478"/>
          <ac:picMkLst>
            <pc:docMk/>
            <pc:sldMk cId="1214696437" sldId="259"/>
            <ac:picMk id="290" creationId="{22422AB4-E353-4CDE-BCAC-F22F3ED1CBB5}"/>
          </ac:picMkLst>
        </pc:picChg>
        <pc:picChg chg="add mod ord">
          <ac:chgData name="Sven Van de Velde" userId="00b08bc3e1e83696" providerId="LiveId" clId="{FB8BF0DB-B6AC-43DF-BC47-CE3118AA9610}" dt="2021-03-26T20:23:40.035" v="3051" actId="167"/>
          <ac:picMkLst>
            <pc:docMk/>
            <pc:sldMk cId="1214696437" sldId="259"/>
            <ac:picMk id="291" creationId="{A6BC1DAB-170C-4A6A-B318-4A52BD3EAC0B}"/>
          </ac:picMkLst>
        </pc:picChg>
        <pc:picChg chg="add mod ord">
          <ac:chgData name="Sven Van de Velde" userId="00b08bc3e1e83696" providerId="LiveId" clId="{FB8BF0DB-B6AC-43DF-BC47-CE3118AA9610}" dt="2021-03-26T20:24:07.007" v="3057" actId="167"/>
          <ac:picMkLst>
            <pc:docMk/>
            <pc:sldMk cId="1214696437" sldId="259"/>
            <ac:picMk id="292" creationId="{970F56B7-EFC1-40CA-8475-F74AEBE257F2}"/>
          </ac:picMkLst>
        </pc:picChg>
        <pc:picChg chg="add mod ord">
          <ac:chgData name="Sven Van de Velde" userId="00b08bc3e1e83696" providerId="LiveId" clId="{FB8BF0DB-B6AC-43DF-BC47-CE3118AA9610}" dt="2021-03-26T20:24:07.007" v="3057" actId="167"/>
          <ac:picMkLst>
            <pc:docMk/>
            <pc:sldMk cId="1214696437" sldId="259"/>
            <ac:picMk id="293" creationId="{18359164-55C5-4245-9590-0D41BBC7A353}"/>
          </ac:picMkLst>
        </pc:picChg>
        <pc:picChg chg="add mod ord">
          <ac:chgData name="Sven Van de Velde" userId="00b08bc3e1e83696" providerId="LiveId" clId="{FB8BF0DB-B6AC-43DF-BC47-CE3118AA9610}" dt="2021-03-26T20:24:33.030" v="3068" actId="167"/>
          <ac:picMkLst>
            <pc:docMk/>
            <pc:sldMk cId="1214696437" sldId="259"/>
            <ac:picMk id="294" creationId="{9F8963B1-8729-41F2-97AD-8366BD7CAF31}"/>
          </ac:picMkLst>
        </pc:picChg>
        <pc:picChg chg="add mod ord">
          <ac:chgData name="Sven Van de Velde" userId="00b08bc3e1e83696" providerId="LiveId" clId="{FB8BF0DB-B6AC-43DF-BC47-CE3118AA9610}" dt="2021-03-26T20:24:43.866" v="3073" actId="167"/>
          <ac:picMkLst>
            <pc:docMk/>
            <pc:sldMk cId="1214696437" sldId="259"/>
            <ac:picMk id="295" creationId="{16C4EE91-CEB3-4374-B8CD-4F4B0FF5DC77}"/>
          </ac:picMkLst>
        </pc:picChg>
        <pc:picChg chg="add mod ord">
          <ac:chgData name="Sven Van de Velde" userId="00b08bc3e1e83696" providerId="LiveId" clId="{FB8BF0DB-B6AC-43DF-BC47-CE3118AA9610}" dt="2021-03-26T20:24:56.475" v="3078" actId="167"/>
          <ac:picMkLst>
            <pc:docMk/>
            <pc:sldMk cId="1214696437" sldId="259"/>
            <ac:picMk id="296" creationId="{04138C3A-9B4C-43A8-80C1-4928B70ABA67}"/>
          </ac:picMkLst>
        </pc:picChg>
        <pc:picChg chg="add mod ord">
          <ac:chgData name="Sven Van de Velde" userId="00b08bc3e1e83696" providerId="LiveId" clId="{FB8BF0DB-B6AC-43DF-BC47-CE3118AA9610}" dt="2021-03-26T20:25:05.276" v="3083" actId="167"/>
          <ac:picMkLst>
            <pc:docMk/>
            <pc:sldMk cId="1214696437" sldId="259"/>
            <ac:picMk id="297" creationId="{A0F8D499-168E-4F66-AFCC-F00082F9B393}"/>
          </ac:picMkLst>
        </pc:picChg>
        <pc:picChg chg="add mod ord">
          <ac:chgData name="Sven Van de Velde" userId="00b08bc3e1e83696" providerId="LiveId" clId="{FB8BF0DB-B6AC-43DF-BC47-CE3118AA9610}" dt="2021-03-26T20:25:17.964" v="3088" actId="167"/>
          <ac:picMkLst>
            <pc:docMk/>
            <pc:sldMk cId="1214696437" sldId="259"/>
            <ac:picMk id="298" creationId="{0512E56D-44A6-4493-9727-1DD770FC61DF}"/>
          </ac:picMkLst>
        </pc:picChg>
        <pc:picChg chg="add mod ord">
          <ac:chgData name="Sven Van de Velde" userId="00b08bc3e1e83696" providerId="LiveId" clId="{FB8BF0DB-B6AC-43DF-BC47-CE3118AA9610}" dt="2021-03-26T20:25:31.214" v="3093" actId="167"/>
          <ac:picMkLst>
            <pc:docMk/>
            <pc:sldMk cId="1214696437" sldId="259"/>
            <ac:picMk id="299" creationId="{C1CD63A6-79EE-43C8-8162-240AE6A6B973}"/>
          </ac:picMkLst>
        </pc:picChg>
        <pc:picChg chg="add mod ord">
          <ac:chgData name="Sven Van de Velde" userId="00b08bc3e1e83696" providerId="LiveId" clId="{FB8BF0DB-B6AC-43DF-BC47-CE3118AA9610}" dt="2021-03-26T20:25:42.260" v="3100" actId="167"/>
          <ac:picMkLst>
            <pc:docMk/>
            <pc:sldMk cId="1214696437" sldId="259"/>
            <ac:picMk id="300" creationId="{7768C8C4-7DA7-45E6-B463-0A66C14C17AB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309" creationId="{50DFC590-1349-44EA-B4DA-F0F3898DD5B0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310" creationId="{D6D52234-BCCD-41A1-A0EA-B65181E60DFF}"/>
          </ac:picMkLst>
        </pc:picChg>
        <pc:picChg chg="add del mod">
          <ac:chgData name="Sven Van de Velde" userId="00b08bc3e1e83696" providerId="LiveId" clId="{FB8BF0DB-B6AC-43DF-BC47-CE3118AA9610}" dt="2021-03-25T05:01:47.920" v="1693"/>
          <ac:picMkLst>
            <pc:docMk/>
            <pc:sldMk cId="1214696437" sldId="259"/>
            <ac:picMk id="327" creationId="{31102A87-9AC9-42B3-B2BB-F3A32E10A023}"/>
          </ac:picMkLst>
        </pc:picChg>
        <pc:picChg chg="add del mod">
          <ac:chgData name="Sven Van de Velde" userId="00b08bc3e1e83696" providerId="LiveId" clId="{FB8BF0DB-B6AC-43DF-BC47-CE3118AA9610}" dt="2021-03-25T05:01:52.956" v="1695"/>
          <ac:picMkLst>
            <pc:docMk/>
            <pc:sldMk cId="1214696437" sldId="259"/>
            <ac:picMk id="328" creationId="{6AA8CDC3-D5A5-4D41-87D4-DA95D2CA815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48" creationId="{36361D3A-687C-49EA-9E27-2619CBB57F2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49" creationId="{3F70B38F-3026-4DC8-8953-646A437B9399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0" creationId="{AC2B531A-51BC-495F-8D63-7D27E6EA87F7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1" creationId="{4672516A-E152-419F-AA9F-C6076578C97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2" creationId="{228E2AAE-7A7C-4BD2-934E-E2D68DEEAAA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3" creationId="{7C7506E1-933A-4FF2-ABDF-948CDA0BE967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17" creationId="{C09BC947-C1C8-4362-99E4-780463F9C6AE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18" creationId="{FD3B12C1-B6E9-4679-B796-38B3FA96DD34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19" creationId="{33A2A5E6-D2DA-415F-9551-4B18259C7846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0" creationId="{E8B3903C-923C-457D-AE7B-D9C7D014DC81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1" creationId="{CFC0249E-C518-4223-963D-E5D86011D4B4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2" creationId="{099AEA1A-29A3-4ADC-8ACA-9FD4E24EE867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3" creationId="{8FB0FB3E-2076-430F-9ADD-7E21AFB35771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4" creationId="{8ADCFE74-89B9-4AEC-A988-48961F6784EA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5" creationId="{14C9908F-62B4-4C85-B9ED-511E5306F33D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6" creationId="{043535B6-F1DF-4AC2-B1E2-C2D06FAAABCE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6" creationId="{6B5C28F1-260F-4A9F-8D52-8D650936EECE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7" creationId="{366465AF-4518-4EA7-A08F-48311F325681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7" creationId="{FE31AB68-6987-429A-9DBE-E1DE4EDE6890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8" creationId="{81356AE9-D6E7-4FFF-8FC3-9617B585E010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8" creationId="{B80228FA-81EC-49E5-B3DE-B344ED639441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29" creationId="{4847FB4D-D29A-4B65-A441-FEA4BEF964CD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9" creationId="{743240C3-EAE3-46AE-B093-55ACB17B5EEB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30" creationId="{13F91565-B0A8-4F74-A982-A20C9A1C4A00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30" creationId="{6029218B-76AB-4AB8-A278-DFDB3BC71E4F}"/>
          </ac:picMkLst>
        </pc:picChg>
        <pc:picChg chg="add del mod">
          <ac:chgData name="Sven Van de Velde" userId="00b08bc3e1e83696" providerId="LiveId" clId="{FB8BF0DB-B6AC-43DF-BC47-CE3118AA9610}" dt="2021-03-26T20:36:19.616" v="3194" actId="478"/>
          <ac:picMkLst>
            <pc:docMk/>
            <pc:sldMk cId="1214696437" sldId="259"/>
            <ac:picMk id="431" creationId="{04AD6515-B1D9-49AA-96AA-4E448DB999AA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31" creationId="{61D1EB2F-3FC3-4C21-98CA-1E467CA7C263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32" creationId="{A9EEEAA4-CB9B-42EB-B3AF-7FDE0405DD55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33" creationId="{28935E2A-8060-4080-B88D-FB1605228F4B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34" creationId="{8F58E961-3127-4F95-B668-8F192444C364}"/>
          </ac:picMkLst>
        </pc:picChg>
        <pc:picChg chg="add mod ord">
          <ac:chgData name="Sven Van de Velde" userId="00b08bc3e1e83696" providerId="LiveId" clId="{FB8BF0DB-B6AC-43DF-BC47-CE3118AA9610}" dt="2021-03-26T20:37:02.216" v="3203" actId="167"/>
          <ac:picMkLst>
            <pc:docMk/>
            <pc:sldMk cId="1214696437" sldId="259"/>
            <ac:picMk id="435" creationId="{CDC2F70F-9784-4CB4-A253-C893D4A5FA42}"/>
          </ac:picMkLst>
        </pc:picChg>
        <pc:picChg chg="mod">
          <ac:chgData name="Sven Van de Velde" userId="00b08bc3e1e83696" providerId="LiveId" clId="{FB8BF0DB-B6AC-43DF-BC47-CE3118AA9610}" dt="2021-03-25T05:00:22.036" v="1643" actId="1076"/>
          <ac:picMkLst>
            <pc:docMk/>
            <pc:sldMk cId="1214696437" sldId="259"/>
            <ac:picMk id="845" creationId="{F65CED1C-640E-471E-8984-9D842AB6242B}"/>
          </ac:picMkLst>
        </pc:picChg>
        <pc:picChg chg="del mod">
          <ac:chgData name="Sven Van de Velde" userId="00b08bc3e1e83696" providerId="LiveId" clId="{FB8BF0DB-B6AC-43DF-BC47-CE3118AA9610}" dt="2021-03-26T20:08:48.416" v="2875" actId="478"/>
          <ac:picMkLst>
            <pc:docMk/>
            <pc:sldMk cId="1214696437" sldId="259"/>
            <ac:picMk id="904" creationId="{6BC383E0-FA05-431A-B99C-5A321A046983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905" creationId="{39CF79F5-F2DC-4732-8EDA-DA2CF089D22F}"/>
          </ac:picMkLst>
        </pc:picChg>
        <pc:picChg chg="del">
          <ac:chgData name="Sven Van de Velde" userId="00b08bc3e1e83696" providerId="LiveId" clId="{FB8BF0DB-B6AC-43DF-BC47-CE3118AA9610}" dt="2021-03-26T20:09:41.850" v="2894" actId="478"/>
          <ac:picMkLst>
            <pc:docMk/>
            <pc:sldMk cId="1214696437" sldId="259"/>
            <ac:picMk id="917" creationId="{95C0604B-A5E3-47DA-8F2F-19616F49DA92}"/>
          </ac:picMkLst>
        </pc:picChg>
        <pc:picChg chg="del">
          <ac:chgData name="Sven Van de Velde" userId="00b08bc3e1e83696" providerId="LiveId" clId="{FB8BF0DB-B6AC-43DF-BC47-CE3118AA9610}" dt="2021-03-26T20:09:17.386" v="2885" actId="478"/>
          <ac:picMkLst>
            <pc:docMk/>
            <pc:sldMk cId="1214696437" sldId="259"/>
            <ac:picMk id="923" creationId="{CD2B0574-ABD9-4EA3-B762-AF70FE674FF9}"/>
          </ac:picMkLst>
        </pc:picChg>
        <pc:picChg chg="del">
          <ac:chgData name="Sven Van de Velde" userId="00b08bc3e1e83696" providerId="LiveId" clId="{FB8BF0DB-B6AC-43DF-BC47-CE3118AA9610}" dt="2021-03-26T20:09:27.576" v="2890" actId="478"/>
          <ac:picMkLst>
            <pc:docMk/>
            <pc:sldMk cId="1214696437" sldId="259"/>
            <ac:picMk id="924" creationId="{EC0BBEEE-B92A-4127-B83F-25457576FE1B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925" creationId="{5DBA3EF4-0295-4968-A954-0DED24A29B15}"/>
          </ac:picMkLst>
        </pc:picChg>
        <pc:picChg chg="del">
          <ac:chgData name="Sven Van de Velde" userId="00b08bc3e1e83696" providerId="LiveId" clId="{FB8BF0DB-B6AC-43DF-BC47-CE3118AA9610}" dt="2021-03-26T20:19:43.019" v="2960" actId="478"/>
          <ac:picMkLst>
            <pc:docMk/>
            <pc:sldMk cId="1214696437" sldId="259"/>
            <ac:picMk id="926" creationId="{62AD5734-2B85-486E-B7B6-27C88679F745}"/>
          </ac:picMkLst>
        </pc:picChg>
        <pc:picChg chg="del">
          <ac:chgData name="Sven Van de Velde" userId="00b08bc3e1e83696" providerId="LiveId" clId="{FB8BF0DB-B6AC-43DF-BC47-CE3118AA9610}" dt="2021-03-26T20:19:22.001" v="2959" actId="478"/>
          <ac:picMkLst>
            <pc:docMk/>
            <pc:sldMk cId="1214696437" sldId="259"/>
            <ac:picMk id="939" creationId="{7F14CDE1-0483-4E07-931A-057C0D4D4C44}"/>
          </ac:picMkLst>
        </pc:picChg>
        <pc:picChg chg="del">
          <ac:chgData name="Sven Van de Velde" userId="00b08bc3e1e83696" providerId="LiveId" clId="{FB8BF0DB-B6AC-43DF-BC47-CE3118AA9610}" dt="2021-03-26T20:10:48.578" v="2914" actId="478"/>
          <ac:picMkLst>
            <pc:docMk/>
            <pc:sldMk cId="1214696437" sldId="259"/>
            <ac:picMk id="945" creationId="{A710601C-AFBF-45BD-B64A-3ACDE7754618}"/>
          </ac:picMkLst>
        </pc:picChg>
        <pc:picChg chg="del">
          <ac:chgData name="Sven Van de Velde" userId="00b08bc3e1e83696" providerId="LiveId" clId="{FB8BF0DB-B6AC-43DF-BC47-CE3118AA9610}" dt="2021-03-26T20:10:48.578" v="2914" actId="478"/>
          <ac:picMkLst>
            <pc:docMk/>
            <pc:sldMk cId="1214696437" sldId="259"/>
            <ac:picMk id="946" creationId="{7979F4A4-0FC8-4FE0-B19D-FD98B5794891}"/>
          </ac:picMkLst>
        </pc:picChg>
        <pc:picChg chg="del">
          <ac:chgData name="Sven Van de Velde" userId="00b08bc3e1e83696" providerId="LiveId" clId="{FB8BF0DB-B6AC-43DF-BC47-CE3118AA9610}" dt="2021-03-26T20:10:39.453" v="2913" actId="478"/>
          <ac:picMkLst>
            <pc:docMk/>
            <pc:sldMk cId="1214696437" sldId="259"/>
            <ac:picMk id="947" creationId="{24570EDB-E7E9-4985-92FC-CF7FDF16D1B8}"/>
          </ac:picMkLst>
        </pc:picChg>
        <pc:picChg chg="del">
          <ac:chgData name="Sven Van de Velde" userId="00b08bc3e1e83696" providerId="LiveId" clId="{FB8BF0DB-B6AC-43DF-BC47-CE3118AA9610}" dt="2021-03-26T20:10:39.453" v="2913" actId="478"/>
          <ac:picMkLst>
            <pc:docMk/>
            <pc:sldMk cId="1214696437" sldId="259"/>
            <ac:picMk id="948" creationId="{153468C7-AE7F-485A-863F-188AE2099AF5}"/>
          </ac:picMkLst>
        </pc:picChg>
        <pc:picChg chg="del">
          <ac:chgData name="Sven Van de Velde" userId="00b08bc3e1e83696" providerId="LiveId" clId="{FB8BF0DB-B6AC-43DF-BC47-CE3118AA9610}" dt="2021-03-26T20:10:39.453" v="2913" actId="478"/>
          <ac:picMkLst>
            <pc:docMk/>
            <pc:sldMk cId="1214696437" sldId="259"/>
            <ac:picMk id="950" creationId="{E852CA5D-40B8-4B9C-8747-1040C4A47741}"/>
          </ac:picMkLst>
        </pc:picChg>
        <pc:picChg chg="del">
          <ac:chgData name="Sven Van de Velde" userId="00b08bc3e1e83696" providerId="LiveId" clId="{FB8BF0DB-B6AC-43DF-BC47-CE3118AA9610}" dt="2021-03-26T20:19:12.546" v="2957" actId="478"/>
          <ac:picMkLst>
            <pc:docMk/>
            <pc:sldMk cId="1214696437" sldId="259"/>
            <ac:picMk id="958" creationId="{030390EA-B6C8-4BCC-AA7E-4C6757258EB8}"/>
          </ac:picMkLst>
        </pc:picChg>
        <pc:picChg chg="del">
          <ac:chgData name="Sven Van de Velde" userId="00b08bc3e1e83696" providerId="LiveId" clId="{FB8BF0DB-B6AC-43DF-BC47-CE3118AA9610}" dt="2021-03-26T20:19:12.546" v="2957" actId="478"/>
          <ac:picMkLst>
            <pc:docMk/>
            <pc:sldMk cId="1214696437" sldId="259"/>
            <ac:picMk id="959" creationId="{7880D396-0B0E-47E0-B01D-46B6DFFBEAD9}"/>
          </ac:picMkLst>
        </pc:picChg>
        <pc:picChg chg="del">
          <ac:chgData name="Sven Van de Velde" userId="00b08bc3e1e83696" providerId="LiveId" clId="{FB8BF0DB-B6AC-43DF-BC47-CE3118AA9610}" dt="2021-03-26T20:10:57.523" v="2916" actId="478"/>
          <ac:picMkLst>
            <pc:docMk/>
            <pc:sldMk cId="1214696437" sldId="259"/>
            <ac:picMk id="965" creationId="{35EB110F-6686-43F7-883D-F2AA9886EE9D}"/>
          </ac:picMkLst>
        </pc:picChg>
        <pc:picChg chg="del">
          <ac:chgData name="Sven Van de Velde" userId="00b08bc3e1e83696" providerId="LiveId" clId="{FB8BF0DB-B6AC-43DF-BC47-CE3118AA9610}" dt="2021-03-26T20:10:55.287" v="2915" actId="478"/>
          <ac:picMkLst>
            <pc:docMk/>
            <pc:sldMk cId="1214696437" sldId="259"/>
            <ac:picMk id="966" creationId="{51FC89E4-A11A-4675-A62D-1F28854B8CC6}"/>
          </ac:picMkLst>
        </pc:picChg>
        <pc:picChg chg="del">
          <ac:chgData name="Sven Van de Velde" userId="00b08bc3e1e83696" providerId="LiveId" clId="{FB8BF0DB-B6AC-43DF-BC47-CE3118AA9610}" dt="2021-03-26T20:19:18.409" v="2958" actId="478"/>
          <ac:picMkLst>
            <pc:docMk/>
            <pc:sldMk cId="1214696437" sldId="259"/>
            <ac:picMk id="968" creationId="{7DBFFC08-2AC5-4FB3-944E-BC8475DB855D}"/>
          </ac:picMkLst>
        </pc:picChg>
        <pc:picChg chg="del">
          <ac:chgData name="Sven Van de Velde" userId="00b08bc3e1e83696" providerId="LiveId" clId="{FB8BF0DB-B6AC-43DF-BC47-CE3118AA9610}" dt="2021-03-26T20:19:18.409" v="2958" actId="478"/>
          <ac:picMkLst>
            <pc:docMk/>
            <pc:sldMk cId="1214696437" sldId="259"/>
            <ac:picMk id="969" creationId="{B362AA7C-0B32-4BFD-9106-7B140E76E8A1}"/>
          </ac:picMkLst>
        </pc:picChg>
        <pc:picChg chg="del">
          <ac:chgData name="Sven Van de Velde" userId="00b08bc3e1e83696" providerId="LiveId" clId="{FB8BF0DB-B6AC-43DF-BC47-CE3118AA9610}" dt="2021-03-26T20:15:14.863" v="2946" actId="478"/>
          <ac:picMkLst>
            <pc:docMk/>
            <pc:sldMk cId="1214696437" sldId="259"/>
            <ac:picMk id="977" creationId="{E15D7A88-F820-4FA3-8E65-935D36719DC0}"/>
          </ac:picMkLst>
        </pc:picChg>
        <pc:picChg chg="del">
          <ac:chgData name="Sven Van de Velde" userId="00b08bc3e1e83696" providerId="LiveId" clId="{FB8BF0DB-B6AC-43DF-BC47-CE3118AA9610}" dt="2021-03-26T20:19:18.409" v="2958" actId="478"/>
          <ac:picMkLst>
            <pc:docMk/>
            <pc:sldMk cId="1214696437" sldId="259"/>
            <ac:picMk id="978" creationId="{8A4EC545-6C50-4696-A61C-8FC3ABB2B71D}"/>
          </ac:picMkLst>
        </pc:picChg>
        <pc:picChg chg="del">
          <ac:chgData name="Sven Van de Velde" userId="00b08bc3e1e83696" providerId="LiveId" clId="{FB8BF0DB-B6AC-43DF-BC47-CE3118AA9610}" dt="2021-03-26T20:15:14.863" v="2946" actId="478"/>
          <ac:picMkLst>
            <pc:docMk/>
            <pc:sldMk cId="1214696437" sldId="259"/>
            <ac:picMk id="979" creationId="{A17AEC77-1FEF-4556-A983-3515A068179A}"/>
          </ac:picMkLst>
        </pc:picChg>
        <pc:picChg chg="del">
          <ac:chgData name="Sven Van de Velde" userId="00b08bc3e1e83696" providerId="LiveId" clId="{FB8BF0DB-B6AC-43DF-BC47-CE3118AA9610}" dt="2021-03-26T20:15:14.863" v="2946" actId="478"/>
          <ac:picMkLst>
            <pc:docMk/>
            <pc:sldMk cId="1214696437" sldId="259"/>
            <ac:picMk id="980" creationId="{91E92232-B423-437D-AC0E-21BB59E07861}"/>
          </ac:picMkLst>
        </pc:picChg>
        <pc:picChg chg="del">
          <ac:chgData name="Sven Van de Velde" userId="00b08bc3e1e83696" providerId="LiveId" clId="{FB8BF0DB-B6AC-43DF-BC47-CE3118AA9610}" dt="2021-03-26T20:19:22.001" v="2959" actId="478"/>
          <ac:picMkLst>
            <pc:docMk/>
            <pc:sldMk cId="1214696437" sldId="259"/>
            <ac:picMk id="982" creationId="{6F95FFC9-B69E-4F06-A33F-069D325D91C4}"/>
          </ac:picMkLst>
        </pc:picChg>
        <pc:picChg chg="del">
          <ac:chgData name="Sven Van de Velde" userId="00b08bc3e1e83696" providerId="LiveId" clId="{FB8BF0DB-B6AC-43DF-BC47-CE3118AA9610}" dt="2021-03-26T20:15:14.863" v="2946" actId="478"/>
          <ac:picMkLst>
            <pc:docMk/>
            <pc:sldMk cId="1214696437" sldId="259"/>
            <ac:picMk id="984" creationId="{BEA94875-3B9B-42B5-BF8F-A53518405CAC}"/>
          </ac:picMkLst>
        </pc:picChg>
        <pc:picChg chg="del">
          <ac:chgData name="Sven Van de Velde" userId="00b08bc3e1e83696" providerId="LiveId" clId="{FB8BF0DB-B6AC-43DF-BC47-CE3118AA9610}" dt="2021-03-26T20:19:22.001" v="2959" actId="478"/>
          <ac:picMkLst>
            <pc:docMk/>
            <pc:sldMk cId="1214696437" sldId="259"/>
            <ac:picMk id="985" creationId="{6E5BADEC-3F30-4754-87F9-95142C52269B}"/>
          </ac:picMkLst>
        </pc:picChg>
        <pc:picChg chg="del">
          <ac:chgData name="Sven Van de Velde" userId="00b08bc3e1e83696" providerId="LiveId" clId="{FB8BF0DB-B6AC-43DF-BC47-CE3118AA9610}" dt="2021-03-26T20:19:18.409" v="2958" actId="478"/>
          <ac:picMkLst>
            <pc:docMk/>
            <pc:sldMk cId="1214696437" sldId="259"/>
            <ac:picMk id="986" creationId="{94A09251-DC0A-45C7-843B-6C79F7F0A445}"/>
          </ac:picMkLst>
        </pc:picChg>
        <pc:picChg chg="del">
          <ac:chgData name="Sven Van de Velde" userId="00b08bc3e1e83696" providerId="LiveId" clId="{FB8BF0DB-B6AC-43DF-BC47-CE3118AA9610}" dt="2021-03-26T20:19:18.409" v="2958" actId="478"/>
          <ac:picMkLst>
            <pc:docMk/>
            <pc:sldMk cId="1214696437" sldId="259"/>
            <ac:picMk id="987" creationId="{C2C7A715-8D68-49F8-A70E-F1C8D285BDFB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994" creationId="{38274B7D-B970-4C7A-8BE2-E335D7A7D5BD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996" creationId="{D92898CE-D361-4C2E-89A7-D3730834E4B4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998" creationId="{3EB67034-DEF2-4028-B2DE-F2EFC9718A39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00" creationId="{6DCC819E-5F3D-498F-A992-258F9EC7E4FB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07" creationId="{620F2F77-E021-4888-80E9-651F4043A020}"/>
          </ac:picMkLst>
        </pc:picChg>
        <pc:picChg chg="del">
          <ac:chgData name="Sven Van de Velde" userId="00b08bc3e1e83696" providerId="LiveId" clId="{FB8BF0DB-B6AC-43DF-BC47-CE3118AA9610}" dt="2021-03-26T20:27:05.774" v="3113" actId="478"/>
          <ac:picMkLst>
            <pc:docMk/>
            <pc:sldMk cId="1214696437" sldId="259"/>
            <ac:picMk id="1008" creationId="{24829C14-8CFE-444E-9AE5-4EDFFE3ACCBE}"/>
          </ac:picMkLst>
        </pc:picChg>
        <pc:picChg chg="del">
          <ac:chgData name="Sven Van de Velde" userId="00b08bc3e1e83696" providerId="LiveId" clId="{FB8BF0DB-B6AC-43DF-BC47-CE3118AA9610}" dt="2021-03-26T20:26:40.458" v="3104" actId="478"/>
          <ac:picMkLst>
            <pc:docMk/>
            <pc:sldMk cId="1214696437" sldId="259"/>
            <ac:picMk id="1009" creationId="{B8FC1F23-D424-4BDA-92EF-DA93C81329CB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16" creationId="{6EFCFDD8-F636-4094-99CE-B7B6DA7F570D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18" creationId="{BEFFB3CF-C201-4300-B1CA-B8ED707E1197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19" creationId="{F2C372F5-282A-47C3-9FD7-CD0FD5228A34}"/>
          </ac:picMkLst>
        </pc:picChg>
        <pc:picChg chg="del">
          <ac:chgData name="Sven Van de Velde" userId="00b08bc3e1e83696" providerId="LiveId" clId="{FB8BF0DB-B6AC-43DF-BC47-CE3118AA9610}" dt="2021-03-26T20:26:40.458" v="3104" actId="478"/>
          <ac:picMkLst>
            <pc:docMk/>
            <pc:sldMk cId="1214696437" sldId="259"/>
            <ac:picMk id="1020" creationId="{AE0B80F3-C105-479D-91D5-F530F5087EDF}"/>
          </ac:picMkLst>
        </pc:picChg>
        <pc:picChg chg="del">
          <ac:chgData name="Sven Van de Velde" userId="00b08bc3e1e83696" providerId="LiveId" clId="{FB8BF0DB-B6AC-43DF-BC47-CE3118AA9610}" dt="2021-03-26T20:26:40.458" v="3104" actId="478"/>
          <ac:picMkLst>
            <pc:docMk/>
            <pc:sldMk cId="1214696437" sldId="259"/>
            <ac:picMk id="1021" creationId="{A930DE4C-64A7-4599-855D-F7D2F3151FA6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23" creationId="{60AAA46D-9870-425C-9452-22C9E61BD03E}"/>
          </ac:picMkLst>
        </pc:picChg>
        <pc:picChg chg="del">
          <ac:chgData name="Sven Van de Velde" userId="00b08bc3e1e83696" providerId="LiveId" clId="{FB8BF0DB-B6AC-43DF-BC47-CE3118AA9610}" dt="2021-03-26T20:26:40.458" v="3104" actId="478"/>
          <ac:picMkLst>
            <pc:docMk/>
            <pc:sldMk cId="1214696437" sldId="259"/>
            <ac:picMk id="1024" creationId="{4934A005-56DF-4C00-9C54-EAFA39E9AC20}"/>
          </ac:picMkLst>
        </pc:picChg>
        <pc:picChg chg="del">
          <ac:chgData name="Sven Van de Velde" userId="00b08bc3e1e83696" providerId="LiveId" clId="{FB8BF0DB-B6AC-43DF-BC47-CE3118AA9610}" dt="2021-03-26T20:27:05.774" v="3113" actId="478"/>
          <ac:picMkLst>
            <pc:docMk/>
            <pc:sldMk cId="1214696437" sldId="259"/>
            <ac:picMk id="1025" creationId="{16673581-8F5A-46D7-A94E-D6558D795C56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31" creationId="{B9FCCEC5-2BC2-4B28-A941-0843EAD74BAF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32" creationId="{68DA4FBF-D6B0-46EC-99B6-D3A41724C398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43" creationId="{34C9BB90-FF4E-4DD5-B8BC-AD06BE81BB43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44" creationId="{207121A2-12AD-440E-AAC0-2183F596248E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45" creationId="{646BB019-202B-4AC1-A0FB-1AE6C5D05C49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46" creationId="{F0024A1E-AE12-4A41-AEF3-F2C498264E5E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47" creationId="{89771CE8-5390-4C88-801D-33FDE358CF3E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53" creationId="{65DFF5A8-49BA-4501-B9F0-33D3CAD96167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60" creationId="{3B8A417E-9F9B-4520-BB16-5E82DAEB3951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61" creationId="{7040FD16-1F60-4870-A71C-1388EBEA945D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69" creationId="{CA6519D5-2486-4C12-B331-A734AC574B88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70" creationId="{919F15B2-1A95-41BD-B4E4-B3D09F04470D}"/>
          </ac:picMkLst>
        </pc:picChg>
        <pc:picChg chg="del">
          <ac:chgData name="Sven Van de Velde" userId="00b08bc3e1e83696" providerId="LiveId" clId="{FB8BF0DB-B6AC-43DF-BC47-CE3118AA9610}" dt="2021-03-26T20:27:51.580" v="3119" actId="478"/>
          <ac:picMkLst>
            <pc:docMk/>
            <pc:sldMk cId="1214696437" sldId="259"/>
            <ac:picMk id="1076" creationId="{48F28B50-E577-431A-A60D-8943DC01C9C4}"/>
          </ac:picMkLst>
        </pc:picChg>
        <pc:picChg chg="del">
          <ac:chgData name="Sven Van de Velde" userId="00b08bc3e1e83696" providerId="LiveId" clId="{FB8BF0DB-B6AC-43DF-BC47-CE3118AA9610}" dt="2021-03-26T20:27:51.580" v="3119" actId="478"/>
          <ac:picMkLst>
            <pc:docMk/>
            <pc:sldMk cId="1214696437" sldId="259"/>
            <ac:picMk id="1077" creationId="{895DBE34-238E-4157-BA01-F07C0859627D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78" creationId="{C801D95E-E346-463F-8B59-7060512F5EA3}"/>
          </ac:picMkLst>
        </pc:picChg>
        <pc:picChg chg="del">
          <ac:chgData name="Sven Van de Velde" userId="00b08bc3e1e83696" providerId="LiveId" clId="{FB8BF0DB-B6AC-43DF-BC47-CE3118AA9610}" dt="2021-03-26T20:27:47.652" v="3118" actId="478"/>
          <ac:picMkLst>
            <pc:docMk/>
            <pc:sldMk cId="1214696437" sldId="259"/>
            <ac:picMk id="1079" creationId="{3EB546EA-7BDA-47DA-9B7D-6D8E286045B5}"/>
          </ac:picMkLst>
        </pc:picChg>
        <pc:picChg chg="del">
          <ac:chgData name="Sven Van de Velde" userId="00b08bc3e1e83696" providerId="LiveId" clId="{FB8BF0DB-B6AC-43DF-BC47-CE3118AA9610}" dt="2021-03-26T20:27:57.836" v="3120" actId="478"/>
          <ac:picMkLst>
            <pc:docMk/>
            <pc:sldMk cId="1214696437" sldId="259"/>
            <ac:picMk id="1080" creationId="{98469B01-113F-4C10-B353-124D6BE25FAD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81" creationId="{80C6EC17-468A-4EB0-89BC-CED99787B9DB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82" creationId="{5933CFFF-B0B2-4974-ADD9-58E5DC41E7F2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84" creationId="{F3E5F1EE-0D41-4131-BE8F-274382B82F1C}"/>
          </ac:picMkLst>
        </pc:picChg>
        <pc:picChg chg="del">
          <ac:chgData name="Sven Van de Velde" userId="00b08bc3e1e83696" providerId="LiveId" clId="{FB8BF0DB-B6AC-43DF-BC47-CE3118AA9610}" dt="2021-03-26T20:28:09.789" v="3121" actId="478"/>
          <ac:picMkLst>
            <pc:docMk/>
            <pc:sldMk cId="1214696437" sldId="259"/>
            <ac:picMk id="1085" creationId="{F1198A43-3B40-4469-9FB9-2F1FF2751A0C}"/>
          </ac:picMkLst>
        </pc:picChg>
      </pc:sldChg>
      <pc:sldChg chg="addSp delSp modSp del mod">
        <pc:chgData name="Sven Van de Velde" userId="00b08bc3e1e83696" providerId="LiveId" clId="{FB8BF0DB-B6AC-43DF-BC47-CE3118AA9610}" dt="2021-03-24T17:05:37.719" v="1343" actId="47"/>
        <pc:sldMkLst>
          <pc:docMk/>
          <pc:sldMk cId="3820118429" sldId="259"/>
        </pc:sldMkLst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5" creationId="{4DE17B31-D2BA-4C0C-9888-6C5550439AFA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6" creationId="{5D7E9DA4-FE5E-48B4-AEE0-482959024692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7" creationId="{F3EF5B3C-409C-4B6B-A26C-640F24CF75D6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9" creationId="{FCF14F28-A6F6-4B2D-B4DE-33999B17E9C3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607" creationId="{CF131034-9148-41A2-9741-9B373199A25F}"/>
          </ac:spMkLst>
        </pc:spChg>
        <pc:grpChg chg="del">
          <ac:chgData name="Sven Van de Velde" userId="00b08bc3e1e83696" providerId="LiveId" clId="{FB8BF0DB-B6AC-43DF-BC47-CE3118AA9610}" dt="2021-03-23T17:36:44.188" v="1" actId="165"/>
          <ac:grpSpMkLst>
            <pc:docMk/>
            <pc:sldMk cId="3820118429" sldId="259"/>
            <ac:grpSpMk id="10" creationId="{269CB0F6-BA11-400C-AF4D-CB1E586AE8A5}"/>
          </ac:grpSpMkLst>
        </pc:grpChg>
        <pc:grpChg chg="del mod topLvl">
          <ac:chgData name="Sven Van de Velde" userId="00b08bc3e1e83696" providerId="LiveId" clId="{FB8BF0DB-B6AC-43DF-BC47-CE3118AA9610}" dt="2021-03-23T17:36:52.900" v="2" actId="478"/>
          <ac:grpSpMkLst>
            <pc:docMk/>
            <pc:sldMk cId="3820118429" sldId="259"/>
            <ac:grpSpMk id="80" creationId="{0CC8E01F-EE98-4671-9A7D-FC9A6A5374DC}"/>
          </ac:grpSpMkLst>
        </pc:grp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25" creationId="{1A9F55D4-7DE1-450D-866F-D3DCBCB93329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3" creationId="{AF664A43-EF98-4406-8B0F-BD2BC3B681F8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6" creationId="{0B2A95F3-30AA-432B-AD8A-4AE621B84438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8" creationId="{BA6AD09B-07A5-4C73-A7D2-5D4173E962E0}"/>
          </ac:picMkLst>
        </pc:picChg>
        <pc:picChg chg="add del mod">
          <ac:chgData name="Sven Van de Velde" userId="00b08bc3e1e83696" providerId="LiveId" clId="{FB8BF0DB-B6AC-43DF-BC47-CE3118AA9610}" dt="2021-03-24T10:03:32.563" v="1041" actId="21"/>
          <ac:picMkLst>
            <pc:docMk/>
            <pc:sldMk cId="3820118429" sldId="259"/>
            <ac:picMk id="40" creationId="{AC8DDD2A-0E43-430D-AF8B-BA3027EAF14D}"/>
          </ac:picMkLst>
        </pc:picChg>
        <pc:picChg chg="del mod topLvl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6" creationId="{A0E31C73-F54F-4345-AA7A-1E2FB00BDBC5}"/>
          </ac:picMkLst>
        </pc:picChg>
        <pc:picChg chg="del mod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7" creationId="{C9C4B6F3-F804-41BA-A55B-E34211B99F10}"/>
          </ac:picMkLst>
        </pc:picChg>
        <pc:picChg chg="del mod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8" creationId="{59DCC608-0E07-46C5-92EA-4AF6F483A40D}"/>
          </ac:picMkLst>
        </pc:picChg>
        <pc:picChg chg="del mod topLvl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9" creationId="{4A008005-1642-41CA-936B-A28BCBCD42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8EB9C-5169-4802-9477-ABCCE4B0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B297BA-BF6E-46E7-AA5C-3C2EAE2E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DD5840-EFC6-436A-90F5-D9A306E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97D4CD-2968-49ED-9B4C-7949C0C6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1BC79F-DD63-49B7-BDE0-EAE57282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26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AE179-D79D-4C4D-817F-6D7C872F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DB38F0-5E6B-402C-BC5E-9F5D4577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872BDF-3F16-4346-9589-D02FE91D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9C494-3FD6-43B7-8398-4421EBEF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2A2CBC-F168-4B2D-9FCA-F8420DC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2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E1E144-167D-41B9-A91C-E1934CD5E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400229-4134-4194-935E-4470407D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E06261-6312-409A-8B99-3F733282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2F46F1-6DAE-4759-AEA2-03F63B51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9E7481-64EC-4817-87CA-25B9E047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9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8FC9E-E67C-4920-A74A-0E5031C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AB0883-76BC-4125-9968-82F1AF6C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21DC7D-7129-4880-B118-FC63829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C7C607-45D7-406F-8656-01C2AE2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75A4B0-418B-4949-8D7C-515782C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67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1AD32-512E-4B50-8B98-B06AB4A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ABE8C-77D1-4DB7-86B3-E7FD8C96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13BD40-8858-4243-BBF7-47862695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75451-55DD-47EB-B387-E9CC6FC2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67B551-132C-4FE2-9DDC-F5327E7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88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5B15-9218-4749-82A4-5D3B5F51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2BCB6F-110F-4789-B68A-CF8BDAF79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6C41D4-2E7E-4A69-9F24-B35BD089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543570-A705-4D95-9CBE-0CBDA71A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C91C2D-9E2B-4992-99DD-F0564E0F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B8FA7A-A1C2-4D01-BA34-CDE631D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3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E39DF-BED3-466E-92CC-86715747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A15710-5757-43AD-A155-EAC089D3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B96135-9241-432A-8BE4-0366DC50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C0ADB4-6168-4EFC-B745-D707A9ED2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A72092-A4C4-4DB8-818A-746114E20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723291C-8D3A-4016-9CF1-AA5A5F1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E5D600-6521-4DCF-9735-634CC501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B6F3E8-EDAB-4ADC-A419-4CE77613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1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BEA48-3136-4D94-BB7A-AB427D6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D8DDD03-0021-4B0B-A9FE-BCDF7ACA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FBA3D17-584F-475B-AB0C-FF90027C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416BF6-1A2B-4C90-81B8-FEB00708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8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36DFF50-4704-493A-82DD-33138E72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175FB7-58F6-4B28-8634-CECB0C2B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B50D6A-4469-4946-91CA-B568094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11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CA18-78C6-4F47-895B-06E1005C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D9E18-B5C8-4277-92F4-4A3A7085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72DD6D-7E78-428B-8D93-255B6CE2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48DF49-F2A1-46EA-9C59-22EAFBE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77D13B-EABB-496D-B0C3-9B1E91AA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F27D32-ED47-4972-BA78-9EA1F7C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44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E061A-DDF1-446B-9E90-9EFB0A7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D62F6AE-2930-4393-9759-C01F2DCF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18771E-5F50-41BA-B263-03570591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05FAFF-DADB-4CC0-873F-C3ABC86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8589DF-3D77-4D0A-9BF6-13BD39E6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499ACF-ACC9-492B-8C83-2667F703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6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CC74A6-3BCA-4278-BFF0-6AD235A6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62531C-7AEB-4084-8E5F-77FB35EF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94E200-9B4E-453B-9702-AF239C98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27/03/2021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FDDD36-8BB2-42B2-B863-8058697C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115390-4FA1-4717-8C0C-9D948F09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471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38.png"/><Relationship Id="rId21" Type="http://schemas.openxmlformats.org/officeDocument/2006/relationships/image" Target="../media/image4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25.png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23.png"/><Relationship Id="rId51" Type="http://schemas.openxmlformats.org/officeDocument/2006/relationships/image" Target="../media/image50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Afbeelding 369">
            <a:extLst>
              <a:ext uri="{FF2B5EF4-FFF2-40B4-BE49-F238E27FC236}">
                <a16:creationId xmlns:a16="http://schemas.microsoft.com/office/drawing/2014/main" id="{D6B5560A-CA9B-4BFC-A6E9-49B83B443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6309000"/>
            <a:ext cx="360000" cy="360000"/>
          </a:xfrm>
          <a:prstGeom prst="rect">
            <a:avLst/>
          </a:prstGeom>
        </p:spPr>
      </p:pic>
      <p:pic>
        <p:nvPicPr>
          <p:cNvPr id="371" name="Afbeelding 370">
            <a:extLst>
              <a:ext uri="{FF2B5EF4-FFF2-40B4-BE49-F238E27FC236}">
                <a16:creationId xmlns:a16="http://schemas.microsoft.com/office/drawing/2014/main" id="{5F64ABBD-E746-47FA-AF05-1B6A4A40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309000"/>
            <a:ext cx="360000" cy="360000"/>
          </a:xfrm>
          <a:prstGeom prst="rect">
            <a:avLst/>
          </a:prstGeom>
        </p:spPr>
      </p:pic>
      <p:pic>
        <p:nvPicPr>
          <p:cNvPr id="372" name="Afbeelding 371">
            <a:extLst>
              <a:ext uri="{FF2B5EF4-FFF2-40B4-BE49-F238E27FC236}">
                <a16:creationId xmlns:a16="http://schemas.microsoft.com/office/drawing/2014/main" id="{FE545B78-EC41-4428-9776-9299E565E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229000"/>
            <a:ext cx="360000" cy="360000"/>
          </a:xfrm>
          <a:prstGeom prst="rect">
            <a:avLst/>
          </a:prstGeom>
        </p:spPr>
      </p:pic>
      <p:pic>
        <p:nvPicPr>
          <p:cNvPr id="373" name="Afbeelding 372">
            <a:extLst>
              <a:ext uri="{FF2B5EF4-FFF2-40B4-BE49-F238E27FC236}">
                <a16:creationId xmlns:a16="http://schemas.microsoft.com/office/drawing/2014/main" id="{DE1F57B0-CB0D-4C79-ABD5-6D44A885B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949000"/>
            <a:ext cx="360000" cy="360000"/>
          </a:xfrm>
          <a:prstGeom prst="rect">
            <a:avLst/>
          </a:prstGeom>
        </p:spPr>
      </p:pic>
      <p:pic>
        <p:nvPicPr>
          <p:cNvPr id="374" name="Afbeelding 373">
            <a:extLst>
              <a:ext uri="{FF2B5EF4-FFF2-40B4-BE49-F238E27FC236}">
                <a16:creationId xmlns:a16="http://schemas.microsoft.com/office/drawing/2014/main" id="{B6C13478-9B66-4122-A890-DA311D257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149000"/>
            <a:ext cx="360000" cy="360000"/>
          </a:xfrm>
          <a:prstGeom prst="rect">
            <a:avLst/>
          </a:prstGeom>
        </p:spPr>
      </p:pic>
      <p:pic>
        <p:nvPicPr>
          <p:cNvPr id="375" name="Afbeelding 374">
            <a:extLst>
              <a:ext uri="{FF2B5EF4-FFF2-40B4-BE49-F238E27FC236}">
                <a16:creationId xmlns:a16="http://schemas.microsoft.com/office/drawing/2014/main" id="{8990079C-0EF0-4646-9CEE-4D7E0F3D5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149000"/>
            <a:ext cx="360000" cy="360000"/>
          </a:xfrm>
          <a:prstGeom prst="rect">
            <a:avLst/>
          </a:prstGeom>
        </p:spPr>
      </p:pic>
      <p:pic>
        <p:nvPicPr>
          <p:cNvPr id="376" name="Afbeelding 375">
            <a:extLst>
              <a:ext uri="{FF2B5EF4-FFF2-40B4-BE49-F238E27FC236}">
                <a16:creationId xmlns:a16="http://schemas.microsoft.com/office/drawing/2014/main" id="{478EB5C7-28CC-493A-818B-96CF2CFEA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149000"/>
            <a:ext cx="360000" cy="360000"/>
          </a:xfrm>
          <a:prstGeom prst="rect">
            <a:avLst/>
          </a:prstGeom>
        </p:spPr>
      </p:pic>
      <p:pic>
        <p:nvPicPr>
          <p:cNvPr id="377" name="Afbeelding 376">
            <a:extLst>
              <a:ext uri="{FF2B5EF4-FFF2-40B4-BE49-F238E27FC236}">
                <a16:creationId xmlns:a16="http://schemas.microsoft.com/office/drawing/2014/main" id="{F6A31AA6-3E65-47E2-AAA0-DA4C97198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949000"/>
            <a:ext cx="360000" cy="360000"/>
          </a:xfrm>
          <a:prstGeom prst="rect">
            <a:avLst/>
          </a:prstGeom>
        </p:spPr>
      </p:pic>
      <p:pic>
        <p:nvPicPr>
          <p:cNvPr id="378" name="Afbeelding 377">
            <a:extLst>
              <a:ext uri="{FF2B5EF4-FFF2-40B4-BE49-F238E27FC236}">
                <a16:creationId xmlns:a16="http://schemas.microsoft.com/office/drawing/2014/main" id="{80683222-6AC9-4FE2-B237-192522234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869000"/>
            <a:ext cx="360000" cy="360000"/>
          </a:xfrm>
          <a:prstGeom prst="rect">
            <a:avLst/>
          </a:prstGeom>
        </p:spPr>
      </p:pic>
      <p:pic>
        <p:nvPicPr>
          <p:cNvPr id="379" name="Afbeelding 378">
            <a:extLst>
              <a:ext uri="{FF2B5EF4-FFF2-40B4-BE49-F238E27FC236}">
                <a16:creationId xmlns:a16="http://schemas.microsoft.com/office/drawing/2014/main" id="{444710E5-850C-4952-9360-77111C6D0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949000"/>
            <a:ext cx="360000" cy="360000"/>
          </a:xfrm>
          <a:prstGeom prst="rect">
            <a:avLst/>
          </a:prstGeom>
        </p:spPr>
      </p:pic>
      <p:pic>
        <p:nvPicPr>
          <p:cNvPr id="380" name="Afbeelding 379">
            <a:extLst>
              <a:ext uri="{FF2B5EF4-FFF2-40B4-BE49-F238E27FC236}">
                <a16:creationId xmlns:a16="http://schemas.microsoft.com/office/drawing/2014/main" id="{C947361A-983A-4B82-A622-8785B71FE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949000"/>
            <a:ext cx="360000" cy="360000"/>
          </a:xfrm>
          <a:prstGeom prst="rect">
            <a:avLst/>
          </a:prstGeom>
        </p:spPr>
      </p:pic>
      <p:pic>
        <p:nvPicPr>
          <p:cNvPr id="381" name="Afbeelding 380">
            <a:extLst>
              <a:ext uri="{FF2B5EF4-FFF2-40B4-BE49-F238E27FC236}">
                <a16:creationId xmlns:a16="http://schemas.microsoft.com/office/drawing/2014/main" id="{64BBFDC5-FCC6-4D03-92DF-D26F45B98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949000"/>
            <a:ext cx="360000" cy="360000"/>
          </a:xfrm>
          <a:prstGeom prst="rect">
            <a:avLst/>
          </a:prstGeom>
        </p:spPr>
      </p:pic>
      <p:pic>
        <p:nvPicPr>
          <p:cNvPr id="382" name="Afbeelding 381">
            <a:extLst>
              <a:ext uri="{FF2B5EF4-FFF2-40B4-BE49-F238E27FC236}">
                <a16:creationId xmlns:a16="http://schemas.microsoft.com/office/drawing/2014/main" id="{B785B2A0-6284-45B3-9FC6-14AEEDD1E9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869000"/>
            <a:ext cx="360000" cy="360000"/>
          </a:xfrm>
          <a:prstGeom prst="rect">
            <a:avLst/>
          </a:prstGeom>
        </p:spPr>
      </p:pic>
      <p:pic>
        <p:nvPicPr>
          <p:cNvPr id="383" name="Afbeelding 382">
            <a:extLst>
              <a:ext uri="{FF2B5EF4-FFF2-40B4-BE49-F238E27FC236}">
                <a16:creationId xmlns:a16="http://schemas.microsoft.com/office/drawing/2014/main" id="{3DA60500-EF76-49DB-93FB-5A9A45D3E8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949000"/>
            <a:ext cx="360000" cy="360000"/>
          </a:xfrm>
          <a:prstGeom prst="rect">
            <a:avLst/>
          </a:prstGeom>
        </p:spPr>
      </p:pic>
      <p:pic>
        <p:nvPicPr>
          <p:cNvPr id="384" name="Afbeelding 383">
            <a:extLst>
              <a:ext uri="{FF2B5EF4-FFF2-40B4-BE49-F238E27FC236}">
                <a16:creationId xmlns:a16="http://schemas.microsoft.com/office/drawing/2014/main" id="{3ECB5515-4F45-41D3-812F-40AE501F40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149000"/>
            <a:ext cx="360000" cy="360000"/>
          </a:xfrm>
          <a:prstGeom prst="rect">
            <a:avLst/>
          </a:prstGeom>
        </p:spPr>
      </p:pic>
      <p:pic>
        <p:nvPicPr>
          <p:cNvPr id="385" name="Afbeelding 384">
            <a:extLst>
              <a:ext uri="{FF2B5EF4-FFF2-40B4-BE49-F238E27FC236}">
                <a16:creationId xmlns:a16="http://schemas.microsoft.com/office/drawing/2014/main" id="{F797103D-6960-4387-AAF1-2FF68B8F1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149000"/>
            <a:ext cx="360000" cy="360000"/>
          </a:xfrm>
          <a:prstGeom prst="rect">
            <a:avLst/>
          </a:prstGeom>
        </p:spPr>
      </p:pic>
      <p:pic>
        <p:nvPicPr>
          <p:cNvPr id="386" name="Afbeelding 385">
            <a:extLst>
              <a:ext uri="{FF2B5EF4-FFF2-40B4-BE49-F238E27FC236}">
                <a16:creationId xmlns:a16="http://schemas.microsoft.com/office/drawing/2014/main" id="{83D2E45F-542B-413E-A59A-901C7EEA2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49000"/>
            <a:ext cx="360000" cy="360000"/>
          </a:xfrm>
          <a:prstGeom prst="rect">
            <a:avLst/>
          </a:prstGeom>
        </p:spPr>
      </p:pic>
      <p:pic>
        <p:nvPicPr>
          <p:cNvPr id="387" name="Afbeelding 386">
            <a:extLst>
              <a:ext uri="{FF2B5EF4-FFF2-40B4-BE49-F238E27FC236}">
                <a16:creationId xmlns:a16="http://schemas.microsoft.com/office/drawing/2014/main" id="{BEF2C4F8-0A8A-4D7D-A6B5-CAC4679CF5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229000"/>
            <a:ext cx="360000" cy="360000"/>
          </a:xfrm>
          <a:prstGeom prst="rect">
            <a:avLst/>
          </a:prstGeom>
        </p:spPr>
      </p:pic>
      <p:pic>
        <p:nvPicPr>
          <p:cNvPr id="388" name="Afbeelding 387">
            <a:extLst>
              <a:ext uri="{FF2B5EF4-FFF2-40B4-BE49-F238E27FC236}">
                <a16:creationId xmlns:a16="http://schemas.microsoft.com/office/drawing/2014/main" id="{E5B14C0C-157F-4989-8D54-41F16F79C7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6309000"/>
            <a:ext cx="360000" cy="360000"/>
          </a:xfrm>
          <a:prstGeom prst="rect">
            <a:avLst/>
          </a:prstGeom>
        </p:spPr>
      </p:pic>
      <p:pic>
        <p:nvPicPr>
          <p:cNvPr id="389" name="Afbeelding 388">
            <a:extLst>
              <a:ext uri="{FF2B5EF4-FFF2-40B4-BE49-F238E27FC236}">
                <a16:creationId xmlns:a16="http://schemas.microsoft.com/office/drawing/2014/main" id="{713C6904-9E69-4EEF-90AB-2C761FB8F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6309000"/>
            <a:ext cx="360000" cy="360000"/>
          </a:xfrm>
          <a:prstGeom prst="rect">
            <a:avLst/>
          </a:prstGeom>
        </p:spPr>
      </p:pic>
      <p:pic>
        <p:nvPicPr>
          <p:cNvPr id="390" name="Afbeelding 389">
            <a:extLst>
              <a:ext uri="{FF2B5EF4-FFF2-40B4-BE49-F238E27FC236}">
                <a16:creationId xmlns:a16="http://schemas.microsoft.com/office/drawing/2014/main" id="{9FB943FB-B86D-4D70-8FB1-2520FF463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309000"/>
            <a:ext cx="360000" cy="360000"/>
          </a:xfrm>
          <a:prstGeom prst="rect">
            <a:avLst/>
          </a:prstGeom>
        </p:spPr>
      </p:pic>
      <p:pic>
        <p:nvPicPr>
          <p:cNvPr id="391" name="Afbeelding 390">
            <a:extLst>
              <a:ext uri="{FF2B5EF4-FFF2-40B4-BE49-F238E27FC236}">
                <a16:creationId xmlns:a16="http://schemas.microsoft.com/office/drawing/2014/main" id="{D150F0E2-076E-4DAD-AA77-7126AB2142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6309000"/>
            <a:ext cx="360000" cy="360000"/>
          </a:xfrm>
          <a:prstGeom prst="rect">
            <a:avLst/>
          </a:prstGeom>
        </p:spPr>
      </p:pic>
      <p:pic>
        <p:nvPicPr>
          <p:cNvPr id="392" name="Afbeelding 391">
            <a:extLst>
              <a:ext uri="{FF2B5EF4-FFF2-40B4-BE49-F238E27FC236}">
                <a16:creationId xmlns:a16="http://schemas.microsoft.com/office/drawing/2014/main" id="{25D5FC98-8CC5-4217-999A-F7E10EE3B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229000"/>
            <a:ext cx="360000" cy="360000"/>
          </a:xfrm>
          <a:prstGeom prst="rect">
            <a:avLst/>
          </a:prstGeom>
        </p:spPr>
      </p:pic>
      <p:pic>
        <p:nvPicPr>
          <p:cNvPr id="393" name="Afbeelding 392">
            <a:extLst>
              <a:ext uri="{FF2B5EF4-FFF2-40B4-BE49-F238E27FC236}">
                <a16:creationId xmlns:a16="http://schemas.microsoft.com/office/drawing/2014/main" id="{934AB6FD-FEE0-4DA8-91EF-46F3F2FEB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869000"/>
            <a:ext cx="360000" cy="360000"/>
          </a:xfrm>
          <a:prstGeom prst="rect">
            <a:avLst/>
          </a:prstGeom>
        </p:spPr>
      </p:pic>
      <p:pic>
        <p:nvPicPr>
          <p:cNvPr id="394" name="Afbeelding 393">
            <a:extLst>
              <a:ext uri="{FF2B5EF4-FFF2-40B4-BE49-F238E27FC236}">
                <a16:creationId xmlns:a16="http://schemas.microsoft.com/office/drawing/2014/main" id="{E17AAAE5-2CE5-4983-8D37-B0658DE4C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869000"/>
            <a:ext cx="360000" cy="360000"/>
          </a:xfrm>
          <a:prstGeom prst="rect">
            <a:avLst/>
          </a:prstGeom>
        </p:spPr>
      </p:pic>
      <p:pic>
        <p:nvPicPr>
          <p:cNvPr id="395" name="Afbeelding 394">
            <a:extLst>
              <a:ext uri="{FF2B5EF4-FFF2-40B4-BE49-F238E27FC236}">
                <a16:creationId xmlns:a16="http://schemas.microsoft.com/office/drawing/2014/main" id="{F6DBE00C-364A-4AF5-B829-2C586FDBD5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229000"/>
            <a:ext cx="360000" cy="360000"/>
          </a:xfrm>
          <a:prstGeom prst="rect">
            <a:avLst/>
          </a:prstGeom>
        </p:spPr>
      </p:pic>
      <p:pic>
        <p:nvPicPr>
          <p:cNvPr id="396" name="Afbeelding 395">
            <a:extLst>
              <a:ext uri="{FF2B5EF4-FFF2-40B4-BE49-F238E27FC236}">
                <a16:creationId xmlns:a16="http://schemas.microsoft.com/office/drawing/2014/main" id="{E1EC8EBF-372C-47B6-9EA8-81D4AF9EE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869000"/>
            <a:ext cx="360000" cy="360000"/>
          </a:xfrm>
          <a:prstGeom prst="rect">
            <a:avLst/>
          </a:prstGeom>
        </p:spPr>
      </p:pic>
      <p:pic>
        <p:nvPicPr>
          <p:cNvPr id="397" name="Afbeelding 396">
            <a:extLst>
              <a:ext uri="{FF2B5EF4-FFF2-40B4-BE49-F238E27FC236}">
                <a16:creationId xmlns:a16="http://schemas.microsoft.com/office/drawing/2014/main" id="{83045260-C4B8-4C29-9356-CC8A6BDFD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869000"/>
            <a:ext cx="360000" cy="360000"/>
          </a:xfrm>
          <a:prstGeom prst="rect">
            <a:avLst/>
          </a:prstGeom>
        </p:spPr>
      </p:pic>
      <p:pic>
        <p:nvPicPr>
          <p:cNvPr id="398" name="Afbeelding 397">
            <a:extLst>
              <a:ext uri="{FF2B5EF4-FFF2-40B4-BE49-F238E27FC236}">
                <a16:creationId xmlns:a16="http://schemas.microsoft.com/office/drawing/2014/main" id="{6329A6E0-6329-4F6F-820B-437ABEF4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229000"/>
            <a:ext cx="360000" cy="360000"/>
          </a:xfrm>
          <a:prstGeom prst="rect">
            <a:avLst/>
          </a:prstGeom>
        </p:spPr>
      </p:pic>
      <p:pic>
        <p:nvPicPr>
          <p:cNvPr id="399" name="Afbeelding 398">
            <a:extLst>
              <a:ext uri="{FF2B5EF4-FFF2-40B4-BE49-F238E27FC236}">
                <a16:creationId xmlns:a16="http://schemas.microsoft.com/office/drawing/2014/main" id="{1F53A545-C55C-463A-9C2E-FAEB75BBA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29000"/>
            <a:ext cx="360000" cy="360000"/>
          </a:xfrm>
          <a:prstGeom prst="rect">
            <a:avLst/>
          </a:prstGeom>
        </p:spPr>
      </p:pic>
      <p:pic>
        <p:nvPicPr>
          <p:cNvPr id="400" name="Afbeelding 399">
            <a:extLst>
              <a:ext uri="{FF2B5EF4-FFF2-40B4-BE49-F238E27FC236}">
                <a16:creationId xmlns:a16="http://schemas.microsoft.com/office/drawing/2014/main" id="{5EFA615F-06F3-4261-9792-2BCD075E6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789000"/>
            <a:ext cx="360000" cy="360000"/>
          </a:xfrm>
          <a:prstGeom prst="rect">
            <a:avLst/>
          </a:prstGeom>
        </p:spPr>
      </p:pic>
      <p:pic>
        <p:nvPicPr>
          <p:cNvPr id="401" name="Afbeelding 400">
            <a:extLst>
              <a:ext uri="{FF2B5EF4-FFF2-40B4-BE49-F238E27FC236}">
                <a16:creationId xmlns:a16="http://schemas.microsoft.com/office/drawing/2014/main" id="{78440920-919D-492B-97F7-7AD9AEDCDF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789000"/>
            <a:ext cx="360000" cy="360000"/>
          </a:xfrm>
          <a:prstGeom prst="rect">
            <a:avLst/>
          </a:prstGeom>
        </p:spPr>
      </p:pic>
      <p:pic>
        <p:nvPicPr>
          <p:cNvPr id="402" name="Afbeelding 401">
            <a:extLst>
              <a:ext uri="{FF2B5EF4-FFF2-40B4-BE49-F238E27FC236}">
                <a16:creationId xmlns:a16="http://schemas.microsoft.com/office/drawing/2014/main" id="{9DABA60A-FD50-4D4C-9D40-910BC4C740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789000"/>
            <a:ext cx="360000" cy="360000"/>
          </a:xfrm>
          <a:prstGeom prst="rect">
            <a:avLst/>
          </a:prstGeom>
        </p:spPr>
      </p:pic>
      <p:pic>
        <p:nvPicPr>
          <p:cNvPr id="403" name="Afbeelding 402">
            <a:extLst>
              <a:ext uri="{FF2B5EF4-FFF2-40B4-BE49-F238E27FC236}">
                <a16:creationId xmlns:a16="http://schemas.microsoft.com/office/drawing/2014/main" id="{7B4E2E9C-2059-457E-9709-2C383E44B5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789000"/>
            <a:ext cx="360000" cy="360000"/>
          </a:xfrm>
          <a:prstGeom prst="rect">
            <a:avLst/>
          </a:prstGeom>
        </p:spPr>
      </p:pic>
      <p:pic>
        <p:nvPicPr>
          <p:cNvPr id="404" name="Afbeelding 403">
            <a:extLst>
              <a:ext uri="{FF2B5EF4-FFF2-40B4-BE49-F238E27FC236}">
                <a16:creationId xmlns:a16="http://schemas.microsoft.com/office/drawing/2014/main" id="{7FCF4229-74E5-4A4C-93DF-7B04FB3D26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789000"/>
            <a:ext cx="360000" cy="360000"/>
          </a:xfrm>
          <a:prstGeom prst="rect">
            <a:avLst/>
          </a:prstGeom>
        </p:spPr>
      </p:pic>
      <p:pic>
        <p:nvPicPr>
          <p:cNvPr id="405" name="Afbeelding 404">
            <a:extLst>
              <a:ext uri="{FF2B5EF4-FFF2-40B4-BE49-F238E27FC236}">
                <a16:creationId xmlns:a16="http://schemas.microsoft.com/office/drawing/2014/main" id="{46CA1A87-CB3C-410B-A878-A0D29C0AC9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89000"/>
            <a:ext cx="360000" cy="360000"/>
          </a:xfrm>
          <a:prstGeom prst="rect">
            <a:avLst/>
          </a:prstGeom>
        </p:spPr>
      </p:pic>
      <p:pic>
        <p:nvPicPr>
          <p:cNvPr id="334" name="Afbeelding 333">
            <a:extLst>
              <a:ext uri="{FF2B5EF4-FFF2-40B4-BE49-F238E27FC236}">
                <a16:creationId xmlns:a16="http://schemas.microsoft.com/office/drawing/2014/main" id="{208CAD9A-6E44-4EE7-8735-894104D133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3789000"/>
            <a:ext cx="360000" cy="360000"/>
          </a:xfrm>
          <a:prstGeom prst="rect">
            <a:avLst/>
          </a:prstGeom>
        </p:spPr>
      </p:pic>
      <p:pic>
        <p:nvPicPr>
          <p:cNvPr id="335" name="Afbeelding 334">
            <a:extLst>
              <a:ext uri="{FF2B5EF4-FFF2-40B4-BE49-F238E27FC236}">
                <a16:creationId xmlns:a16="http://schemas.microsoft.com/office/drawing/2014/main" id="{4734DF81-F2BF-4617-ACEE-0D37935FDE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789000"/>
            <a:ext cx="360000" cy="360000"/>
          </a:xfrm>
          <a:prstGeom prst="rect">
            <a:avLst/>
          </a:prstGeom>
        </p:spPr>
      </p:pic>
      <p:pic>
        <p:nvPicPr>
          <p:cNvPr id="336" name="Afbeelding 335">
            <a:extLst>
              <a:ext uri="{FF2B5EF4-FFF2-40B4-BE49-F238E27FC236}">
                <a16:creationId xmlns:a16="http://schemas.microsoft.com/office/drawing/2014/main" id="{7CC45298-11CE-4427-987E-D8D9B77109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789000"/>
            <a:ext cx="360000" cy="360000"/>
          </a:xfrm>
          <a:prstGeom prst="rect">
            <a:avLst/>
          </a:prstGeom>
        </p:spPr>
      </p:pic>
      <p:pic>
        <p:nvPicPr>
          <p:cNvPr id="337" name="Afbeelding 336">
            <a:extLst>
              <a:ext uri="{FF2B5EF4-FFF2-40B4-BE49-F238E27FC236}">
                <a16:creationId xmlns:a16="http://schemas.microsoft.com/office/drawing/2014/main" id="{B9286ECA-A3AF-4B97-8D40-4FF4BC5CFC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9000"/>
            <a:ext cx="360000" cy="360000"/>
          </a:xfrm>
          <a:prstGeom prst="rect">
            <a:avLst/>
          </a:prstGeom>
        </p:spPr>
      </p:pic>
      <p:pic>
        <p:nvPicPr>
          <p:cNvPr id="338" name="Afbeelding 337">
            <a:extLst>
              <a:ext uri="{FF2B5EF4-FFF2-40B4-BE49-F238E27FC236}">
                <a16:creationId xmlns:a16="http://schemas.microsoft.com/office/drawing/2014/main" id="{A9E8B8A7-26FA-4B3E-AFD4-AABC69B8DE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3789000"/>
            <a:ext cx="360000" cy="360000"/>
          </a:xfrm>
          <a:prstGeom prst="rect">
            <a:avLst/>
          </a:prstGeom>
        </p:spPr>
      </p:pic>
      <p:pic>
        <p:nvPicPr>
          <p:cNvPr id="339" name="Afbeelding 338">
            <a:extLst>
              <a:ext uri="{FF2B5EF4-FFF2-40B4-BE49-F238E27FC236}">
                <a16:creationId xmlns:a16="http://schemas.microsoft.com/office/drawing/2014/main" id="{F8326528-869E-421D-8263-96C758753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789000"/>
            <a:ext cx="360000" cy="360000"/>
          </a:xfrm>
          <a:prstGeom prst="rect">
            <a:avLst/>
          </a:prstGeom>
        </p:spPr>
      </p:pic>
      <p:pic>
        <p:nvPicPr>
          <p:cNvPr id="340" name="Afbeelding 339">
            <a:extLst>
              <a:ext uri="{FF2B5EF4-FFF2-40B4-BE49-F238E27FC236}">
                <a16:creationId xmlns:a16="http://schemas.microsoft.com/office/drawing/2014/main" id="{376B710C-8264-4E2E-AE8F-694FE545C9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6309000"/>
            <a:ext cx="360000" cy="360000"/>
          </a:xfrm>
          <a:prstGeom prst="rect">
            <a:avLst/>
          </a:prstGeom>
        </p:spPr>
      </p:pic>
      <p:pic>
        <p:nvPicPr>
          <p:cNvPr id="341" name="Afbeelding 340">
            <a:extLst>
              <a:ext uri="{FF2B5EF4-FFF2-40B4-BE49-F238E27FC236}">
                <a16:creationId xmlns:a16="http://schemas.microsoft.com/office/drawing/2014/main" id="{D4CAE61A-C739-446F-923E-A3390FEC19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309000"/>
            <a:ext cx="360000" cy="360000"/>
          </a:xfrm>
          <a:prstGeom prst="rect">
            <a:avLst/>
          </a:prstGeom>
        </p:spPr>
      </p:pic>
      <p:pic>
        <p:nvPicPr>
          <p:cNvPr id="342" name="Afbeelding 341">
            <a:extLst>
              <a:ext uri="{FF2B5EF4-FFF2-40B4-BE49-F238E27FC236}">
                <a16:creationId xmlns:a16="http://schemas.microsoft.com/office/drawing/2014/main" id="{3BE02E07-AE1D-405E-B3E8-42540B550B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6309000"/>
            <a:ext cx="360000" cy="360000"/>
          </a:xfrm>
          <a:prstGeom prst="rect">
            <a:avLst/>
          </a:prstGeom>
        </p:spPr>
      </p:pic>
      <p:pic>
        <p:nvPicPr>
          <p:cNvPr id="343" name="Afbeelding 342">
            <a:extLst>
              <a:ext uri="{FF2B5EF4-FFF2-40B4-BE49-F238E27FC236}">
                <a16:creationId xmlns:a16="http://schemas.microsoft.com/office/drawing/2014/main" id="{CBDFDBBA-6A4D-4677-9AFB-24549333F58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9000"/>
            <a:ext cx="360000" cy="360000"/>
          </a:xfrm>
          <a:prstGeom prst="rect">
            <a:avLst/>
          </a:prstGeom>
        </p:spPr>
      </p:pic>
      <p:pic>
        <p:nvPicPr>
          <p:cNvPr id="344" name="Afbeelding 343">
            <a:extLst>
              <a:ext uri="{FF2B5EF4-FFF2-40B4-BE49-F238E27FC236}">
                <a16:creationId xmlns:a16="http://schemas.microsoft.com/office/drawing/2014/main" id="{52A09727-19F2-442F-9BA0-AD0D2FAE58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229000"/>
            <a:ext cx="360000" cy="360000"/>
          </a:xfrm>
          <a:prstGeom prst="rect">
            <a:avLst/>
          </a:prstGeom>
        </p:spPr>
      </p:pic>
      <p:pic>
        <p:nvPicPr>
          <p:cNvPr id="345" name="Afbeelding 344">
            <a:extLst>
              <a:ext uri="{FF2B5EF4-FFF2-40B4-BE49-F238E27FC236}">
                <a16:creationId xmlns:a16="http://schemas.microsoft.com/office/drawing/2014/main" id="{1B994F7A-DA09-4222-B97C-E0E93EF434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229000"/>
            <a:ext cx="360000" cy="360000"/>
          </a:xfrm>
          <a:prstGeom prst="rect">
            <a:avLst/>
          </a:prstGeom>
        </p:spPr>
      </p:pic>
      <p:pic>
        <p:nvPicPr>
          <p:cNvPr id="346" name="Afbeelding 345">
            <a:extLst>
              <a:ext uri="{FF2B5EF4-FFF2-40B4-BE49-F238E27FC236}">
                <a16:creationId xmlns:a16="http://schemas.microsoft.com/office/drawing/2014/main" id="{8E9204AE-A669-4FF9-A85C-40B7BC9E8C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229000"/>
            <a:ext cx="360000" cy="360000"/>
          </a:xfrm>
          <a:prstGeom prst="rect">
            <a:avLst/>
          </a:prstGeom>
        </p:spPr>
      </p:pic>
      <p:pic>
        <p:nvPicPr>
          <p:cNvPr id="347" name="Afbeelding 346">
            <a:extLst>
              <a:ext uri="{FF2B5EF4-FFF2-40B4-BE49-F238E27FC236}">
                <a16:creationId xmlns:a16="http://schemas.microsoft.com/office/drawing/2014/main" id="{992F25A7-E625-43B3-9EE0-A87A19111C8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9000"/>
            <a:ext cx="360000" cy="360000"/>
          </a:xfrm>
          <a:prstGeom prst="rect">
            <a:avLst/>
          </a:prstGeom>
        </p:spPr>
      </p:pic>
      <p:pic>
        <p:nvPicPr>
          <p:cNvPr id="348" name="Afbeelding 347">
            <a:extLst>
              <a:ext uri="{FF2B5EF4-FFF2-40B4-BE49-F238E27FC236}">
                <a16:creationId xmlns:a16="http://schemas.microsoft.com/office/drawing/2014/main" id="{058A09BD-E440-4D87-A680-48EB3167D5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869000"/>
            <a:ext cx="360000" cy="360000"/>
          </a:xfrm>
          <a:prstGeom prst="rect">
            <a:avLst/>
          </a:prstGeom>
        </p:spPr>
      </p:pic>
      <p:pic>
        <p:nvPicPr>
          <p:cNvPr id="349" name="Afbeelding 348">
            <a:extLst>
              <a:ext uri="{FF2B5EF4-FFF2-40B4-BE49-F238E27FC236}">
                <a16:creationId xmlns:a16="http://schemas.microsoft.com/office/drawing/2014/main" id="{A553AE17-09E7-426F-8DBF-2A59CCF84B4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869000"/>
            <a:ext cx="360000" cy="360000"/>
          </a:xfrm>
          <a:prstGeom prst="rect">
            <a:avLst/>
          </a:prstGeom>
        </p:spPr>
      </p:pic>
      <p:pic>
        <p:nvPicPr>
          <p:cNvPr id="350" name="Afbeelding 349">
            <a:extLst>
              <a:ext uri="{FF2B5EF4-FFF2-40B4-BE49-F238E27FC236}">
                <a16:creationId xmlns:a16="http://schemas.microsoft.com/office/drawing/2014/main" id="{920EE532-675F-4CE8-BE05-FD394B8FF28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869000"/>
            <a:ext cx="360000" cy="360000"/>
          </a:xfrm>
          <a:prstGeom prst="rect">
            <a:avLst/>
          </a:prstGeom>
        </p:spPr>
      </p:pic>
      <p:pic>
        <p:nvPicPr>
          <p:cNvPr id="351" name="Afbeelding 350">
            <a:extLst>
              <a:ext uri="{FF2B5EF4-FFF2-40B4-BE49-F238E27FC236}">
                <a16:creationId xmlns:a16="http://schemas.microsoft.com/office/drawing/2014/main" id="{BC7BF5BB-5F95-4BE4-88F8-8F17B974256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9000"/>
            <a:ext cx="360000" cy="360000"/>
          </a:xfrm>
          <a:prstGeom prst="rect">
            <a:avLst/>
          </a:prstGeom>
        </p:spPr>
      </p:pic>
      <p:pic>
        <p:nvPicPr>
          <p:cNvPr id="352" name="Afbeelding 351">
            <a:extLst>
              <a:ext uri="{FF2B5EF4-FFF2-40B4-BE49-F238E27FC236}">
                <a16:creationId xmlns:a16="http://schemas.microsoft.com/office/drawing/2014/main" id="{442DE9CA-0DCA-4717-9025-A2FACE5779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229000"/>
            <a:ext cx="360000" cy="360000"/>
          </a:xfrm>
          <a:prstGeom prst="rect">
            <a:avLst/>
          </a:prstGeom>
        </p:spPr>
      </p:pic>
      <p:pic>
        <p:nvPicPr>
          <p:cNvPr id="353" name="Afbeelding 352">
            <a:extLst>
              <a:ext uri="{FF2B5EF4-FFF2-40B4-BE49-F238E27FC236}">
                <a16:creationId xmlns:a16="http://schemas.microsoft.com/office/drawing/2014/main" id="{C5D31F29-27FD-4386-A785-29D6CFEBEA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869000"/>
            <a:ext cx="360000" cy="360000"/>
          </a:xfrm>
          <a:prstGeom prst="rect">
            <a:avLst/>
          </a:prstGeom>
        </p:spPr>
      </p:pic>
      <p:pic>
        <p:nvPicPr>
          <p:cNvPr id="354" name="Afbeelding 353">
            <a:extLst>
              <a:ext uri="{FF2B5EF4-FFF2-40B4-BE49-F238E27FC236}">
                <a16:creationId xmlns:a16="http://schemas.microsoft.com/office/drawing/2014/main" id="{5C81DD8F-4AEE-4707-B19E-A0232FF449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229000"/>
            <a:ext cx="360000" cy="360000"/>
          </a:xfrm>
          <a:prstGeom prst="rect">
            <a:avLst/>
          </a:prstGeom>
        </p:spPr>
      </p:pic>
      <p:pic>
        <p:nvPicPr>
          <p:cNvPr id="355" name="Afbeelding 354">
            <a:extLst>
              <a:ext uri="{FF2B5EF4-FFF2-40B4-BE49-F238E27FC236}">
                <a16:creationId xmlns:a16="http://schemas.microsoft.com/office/drawing/2014/main" id="{6D7F82B7-0185-436E-B60D-0EE6699D40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869000"/>
            <a:ext cx="360000" cy="360000"/>
          </a:xfrm>
          <a:prstGeom prst="rect">
            <a:avLst/>
          </a:prstGeom>
        </p:spPr>
      </p:pic>
      <p:pic>
        <p:nvPicPr>
          <p:cNvPr id="356" name="Afbeelding 355">
            <a:extLst>
              <a:ext uri="{FF2B5EF4-FFF2-40B4-BE49-F238E27FC236}">
                <a16:creationId xmlns:a16="http://schemas.microsoft.com/office/drawing/2014/main" id="{93342797-E2EC-4EA9-8019-CE7DB152499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149000"/>
            <a:ext cx="360000" cy="360000"/>
          </a:xfrm>
          <a:prstGeom prst="rect">
            <a:avLst/>
          </a:prstGeom>
        </p:spPr>
      </p:pic>
      <p:pic>
        <p:nvPicPr>
          <p:cNvPr id="357" name="Afbeelding 356">
            <a:extLst>
              <a:ext uri="{FF2B5EF4-FFF2-40B4-BE49-F238E27FC236}">
                <a16:creationId xmlns:a16="http://schemas.microsoft.com/office/drawing/2014/main" id="{A05C3395-A544-4380-9D5A-4F0F780C00F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149000"/>
            <a:ext cx="360000" cy="360000"/>
          </a:xfrm>
          <a:prstGeom prst="rect">
            <a:avLst/>
          </a:prstGeom>
        </p:spPr>
      </p:pic>
      <p:pic>
        <p:nvPicPr>
          <p:cNvPr id="358" name="Afbeelding 357">
            <a:extLst>
              <a:ext uri="{FF2B5EF4-FFF2-40B4-BE49-F238E27FC236}">
                <a16:creationId xmlns:a16="http://schemas.microsoft.com/office/drawing/2014/main" id="{8EA2691C-02CE-4EF0-AB3E-73071B5794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949000"/>
            <a:ext cx="360000" cy="360000"/>
          </a:xfrm>
          <a:prstGeom prst="rect">
            <a:avLst/>
          </a:prstGeom>
        </p:spPr>
      </p:pic>
      <p:pic>
        <p:nvPicPr>
          <p:cNvPr id="359" name="Afbeelding 358">
            <a:extLst>
              <a:ext uri="{FF2B5EF4-FFF2-40B4-BE49-F238E27FC236}">
                <a16:creationId xmlns:a16="http://schemas.microsoft.com/office/drawing/2014/main" id="{40B5E8AF-7E3A-42F7-82DE-47FB067A4EB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949000"/>
            <a:ext cx="360000" cy="360000"/>
          </a:xfrm>
          <a:prstGeom prst="rect">
            <a:avLst/>
          </a:prstGeom>
        </p:spPr>
      </p:pic>
      <p:pic>
        <p:nvPicPr>
          <p:cNvPr id="360" name="Afbeelding 359">
            <a:extLst>
              <a:ext uri="{FF2B5EF4-FFF2-40B4-BE49-F238E27FC236}">
                <a16:creationId xmlns:a16="http://schemas.microsoft.com/office/drawing/2014/main" id="{B190E827-7903-44AB-AAC0-9E6E40E35C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149000"/>
            <a:ext cx="360000" cy="360000"/>
          </a:xfrm>
          <a:prstGeom prst="rect">
            <a:avLst/>
          </a:prstGeom>
        </p:spPr>
      </p:pic>
      <p:pic>
        <p:nvPicPr>
          <p:cNvPr id="361" name="Afbeelding 360">
            <a:extLst>
              <a:ext uri="{FF2B5EF4-FFF2-40B4-BE49-F238E27FC236}">
                <a16:creationId xmlns:a16="http://schemas.microsoft.com/office/drawing/2014/main" id="{515E2944-AE1C-4167-8B8C-88EA7A6DA3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149000"/>
            <a:ext cx="360000" cy="360000"/>
          </a:xfrm>
          <a:prstGeom prst="rect">
            <a:avLst/>
          </a:prstGeom>
        </p:spPr>
      </p:pic>
      <p:pic>
        <p:nvPicPr>
          <p:cNvPr id="362" name="Afbeelding 361">
            <a:extLst>
              <a:ext uri="{FF2B5EF4-FFF2-40B4-BE49-F238E27FC236}">
                <a16:creationId xmlns:a16="http://schemas.microsoft.com/office/drawing/2014/main" id="{220C5648-9D6F-4A32-88E9-89D166009B0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949000"/>
            <a:ext cx="360000" cy="360000"/>
          </a:xfrm>
          <a:prstGeom prst="rect">
            <a:avLst/>
          </a:prstGeom>
        </p:spPr>
      </p:pic>
      <p:pic>
        <p:nvPicPr>
          <p:cNvPr id="363" name="Afbeelding 362">
            <a:extLst>
              <a:ext uri="{FF2B5EF4-FFF2-40B4-BE49-F238E27FC236}">
                <a16:creationId xmlns:a16="http://schemas.microsoft.com/office/drawing/2014/main" id="{17DA5BA2-4A67-48E6-BC14-FEAA39154F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949000"/>
            <a:ext cx="360000" cy="360000"/>
          </a:xfrm>
          <a:prstGeom prst="rect">
            <a:avLst/>
          </a:prstGeom>
        </p:spPr>
      </p:pic>
      <p:pic>
        <p:nvPicPr>
          <p:cNvPr id="364" name="Afbeelding 363">
            <a:extLst>
              <a:ext uri="{FF2B5EF4-FFF2-40B4-BE49-F238E27FC236}">
                <a16:creationId xmlns:a16="http://schemas.microsoft.com/office/drawing/2014/main" id="{2A6DC931-39F9-429D-91DF-96C263D656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149000"/>
            <a:ext cx="360000" cy="360000"/>
          </a:xfrm>
          <a:prstGeom prst="rect">
            <a:avLst/>
          </a:prstGeom>
        </p:spPr>
      </p:pic>
      <p:pic>
        <p:nvPicPr>
          <p:cNvPr id="365" name="Afbeelding 364">
            <a:extLst>
              <a:ext uri="{FF2B5EF4-FFF2-40B4-BE49-F238E27FC236}">
                <a16:creationId xmlns:a16="http://schemas.microsoft.com/office/drawing/2014/main" id="{6933B732-8144-4D7E-906E-9721B2A98D1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949000"/>
            <a:ext cx="360000" cy="360000"/>
          </a:xfrm>
          <a:prstGeom prst="rect">
            <a:avLst/>
          </a:prstGeom>
        </p:spPr>
      </p:pic>
      <p:pic>
        <p:nvPicPr>
          <p:cNvPr id="366" name="Afbeelding 365">
            <a:extLst>
              <a:ext uri="{FF2B5EF4-FFF2-40B4-BE49-F238E27FC236}">
                <a16:creationId xmlns:a16="http://schemas.microsoft.com/office/drawing/2014/main" id="{D5A1ABCE-E16B-4918-A90B-3EBD430AB2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6309000"/>
            <a:ext cx="360000" cy="360000"/>
          </a:xfrm>
          <a:prstGeom prst="rect">
            <a:avLst/>
          </a:prstGeom>
        </p:spPr>
      </p:pic>
      <p:pic>
        <p:nvPicPr>
          <p:cNvPr id="367" name="Afbeelding 366">
            <a:extLst>
              <a:ext uri="{FF2B5EF4-FFF2-40B4-BE49-F238E27FC236}">
                <a16:creationId xmlns:a16="http://schemas.microsoft.com/office/drawing/2014/main" id="{01ACE29F-F946-4C9A-9D58-54EA89EBA0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6309000"/>
            <a:ext cx="360000" cy="360000"/>
          </a:xfrm>
          <a:prstGeom prst="rect">
            <a:avLst/>
          </a:prstGeom>
        </p:spPr>
      </p:pic>
      <p:pic>
        <p:nvPicPr>
          <p:cNvPr id="368" name="Afbeelding 367">
            <a:extLst>
              <a:ext uri="{FF2B5EF4-FFF2-40B4-BE49-F238E27FC236}">
                <a16:creationId xmlns:a16="http://schemas.microsoft.com/office/drawing/2014/main" id="{9EB47BA2-3644-4BB3-81F0-131C7C1A94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9000"/>
            <a:ext cx="360000" cy="360000"/>
          </a:xfrm>
          <a:prstGeom prst="rect">
            <a:avLst/>
          </a:prstGeom>
        </p:spPr>
      </p:pic>
      <p:pic>
        <p:nvPicPr>
          <p:cNvPr id="369" name="Afbeelding 368">
            <a:extLst>
              <a:ext uri="{FF2B5EF4-FFF2-40B4-BE49-F238E27FC236}">
                <a16:creationId xmlns:a16="http://schemas.microsoft.com/office/drawing/2014/main" id="{AF994C81-6DDF-452C-B72F-F6E4365786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000"/>
            <a:ext cx="360000" cy="36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E3AF603-EA30-4502-9722-F2AAF289C1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29000"/>
            <a:ext cx="360000" cy="36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7E8421C-4FFB-4282-A4BE-797A1E1AC9E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629000"/>
            <a:ext cx="360000" cy="36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0494854-87BD-4443-872E-E36D8532B6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69000"/>
            <a:ext cx="360000" cy="360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670EF14-AE5C-4284-97B4-3EBC35971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69000"/>
            <a:ext cx="360000" cy="360000"/>
          </a:xfrm>
          <a:prstGeom prst="rect">
            <a:avLst/>
          </a:prstGeom>
        </p:spPr>
      </p:pic>
      <p:pic>
        <p:nvPicPr>
          <p:cNvPr id="844" name="Afbeelding 843">
            <a:extLst>
              <a:ext uri="{FF2B5EF4-FFF2-40B4-BE49-F238E27FC236}">
                <a16:creationId xmlns:a16="http://schemas.microsoft.com/office/drawing/2014/main" id="{93C754F8-646F-4CF6-9A54-E5CAE38D2DB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49000"/>
            <a:ext cx="360000" cy="360000"/>
          </a:xfrm>
          <a:prstGeom prst="rect">
            <a:avLst/>
          </a:prstGeom>
        </p:spPr>
      </p:pic>
      <p:pic>
        <p:nvPicPr>
          <p:cNvPr id="845" name="Afbeelding 844">
            <a:extLst>
              <a:ext uri="{FF2B5EF4-FFF2-40B4-BE49-F238E27FC236}">
                <a16:creationId xmlns:a16="http://schemas.microsoft.com/office/drawing/2014/main" id="{F65CED1C-640E-471E-8984-9D842AB6242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9000"/>
            <a:ext cx="360000" cy="360000"/>
          </a:xfrm>
          <a:prstGeom prst="rect">
            <a:avLst/>
          </a:prstGeom>
        </p:spPr>
      </p:pic>
      <p:pic>
        <p:nvPicPr>
          <p:cNvPr id="846" name="Afbeelding 845">
            <a:extLst>
              <a:ext uri="{FF2B5EF4-FFF2-40B4-BE49-F238E27FC236}">
                <a16:creationId xmlns:a16="http://schemas.microsoft.com/office/drawing/2014/main" id="{9629221B-9434-4625-8605-E3E0A06822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9000"/>
            <a:ext cx="360000" cy="360000"/>
          </a:xfrm>
          <a:prstGeom prst="rect">
            <a:avLst/>
          </a:prstGeom>
        </p:spPr>
      </p:pic>
      <p:pic>
        <p:nvPicPr>
          <p:cNvPr id="830" name="Afbeelding 829">
            <a:extLst>
              <a:ext uri="{FF2B5EF4-FFF2-40B4-BE49-F238E27FC236}">
                <a16:creationId xmlns:a16="http://schemas.microsoft.com/office/drawing/2014/main" id="{ACC5AFBF-56F5-4BBC-94E5-A3B765E4C10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49000"/>
            <a:ext cx="360000" cy="360000"/>
          </a:xfrm>
          <a:prstGeom prst="rect">
            <a:avLst/>
          </a:prstGeom>
        </p:spPr>
      </p:pic>
      <p:pic>
        <p:nvPicPr>
          <p:cNvPr id="91" name="Afbeelding 90">
            <a:extLst>
              <a:ext uri="{FF2B5EF4-FFF2-40B4-BE49-F238E27FC236}">
                <a16:creationId xmlns:a16="http://schemas.microsoft.com/office/drawing/2014/main" id="{E020757C-4F86-45D3-9BE5-B892B20E47E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49000"/>
            <a:ext cx="360000" cy="360000"/>
          </a:xfrm>
          <a:prstGeom prst="rect">
            <a:avLst/>
          </a:prstGeom>
        </p:spPr>
      </p:pic>
      <p:pic>
        <p:nvPicPr>
          <p:cNvPr id="523" name="Afbeelding 522">
            <a:extLst>
              <a:ext uri="{FF2B5EF4-FFF2-40B4-BE49-F238E27FC236}">
                <a16:creationId xmlns:a16="http://schemas.microsoft.com/office/drawing/2014/main" id="{D458305F-E4FA-4D8A-B3B3-63587D31DA0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09000"/>
            <a:ext cx="360000" cy="360000"/>
          </a:xfrm>
          <a:prstGeom prst="rect">
            <a:avLst/>
          </a:prstGeom>
        </p:spPr>
      </p:pic>
      <p:pic>
        <p:nvPicPr>
          <p:cNvPr id="517" name="Afbeelding 516">
            <a:extLst>
              <a:ext uri="{FF2B5EF4-FFF2-40B4-BE49-F238E27FC236}">
                <a16:creationId xmlns:a16="http://schemas.microsoft.com/office/drawing/2014/main" id="{1C6B2DF8-ED04-4461-AE67-B631C3A13B9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709000"/>
            <a:ext cx="360000" cy="3600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4FD13E5-CB97-4B93-853A-D2D8B795CD9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709000"/>
            <a:ext cx="360000" cy="3600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639A21E2-B667-49A9-8F23-862FB3B2C6E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709000"/>
            <a:ext cx="360000" cy="360000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2F14E705-D64C-4EB1-BF26-37CDE522953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709000"/>
            <a:ext cx="360000" cy="36000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1017A306-EE02-4068-ABAD-006C0537517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709000"/>
            <a:ext cx="360000" cy="360000"/>
          </a:xfrm>
          <a:prstGeom prst="rect">
            <a:avLst/>
          </a:prstGeom>
        </p:spPr>
      </p:pic>
      <p:pic>
        <p:nvPicPr>
          <p:cNvPr id="512" name="Afbeelding 511">
            <a:extLst>
              <a:ext uri="{FF2B5EF4-FFF2-40B4-BE49-F238E27FC236}">
                <a16:creationId xmlns:a16="http://schemas.microsoft.com/office/drawing/2014/main" id="{727B34B3-0143-4AF6-8253-8FCF2AE7BAE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349000"/>
            <a:ext cx="360000" cy="360000"/>
          </a:xfrm>
          <a:prstGeom prst="rect">
            <a:avLst/>
          </a:prstGeom>
        </p:spPr>
      </p:pic>
      <p:pic>
        <p:nvPicPr>
          <p:cNvPr id="513" name="Afbeelding 512">
            <a:extLst>
              <a:ext uri="{FF2B5EF4-FFF2-40B4-BE49-F238E27FC236}">
                <a16:creationId xmlns:a16="http://schemas.microsoft.com/office/drawing/2014/main" id="{07FFD4FC-362F-4B92-800F-6D3A35D896D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349000"/>
            <a:ext cx="360000" cy="360000"/>
          </a:xfrm>
          <a:prstGeom prst="rect">
            <a:avLst/>
          </a:prstGeom>
        </p:spPr>
      </p:pic>
      <p:pic>
        <p:nvPicPr>
          <p:cNvPr id="514" name="Afbeelding 513">
            <a:extLst>
              <a:ext uri="{FF2B5EF4-FFF2-40B4-BE49-F238E27FC236}">
                <a16:creationId xmlns:a16="http://schemas.microsoft.com/office/drawing/2014/main" id="{5EA8A229-7D24-4520-A4B2-9589991C24A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349000"/>
            <a:ext cx="360000" cy="360000"/>
          </a:xfrm>
          <a:prstGeom prst="rect">
            <a:avLst/>
          </a:prstGeom>
        </p:spPr>
      </p:pic>
      <p:pic>
        <p:nvPicPr>
          <p:cNvPr id="515" name="Afbeelding 514">
            <a:extLst>
              <a:ext uri="{FF2B5EF4-FFF2-40B4-BE49-F238E27FC236}">
                <a16:creationId xmlns:a16="http://schemas.microsoft.com/office/drawing/2014/main" id="{B96B6619-A368-4333-9382-4A8DF3D615F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349000"/>
            <a:ext cx="360000" cy="360000"/>
          </a:xfrm>
          <a:prstGeom prst="rect">
            <a:avLst/>
          </a:prstGeom>
        </p:spPr>
      </p:pic>
      <p:pic>
        <p:nvPicPr>
          <p:cNvPr id="516" name="Afbeelding 515">
            <a:extLst>
              <a:ext uri="{FF2B5EF4-FFF2-40B4-BE49-F238E27FC236}">
                <a16:creationId xmlns:a16="http://schemas.microsoft.com/office/drawing/2014/main" id="{4BAF808F-69A0-4366-86B2-D8E7837765E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000"/>
            <a:ext cx="360000" cy="360000"/>
          </a:xfrm>
          <a:prstGeom prst="rect">
            <a:avLst/>
          </a:prstGeom>
        </p:spPr>
      </p:pic>
      <p:pic>
        <p:nvPicPr>
          <p:cNvPr id="511" name="Afbeelding 510">
            <a:extLst>
              <a:ext uri="{FF2B5EF4-FFF2-40B4-BE49-F238E27FC236}">
                <a16:creationId xmlns:a16="http://schemas.microsoft.com/office/drawing/2014/main" id="{EAC70307-5843-45BF-9550-474CE0C3641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349000"/>
            <a:ext cx="360000" cy="360000"/>
          </a:xfrm>
          <a:prstGeom prst="rect">
            <a:avLst/>
          </a:prstGeom>
        </p:spPr>
      </p:pic>
      <p:pic>
        <p:nvPicPr>
          <p:cNvPr id="510" name="Afbeelding 509">
            <a:extLst>
              <a:ext uri="{FF2B5EF4-FFF2-40B4-BE49-F238E27FC236}">
                <a16:creationId xmlns:a16="http://schemas.microsoft.com/office/drawing/2014/main" id="{A3683B00-0A74-45C6-81BA-3D1646687B2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96000" y="1629000"/>
            <a:ext cx="360000" cy="360000"/>
          </a:xfrm>
          <a:prstGeom prst="rect">
            <a:avLst/>
          </a:prstGeom>
        </p:spPr>
      </p:pic>
      <p:pic>
        <p:nvPicPr>
          <p:cNvPr id="509" name="Afbeelding 508">
            <a:extLst>
              <a:ext uri="{FF2B5EF4-FFF2-40B4-BE49-F238E27FC236}">
                <a16:creationId xmlns:a16="http://schemas.microsoft.com/office/drawing/2014/main" id="{11AA3A78-183E-48F0-8CCB-F3BA17270CD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629000"/>
            <a:ext cx="360000" cy="360000"/>
          </a:xfrm>
          <a:prstGeom prst="rect">
            <a:avLst/>
          </a:prstGeom>
        </p:spPr>
      </p:pic>
      <p:pic>
        <p:nvPicPr>
          <p:cNvPr id="507" name="Afbeelding 506">
            <a:extLst>
              <a:ext uri="{FF2B5EF4-FFF2-40B4-BE49-F238E27FC236}">
                <a16:creationId xmlns:a16="http://schemas.microsoft.com/office/drawing/2014/main" id="{C17B224E-6A3E-4761-9B2A-3BE80D2D58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629000"/>
            <a:ext cx="360000" cy="360000"/>
          </a:xfrm>
          <a:prstGeom prst="rect">
            <a:avLst/>
          </a:prstGeom>
        </p:spPr>
      </p:pic>
      <p:pic>
        <p:nvPicPr>
          <p:cNvPr id="508" name="Afbeelding 507">
            <a:extLst>
              <a:ext uri="{FF2B5EF4-FFF2-40B4-BE49-F238E27FC236}">
                <a16:creationId xmlns:a16="http://schemas.microsoft.com/office/drawing/2014/main" id="{0BAA1127-0C6C-4B75-80E6-CF4ED110D9E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75999" y="1629000"/>
            <a:ext cx="360000" cy="360000"/>
          </a:xfrm>
          <a:prstGeom prst="rect">
            <a:avLst/>
          </a:prstGeom>
        </p:spPr>
      </p:pic>
      <p:pic>
        <p:nvPicPr>
          <p:cNvPr id="506" name="Afbeelding 505">
            <a:extLst>
              <a:ext uri="{FF2B5EF4-FFF2-40B4-BE49-F238E27FC236}">
                <a16:creationId xmlns:a16="http://schemas.microsoft.com/office/drawing/2014/main" id="{55F4B9F3-F0EF-40EC-B085-AD2AD514181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629000"/>
            <a:ext cx="360000" cy="36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AB8A3BF-03AD-4816-AB85-8CC0DE4CF6F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49000"/>
            <a:ext cx="360000" cy="360000"/>
          </a:xfrm>
          <a:prstGeom prst="rect">
            <a:avLst/>
          </a:prstGeom>
        </p:spPr>
      </p:pic>
      <p:pic>
        <p:nvPicPr>
          <p:cNvPr id="503" name="Afbeelding 502">
            <a:extLst>
              <a:ext uri="{FF2B5EF4-FFF2-40B4-BE49-F238E27FC236}">
                <a16:creationId xmlns:a16="http://schemas.microsoft.com/office/drawing/2014/main" id="{29DB9396-8091-43FE-A838-D02F9EA7DBE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269000"/>
            <a:ext cx="360000" cy="360000"/>
          </a:xfrm>
          <a:prstGeom prst="rect">
            <a:avLst/>
          </a:prstGeom>
        </p:spPr>
      </p:pic>
      <p:pic>
        <p:nvPicPr>
          <p:cNvPr id="502" name="Afbeelding 501">
            <a:extLst>
              <a:ext uri="{FF2B5EF4-FFF2-40B4-BE49-F238E27FC236}">
                <a16:creationId xmlns:a16="http://schemas.microsoft.com/office/drawing/2014/main" id="{FC44820A-229B-4483-9B49-F27F7E5C74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69000"/>
            <a:ext cx="360000" cy="360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65632538-9E49-430A-9491-D8A1D1B3C7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269000"/>
            <a:ext cx="360000" cy="36000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0BF544-0F6A-479A-8FD1-60D3DD0298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269000"/>
            <a:ext cx="360000" cy="360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C8740BFD-2AD9-45FF-BA26-A2022EED089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269000"/>
            <a:ext cx="360000" cy="360000"/>
          </a:xfrm>
          <a:prstGeom prst="rect">
            <a:avLst/>
          </a:prstGeom>
        </p:spPr>
      </p:pic>
      <p:pic>
        <p:nvPicPr>
          <p:cNvPr id="498" name="Afbeelding 497">
            <a:extLst>
              <a:ext uri="{FF2B5EF4-FFF2-40B4-BE49-F238E27FC236}">
                <a16:creationId xmlns:a16="http://schemas.microsoft.com/office/drawing/2014/main" id="{53A39161-ABFC-4DF8-B0ED-32880AD40A9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360000" cy="360000"/>
          </a:xfrm>
          <a:prstGeom prst="rect">
            <a:avLst/>
          </a:prstGeom>
        </p:spPr>
      </p:pic>
      <p:pic>
        <p:nvPicPr>
          <p:cNvPr id="501" name="Afbeelding 500">
            <a:extLst>
              <a:ext uri="{FF2B5EF4-FFF2-40B4-BE49-F238E27FC236}">
                <a16:creationId xmlns:a16="http://schemas.microsoft.com/office/drawing/2014/main" id="{CAA2BE3A-0B7A-4ABA-9D3A-88D716D27F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49000"/>
            <a:ext cx="360000" cy="360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5C749B4-491C-43BE-B35D-90C8CC6690F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49000"/>
            <a:ext cx="360000" cy="360000"/>
          </a:xfrm>
          <a:prstGeom prst="rect">
            <a:avLst/>
          </a:prstGeom>
        </p:spPr>
      </p:pic>
      <p:pic>
        <p:nvPicPr>
          <p:cNvPr id="495" name="Afbeelding 494">
            <a:extLst>
              <a:ext uri="{FF2B5EF4-FFF2-40B4-BE49-F238E27FC236}">
                <a16:creationId xmlns:a16="http://schemas.microsoft.com/office/drawing/2014/main" id="{77FE09F3-DDC8-47B5-88F1-C4C392CAA73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9000"/>
            <a:ext cx="360000" cy="360000"/>
          </a:xfrm>
          <a:prstGeom prst="rect">
            <a:avLst/>
          </a:prstGeom>
        </p:spPr>
      </p:pic>
      <p:pic>
        <p:nvPicPr>
          <p:cNvPr id="497" name="Afbeelding 496">
            <a:extLst>
              <a:ext uri="{FF2B5EF4-FFF2-40B4-BE49-F238E27FC236}">
                <a16:creationId xmlns:a16="http://schemas.microsoft.com/office/drawing/2014/main" id="{1F278F07-E138-406B-9629-AFEFF1C70D0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9000"/>
            <a:ext cx="360000" cy="360000"/>
          </a:xfrm>
          <a:prstGeom prst="rect">
            <a:avLst/>
          </a:prstGeom>
        </p:spPr>
      </p:pic>
      <p:pic>
        <p:nvPicPr>
          <p:cNvPr id="499" name="Afbeelding 498">
            <a:extLst>
              <a:ext uri="{FF2B5EF4-FFF2-40B4-BE49-F238E27FC236}">
                <a16:creationId xmlns:a16="http://schemas.microsoft.com/office/drawing/2014/main" id="{BD57FDE2-1FCF-47A6-B6E4-AEEE65EEAAD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49000"/>
            <a:ext cx="360000" cy="360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ACCD7D2-C37F-4B21-A6FF-5687FD6DA0E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89000"/>
            <a:ext cx="360000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D3C4F7-5207-4810-9CED-C326ABAFF6A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89000"/>
            <a:ext cx="360000" cy="36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21D48DC-EA9D-4298-8C73-BB1AAABEAD6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75999" y="549000"/>
            <a:ext cx="360000" cy="36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D56CFD4-6331-4792-B49E-5B290D688C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549000"/>
            <a:ext cx="360000" cy="360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B50902-AFE9-4833-8436-547F3335730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360000" cy="360000"/>
          </a:xfrm>
          <a:prstGeom prst="rect">
            <a:avLst/>
          </a:prstGeom>
        </p:spPr>
      </p:pic>
      <p:pic>
        <p:nvPicPr>
          <p:cNvPr id="500" name="Afbeelding 499">
            <a:extLst>
              <a:ext uri="{FF2B5EF4-FFF2-40B4-BE49-F238E27FC236}">
                <a16:creationId xmlns:a16="http://schemas.microsoft.com/office/drawing/2014/main" id="{5BC26ED2-207F-4A12-9898-37F079349CC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89000"/>
            <a:ext cx="360000" cy="360000"/>
          </a:xfrm>
          <a:prstGeom prst="rect">
            <a:avLst/>
          </a:prstGeom>
        </p:spPr>
      </p:pic>
      <p:pic>
        <p:nvPicPr>
          <p:cNvPr id="504" name="Afbeelding 503">
            <a:extLst>
              <a:ext uri="{FF2B5EF4-FFF2-40B4-BE49-F238E27FC236}">
                <a16:creationId xmlns:a16="http://schemas.microsoft.com/office/drawing/2014/main" id="{7D0360E1-73E6-465F-8D37-1B305EB57A9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000"/>
            <a:ext cx="360000" cy="360000"/>
          </a:xfrm>
          <a:prstGeom prst="rect">
            <a:avLst/>
          </a:prstGeom>
        </p:spPr>
      </p:pic>
      <p:sp>
        <p:nvSpPr>
          <p:cNvPr id="741" name="Rechthoek 740">
            <a:extLst>
              <a:ext uri="{FF2B5EF4-FFF2-40B4-BE49-F238E27FC236}">
                <a16:creationId xmlns:a16="http://schemas.microsoft.com/office/drawing/2014/main" id="{24E5D839-BACC-4F60-9121-A5E21569F5D8}"/>
              </a:ext>
            </a:extLst>
          </p:cNvPr>
          <p:cNvSpPr/>
          <p:nvPr/>
        </p:nvSpPr>
        <p:spPr>
          <a:xfrm>
            <a:off x="5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01</a:t>
            </a:r>
          </a:p>
        </p:txBody>
      </p:sp>
      <p:sp>
        <p:nvSpPr>
          <p:cNvPr id="742" name="Rechthoek 741">
            <a:extLst>
              <a:ext uri="{FF2B5EF4-FFF2-40B4-BE49-F238E27FC236}">
                <a16:creationId xmlns:a16="http://schemas.microsoft.com/office/drawing/2014/main" id="{BA5DE2C2-045B-4A97-8C6A-2C49ABDD2531}"/>
              </a:ext>
            </a:extLst>
          </p:cNvPr>
          <p:cNvSpPr/>
          <p:nvPr/>
        </p:nvSpPr>
        <p:spPr>
          <a:xfrm>
            <a:off x="1640999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02</a:t>
            </a:r>
          </a:p>
        </p:txBody>
      </p:sp>
      <p:sp>
        <p:nvSpPr>
          <p:cNvPr id="743" name="Rechthoek 742">
            <a:extLst>
              <a:ext uri="{FF2B5EF4-FFF2-40B4-BE49-F238E27FC236}">
                <a16:creationId xmlns:a16="http://schemas.microsoft.com/office/drawing/2014/main" id="{C59EEEF0-43A8-4C58-9F18-27F7EEDBDDC9}"/>
              </a:ext>
            </a:extLst>
          </p:cNvPr>
          <p:cNvSpPr/>
          <p:nvPr/>
        </p:nvSpPr>
        <p:spPr>
          <a:xfrm>
            <a:off x="272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03</a:t>
            </a:r>
          </a:p>
        </p:txBody>
      </p:sp>
      <p:sp>
        <p:nvSpPr>
          <p:cNvPr id="744" name="Rechthoek 743">
            <a:extLst>
              <a:ext uri="{FF2B5EF4-FFF2-40B4-BE49-F238E27FC236}">
                <a16:creationId xmlns:a16="http://schemas.microsoft.com/office/drawing/2014/main" id="{FC8FD118-831E-485E-B7E3-36FD45503549}"/>
              </a:ext>
            </a:extLst>
          </p:cNvPr>
          <p:cNvSpPr/>
          <p:nvPr/>
        </p:nvSpPr>
        <p:spPr>
          <a:xfrm>
            <a:off x="272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04</a:t>
            </a:r>
          </a:p>
        </p:txBody>
      </p:sp>
      <p:sp>
        <p:nvSpPr>
          <p:cNvPr id="745" name="Rechthoek 744">
            <a:extLst>
              <a:ext uri="{FF2B5EF4-FFF2-40B4-BE49-F238E27FC236}">
                <a16:creationId xmlns:a16="http://schemas.microsoft.com/office/drawing/2014/main" id="{194624B8-5F5C-4080-B715-C6DBE07BCB86}"/>
              </a:ext>
            </a:extLst>
          </p:cNvPr>
          <p:cNvSpPr/>
          <p:nvPr/>
        </p:nvSpPr>
        <p:spPr>
          <a:xfrm>
            <a:off x="272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05</a:t>
            </a:r>
          </a:p>
        </p:txBody>
      </p:sp>
      <p:sp>
        <p:nvSpPr>
          <p:cNvPr id="746" name="Rechthoek 745">
            <a:extLst>
              <a:ext uri="{FF2B5EF4-FFF2-40B4-BE49-F238E27FC236}">
                <a16:creationId xmlns:a16="http://schemas.microsoft.com/office/drawing/2014/main" id="{764D11F5-A683-4355-8DEB-556774B58B57}"/>
              </a:ext>
            </a:extLst>
          </p:cNvPr>
          <p:cNvSpPr/>
          <p:nvPr/>
        </p:nvSpPr>
        <p:spPr>
          <a:xfrm>
            <a:off x="1640999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06</a:t>
            </a:r>
          </a:p>
        </p:txBody>
      </p:sp>
      <p:sp>
        <p:nvSpPr>
          <p:cNvPr id="747" name="Rechthoek 746">
            <a:extLst>
              <a:ext uri="{FF2B5EF4-FFF2-40B4-BE49-F238E27FC236}">
                <a16:creationId xmlns:a16="http://schemas.microsoft.com/office/drawing/2014/main" id="{0D508828-0873-4AC7-9B39-389D5EA04C5E}"/>
              </a:ext>
            </a:extLst>
          </p:cNvPr>
          <p:cNvSpPr/>
          <p:nvPr/>
        </p:nvSpPr>
        <p:spPr>
          <a:xfrm>
            <a:off x="5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07</a:t>
            </a:r>
          </a:p>
        </p:txBody>
      </p:sp>
      <p:sp>
        <p:nvSpPr>
          <p:cNvPr id="748" name="Rechthoek 747">
            <a:extLst>
              <a:ext uri="{FF2B5EF4-FFF2-40B4-BE49-F238E27FC236}">
                <a16:creationId xmlns:a16="http://schemas.microsoft.com/office/drawing/2014/main" id="{BEA45788-5C16-404F-A9C9-57BB815CAD4D}"/>
              </a:ext>
            </a:extLst>
          </p:cNvPr>
          <p:cNvSpPr/>
          <p:nvPr/>
        </p:nvSpPr>
        <p:spPr>
          <a:xfrm>
            <a:off x="5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08</a:t>
            </a:r>
          </a:p>
        </p:txBody>
      </p:sp>
      <p:sp>
        <p:nvSpPr>
          <p:cNvPr id="749" name="Rechthoek 748">
            <a:extLst>
              <a:ext uri="{FF2B5EF4-FFF2-40B4-BE49-F238E27FC236}">
                <a16:creationId xmlns:a16="http://schemas.microsoft.com/office/drawing/2014/main" id="{7B113526-FF06-448E-BE1F-3CC209621D90}"/>
              </a:ext>
            </a:extLst>
          </p:cNvPr>
          <p:cNvSpPr/>
          <p:nvPr/>
        </p:nvSpPr>
        <p:spPr>
          <a:xfrm>
            <a:off x="1640999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00</a:t>
            </a:r>
          </a:p>
        </p:txBody>
      </p:sp>
      <p:sp>
        <p:nvSpPr>
          <p:cNvPr id="527" name="Rechthoek 526">
            <a:extLst>
              <a:ext uri="{FF2B5EF4-FFF2-40B4-BE49-F238E27FC236}">
                <a16:creationId xmlns:a16="http://schemas.microsoft.com/office/drawing/2014/main" id="{F3EF5B3C-409C-4B6B-A26C-640F24CF75D6}"/>
              </a:ext>
            </a:extLst>
          </p:cNvPr>
          <p:cNvSpPr/>
          <p:nvPr/>
        </p:nvSpPr>
        <p:spPr>
          <a:xfrm>
            <a:off x="56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1" name="Rechthoek 750">
            <a:extLst>
              <a:ext uri="{FF2B5EF4-FFF2-40B4-BE49-F238E27FC236}">
                <a16:creationId xmlns:a16="http://schemas.microsoft.com/office/drawing/2014/main" id="{A3546E43-6C05-4755-82AC-534A1D9DD39C}"/>
              </a:ext>
            </a:extLst>
          </p:cNvPr>
          <p:cNvSpPr/>
          <p:nvPr/>
        </p:nvSpPr>
        <p:spPr>
          <a:xfrm>
            <a:off x="1640999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2" name="Rechthoek 751">
            <a:extLst>
              <a:ext uri="{FF2B5EF4-FFF2-40B4-BE49-F238E27FC236}">
                <a16:creationId xmlns:a16="http://schemas.microsoft.com/office/drawing/2014/main" id="{0A1F03F1-C7DC-4A54-A0F4-07D1FECC2BB8}"/>
              </a:ext>
            </a:extLst>
          </p:cNvPr>
          <p:cNvSpPr/>
          <p:nvPr/>
        </p:nvSpPr>
        <p:spPr>
          <a:xfrm>
            <a:off x="272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3" name="Rechthoek 752">
            <a:extLst>
              <a:ext uri="{FF2B5EF4-FFF2-40B4-BE49-F238E27FC236}">
                <a16:creationId xmlns:a16="http://schemas.microsoft.com/office/drawing/2014/main" id="{4B4EDD06-29BE-4296-BFE8-E931474D74F1}"/>
              </a:ext>
            </a:extLst>
          </p:cNvPr>
          <p:cNvSpPr/>
          <p:nvPr/>
        </p:nvSpPr>
        <p:spPr>
          <a:xfrm>
            <a:off x="272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4" name="Rechthoek 753">
            <a:extLst>
              <a:ext uri="{FF2B5EF4-FFF2-40B4-BE49-F238E27FC236}">
                <a16:creationId xmlns:a16="http://schemas.microsoft.com/office/drawing/2014/main" id="{8EF955A9-F74E-4A10-B168-4BB403C78530}"/>
              </a:ext>
            </a:extLst>
          </p:cNvPr>
          <p:cNvSpPr/>
          <p:nvPr/>
        </p:nvSpPr>
        <p:spPr>
          <a:xfrm>
            <a:off x="1640999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5" name="Rechthoek 754">
            <a:extLst>
              <a:ext uri="{FF2B5EF4-FFF2-40B4-BE49-F238E27FC236}">
                <a16:creationId xmlns:a16="http://schemas.microsoft.com/office/drawing/2014/main" id="{CE584AA1-6CB5-4C64-8400-340B7D62569B}"/>
              </a:ext>
            </a:extLst>
          </p:cNvPr>
          <p:cNvSpPr/>
          <p:nvPr/>
        </p:nvSpPr>
        <p:spPr>
          <a:xfrm>
            <a:off x="56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6" name="Rechthoek 755">
            <a:extLst>
              <a:ext uri="{FF2B5EF4-FFF2-40B4-BE49-F238E27FC236}">
                <a16:creationId xmlns:a16="http://schemas.microsoft.com/office/drawing/2014/main" id="{B855B8A5-645D-4541-A57C-D5B52219EC88}"/>
              </a:ext>
            </a:extLst>
          </p:cNvPr>
          <p:cNvSpPr/>
          <p:nvPr/>
        </p:nvSpPr>
        <p:spPr>
          <a:xfrm rot="16200000">
            <a:off x="301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1" name="Rechthoek 760">
            <a:extLst>
              <a:ext uri="{FF2B5EF4-FFF2-40B4-BE49-F238E27FC236}">
                <a16:creationId xmlns:a16="http://schemas.microsoft.com/office/drawing/2014/main" id="{241F9F6C-82C8-41CC-B845-A38F95D78F8A}"/>
              </a:ext>
            </a:extLst>
          </p:cNvPr>
          <p:cNvSpPr/>
          <p:nvPr/>
        </p:nvSpPr>
        <p:spPr>
          <a:xfrm rot="16200000">
            <a:off x="301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2" name="Rechthoek 761">
            <a:extLst>
              <a:ext uri="{FF2B5EF4-FFF2-40B4-BE49-F238E27FC236}">
                <a16:creationId xmlns:a16="http://schemas.microsoft.com/office/drawing/2014/main" id="{C944A1DC-7B40-4ED7-B3F2-3938819E0FB5}"/>
              </a:ext>
            </a:extLst>
          </p:cNvPr>
          <p:cNvSpPr/>
          <p:nvPr/>
        </p:nvSpPr>
        <p:spPr>
          <a:xfrm rot="16200000">
            <a:off x="301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3" name="Rechthoek 762">
            <a:extLst>
              <a:ext uri="{FF2B5EF4-FFF2-40B4-BE49-F238E27FC236}">
                <a16:creationId xmlns:a16="http://schemas.microsoft.com/office/drawing/2014/main" id="{312D25BD-5C69-4B1C-9617-10A6D0C176AA}"/>
              </a:ext>
            </a:extLst>
          </p:cNvPr>
          <p:cNvSpPr/>
          <p:nvPr/>
        </p:nvSpPr>
        <p:spPr>
          <a:xfrm rot="16200000">
            <a:off x="26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4" name="Rechthoek 763">
            <a:extLst>
              <a:ext uri="{FF2B5EF4-FFF2-40B4-BE49-F238E27FC236}">
                <a16:creationId xmlns:a16="http://schemas.microsoft.com/office/drawing/2014/main" id="{402A9193-6239-4C04-9B8C-9884758F0E25}"/>
              </a:ext>
            </a:extLst>
          </p:cNvPr>
          <p:cNvSpPr/>
          <p:nvPr/>
        </p:nvSpPr>
        <p:spPr>
          <a:xfrm rot="16200000">
            <a:off x="26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5" name="Rechthoek 764">
            <a:extLst>
              <a:ext uri="{FF2B5EF4-FFF2-40B4-BE49-F238E27FC236}">
                <a16:creationId xmlns:a16="http://schemas.microsoft.com/office/drawing/2014/main" id="{030DCE6C-743F-43DF-B5B2-FFCC5D87BF27}"/>
              </a:ext>
            </a:extLst>
          </p:cNvPr>
          <p:cNvSpPr/>
          <p:nvPr/>
        </p:nvSpPr>
        <p:spPr>
          <a:xfrm rot="16200000">
            <a:off x="26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6" name="Rechthoek 765">
            <a:extLst>
              <a:ext uri="{FF2B5EF4-FFF2-40B4-BE49-F238E27FC236}">
                <a16:creationId xmlns:a16="http://schemas.microsoft.com/office/drawing/2014/main" id="{AE4331A9-79C8-4164-83E3-FD7E9A1B11F5}"/>
              </a:ext>
            </a:extLst>
          </p:cNvPr>
          <p:cNvSpPr/>
          <p:nvPr/>
        </p:nvSpPr>
        <p:spPr>
          <a:xfrm rot="16200000">
            <a:off x="85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7" name="Rechthoek 766">
            <a:extLst>
              <a:ext uri="{FF2B5EF4-FFF2-40B4-BE49-F238E27FC236}">
                <a16:creationId xmlns:a16="http://schemas.microsoft.com/office/drawing/2014/main" id="{D47B5405-4A2E-4C90-81D9-60BC3BB8A2DA}"/>
              </a:ext>
            </a:extLst>
          </p:cNvPr>
          <p:cNvSpPr/>
          <p:nvPr/>
        </p:nvSpPr>
        <p:spPr>
          <a:xfrm rot="16200000">
            <a:off x="1348499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8" name="Rechthoek 767">
            <a:extLst>
              <a:ext uri="{FF2B5EF4-FFF2-40B4-BE49-F238E27FC236}">
                <a16:creationId xmlns:a16="http://schemas.microsoft.com/office/drawing/2014/main" id="{76297E5F-9833-4807-BFDE-B96448E30C53}"/>
              </a:ext>
            </a:extLst>
          </p:cNvPr>
          <p:cNvSpPr/>
          <p:nvPr/>
        </p:nvSpPr>
        <p:spPr>
          <a:xfrm rot="16200000">
            <a:off x="242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9" name="Rechthoek 768">
            <a:extLst>
              <a:ext uri="{FF2B5EF4-FFF2-40B4-BE49-F238E27FC236}">
                <a16:creationId xmlns:a16="http://schemas.microsoft.com/office/drawing/2014/main" id="{165E333E-460E-4E49-9DE2-B71D1125E2EA}"/>
              </a:ext>
            </a:extLst>
          </p:cNvPr>
          <p:cNvSpPr/>
          <p:nvPr/>
        </p:nvSpPr>
        <p:spPr>
          <a:xfrm rot="16200000">
            <a:off x="1933499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70" name="Rechthoek 769">
            <a:extLst>
              <a:ext uri="{FF2B5EF4-FFF2-40B4-BE49-F238E27FC236}">
                <a16:creationId xmlns:a16="http://schemas.microsoft.com/office/drawing/2014/main" id="{4B4777AD-5369-4C2B-81C8-D21C877097F3}"/>
              </a:ext>
            </a:extLst>
          </p:cNvPr>
          <p:cNvSpPr/>
          <p:nvPr/>
        </p:nvSpPr>
        <p:spPr>
          <a:xfrm>
            <a:off x="272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1" name="Rechthoek 770">
            <a:extLst>
              <a:ext uri="{FF2B5EF4-FFF2-40B4-BE49-F238E27FC236}">
                <a16:creationId xmlns:a16="http://schemas.microsoft.com/office/drawing/2014/main" id="{E5A8CF5A-A0CE-4DBB-85C6-C2B913A9DD2C}"/>
              </a:ext>
            </a:extLst>
          </p:cNvPr>
          <p:cNvSpPr/>
          <p:nvPr/>
        </p:nvSpPr>
        <p:spPr>
          <a:xfrm>
            <a:off x="272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2" name="Rechthoek 771">
            <a:extLst>
              <a:ext uri="{FF2B5EF4-FFF2-40B4-BE49-F238E27FC236}">
                <a16:creationId xmlns:a16="http://schemas.microsoft.com/office/drawing/2014/main" id="{9E012458-50F9-4A8B-978C-213065C34ACD}"/>
              </a:ext>
            </a:extLst>
          </p:cNvPr>
          <p:cNvSpPr/>
          <p:nvPr/>
        </p:nvSpPr>
        <p:spPr>
          <a:xfrm>
            <a:off x="272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3" name="Rechthoek 772">
            <a:extLst>
              <a:ext uri="{FF2B5EF4-FFF2-40B4-BE49-F238E27FC236}">
                <a16:creationId xmlns:a16="http://schemas.microsoft.com/office/drawing/2014/main" id="{A649B463-65D1-4FB6-9174-C7EEFD857A86}"/>
              </a:ext>
            </a:extLst>
          </p:cNvPr>
          <p:cNvSpPr/>
          <p:nvPr/>
        </p:nvSpPr>
        <p:spPr>
          <a:xfrm>
            <a:off x="272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4" name="Rechthoek 773">
            <a:extLst>
              <a:ext uri="{FF2B5EF4-FFF2-40B4-BE49-F238E27FC236}">
                <a16:creationId xmlns:a16="http://schemas.microsoft.com/office/drawing/2014/main" id="{EB839B25-92B0-42C3-A8F9-38EBE04D54D8}"/>
              </a:ext>
            </a:extLst>
          </p:cNvPr>
          <p:cNvSpPr/>
          <p:nvPr/>
        </p:nvSpPr>
        <p:spPr>
          <a:xfrm rot="16200000">
            <a:off x="242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775" name="Rechthoek 774">
            <a:extLst>
              <a:ext uri="{FF2B5EF4-FFF2-40B4-BE49-F238E27FC236}">
                <a16:creationId xmlns:a16="http://schemas.microsoft.com/office/drawing/2014/main" id="{E4900CBE-6F3E-46A9-8070-560C79B825C6}"/>
              </a:ext>
            </a:extLst>
          </p:cNvPr>
          <p:cNvSpPr/>
          <p:nvPr/>
        </p:nvSpPr>
        <p:spPr>
          <a:xfrm rot="16200000">
            <a:off x="1933499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776" name="Rechthoek 775">
            <a:extLst>
              <a:ext uri="{FF2B5EF4-FFF2-40B4-BE49-F238E27FC236}">
                <a16:creationId xmlns:a16="http://schemas.microsoft.com/office/drawing/2014/main" id="{D443401A-47AA-459E-81A7-04BAF534D2E4}"/>
              </a:ext>
            </a:extLst>
          </p:cNvPr>
          <p:cNvSpPr/>
          <p:nvPr/>
        </p:nvSpPr>
        <p:spPr>
          <a:xfrm rot="16200000">
            <a:off x="85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03" name="Rechthoek 802">
            <a:extLst>
              <a:ext uri="{FF2B5EF4-FFF2-40B4-BE49-F238E27FC236}">
                <a16:creationId xmlns:a16="http://schemas.microsoft.com/office/drawing/2014/main" id="{2E76244F-78E4-4877-B5A1-7981C1E2259C}"/>
              </a:ext>
            </a:extLst>
          </p:cNvPr>
          <p:cNvSpPr/>
          <p:nvPr/>
        </p:nvSpPr>
        <p:spPr>
          <a:xfrm rot="16200000">
            <a:off x="1348499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04" name="Rechthoek 803">
            <a:extLst>
              <a:ext uri="{FF2B5EF4-FFF2-40B4-BE49-F238E27FC236}">
                <a16:creationId xmlns:a16="http://schemas.microsoft.com/office/drawing/2014/main" id="{74CB3DEF-E9BB-4D30-8FF8-1C9E3A4ED049}"/>
              </a:ext>
            </a:extLst>
          </p:cNvPr>
          <p:cNvSpPr/>
          <p:nvPr/>
        </p:nvSpPr>
        <p:spPr>
          <a:xfrm>
            <a:off x="56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5" name="Rechthoek 804">
            <a:extLst>
              <a:ext uri="{FF2B5EF4-FFF2-40B4-BE49-F238E27FC236}">
                <a16:creationId xmlns:a16="http://schemas.microsoft.com/office/drawing/2014/main" id="{8ECDE863-6D91-4E56-93AA-6FD170F72553}"/>
              </a:ext>
            </a:extLst>
          </p:cNvPr>
          <p:cNvSpPr/>
          <p:nvPr/>
        </p:nvSpPr>
        <p:spPr>
          <a:xfrm>
            <a:off x="56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6" name="Rechthoek 805">
            <a:extLst>
              <a:ext uri="{FF2B5EF4-FFF2-40B4-BE49-F238E27FC236}">
                <a16:creationId xmlns:a16="http://schemas.microsoft.com/office/drawing/2014/main" id="{5B44FAF7-CBFF-49EE-9550-DE915EC6724B}"/>
              </a:ext>
            </a:extLst>
          </p:cNvPr>
          <p:cNvSpPr/>
          <p:nvPr/>
        </p:nvSpPr>
        <p:spPr>
          <a:xfrm>
            <a:off x="56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7" name="Rechthoek 806">
            <a:extLst>
              <a:ext uri="{FF2B5EF4-FFF2-40B4-BE49-F238E27FC236}">
                <a16:creationId xmlns:a16="http://schemas.microsoft.com/office/drawing/2014/main" id="{E6CE6293-3155-4B35-8585-0D1B097DACE3}"/>
              </a:ext>
            </a:extLst>
          </p:cNvPr>
          <p:cNvSpPr/>
          <p:nvPr/>
        </p:nvSpPr>
        <p:spPr>
          <a:xfrm>
            <a:off x="56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8" name="Rechthoek 807">
            <a:extLst>
              <a:ext uri="{FF2B5EF4-FFF2-40B4-BE49-F238E27FC236}">
                <a16:creationId xmlns:a16="http://schemas.microsoft.com/office/drawing/2014/main" id="{D2032FFF-2567-411F-804F-7F8B666EA9D3}"/>
              </a:ext>
            </a:extLst>
          </p:cNvPr>
          <p:cNvSpPr/>
          <p:nvPr/>
        </p:nvSpPr>
        <p:spPr>
          <a:xfrm>
            <a:off x="1640999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09" name="Rechthoek 808">
            <a:extLst>
              <a:ext uri="{FF2B5EF4-FFF2-40B4-BE49-F238E27FC236}">
                <a16:creationId xmlns:a16="http://schemas.microsoft.com/office/drawing/2014/main" id="{4BC0657E-9216-4D47-8507-38E3842339AF}"/>
              </a:ext>
            </a:extLst>
          </p:cNvPr>
          <p:cNvSpPr/>
          <p:nvPr/>
        </p:nvSpPr>
        <p:spPr>
          <a:xfrm>
            <a:off x="1640999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0" name="Rechthoek 809">
            <a:extLst>
              <a:ext uri="{FF2B5EF4-FFF2-40B4-BE49-F238E27FC236}">
                <a16:creationId xmlns:a16="http://schemas.microsoft.com/office/drawing/2014/main" id="{4E649722-1726-4F2B-AAAA-373374A5AC4B}"/>
              </a:ext>
            </a:extLst>
          </p:cNvPr>
          <p:cNvSpPr/>
          <p:nvPr/>
        </p:nvSpPr>
        <p:spPr>
          <a:xfrm>
            <a:off x="1640999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1" name="Rechthoek 810">
            <a:extLst>
              <a:ext uri="{FF2B5EF4-FFF2-40B4-BE49-F238E27FC236}">
                <a16:creationId xmlns:a16="http://schemas.microsoft.com/office/drawing/2014/main" id="{D013146C-D35A-44ED-9279-DB6DE83F05A9}"/>
              </a:ext>
            </a:extLst>
          </p:cNvPr>
          <p:cNvSpPr/>
          <p:nvPr/>
        </p:nvSpPr>
        <p:spPr>
          <a:xfrm>
            <a:off x="1640999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2" name="Rechthoek 811">
            <a:extLst>
              <a:ext uri="{FF2B5EF4-FFF2-40B4-BE49-F238E27FC236}">
                <a16:creationId xmlns:a16="http://schemas.microsoft.com/office/drawing/2014/main" id="{3B4D270A-C665-4536-9021-B4F1A2EB0167}"/>
              </a:ext>
            </a:extLst>
          </p:cNvPr>
          <p:cNvSpPr/>
          <p:nvPr/>
        </p:nvSpPr>
        <p:spPr>
          <a:xfrm rot="16200000">
            <a:off x="85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4" name="Rechthoek 813">
            <a:extLst>
              <a:ext uri="{FF2B5EF4-FFF2-40B4-BE49-F238E27FC236}">
                <a16:creationId xmlns:a16="http://schemas.microsoft.com/office/drawing/2014/main" id="{A80A840C-0D44-41FE-8950-B92A8C5D6A45}"/>
              </a:ext>
            </a:extLst>
          </p:cNvPr>
          <p:cNvSpPr/>
          <p:nvPr/>
        </p:nvSpPr>
        <p:spPr>
          <a:xfrm rot="16200000">
            <a:off x="1348499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5" name="Rechthoek 814">
            <a:extLst>
              <a:ext uri="{FF2B5EF4-FFF2-40B4-BE49-F238E27FC236}">
                <a16:creationId xmlns:a16="http://schemas.microsoft.com/office/drawing/2014/main" id="{01E68A5C-A2AE-4B5F-9999-80F9B28AD2A5}"/>
              </a:ext>
            </a:extLst>
          </p:cNvPr>
          <p:cNvSpPr/>
          <p:nvPr/>
        </p:nvSpPr>
        <p:spPr>
          <a:xfrm rot="16200000">
            <a:off x="1933499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6" name="Rechthoek 815">
            <a:extLst>
              <a:ext uri="{FF2B5EF4-FFF2-40B4-BE49-F238E27FC236}">
                <a16:creationId xmlns:a16="http://schemas.microsoft.com/office/drawing/2014/main" id="{DCCBD5EF-A494-419B-837F-DC1CC12A722E}"/>
              </a:ext>
            </a:extLst>
          </p:cNvPr>
          <p:cNvSpPr/>
          <p:nvPr/>
        </p:nvSpPr>
        <p:spPr>
          <a:xfrm rot="16200000">
            <a:off x="242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pic>
        <p:nvPicPr>
          <p:cNvPr id="77" name="Afbeelding 76">
            <a:extLst>
              <a:ext uri="{FF2B5EF4-FFF2-40B4-BE49-F238E27FC236}">
                <a16:creationId xmlns:a16="http://schemas.microsoft.com/office/drawing/2014/main" id="{E7038B58-C031-4322-98D3-F93B2C56F89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49000"/>
            <a:ext cx="360000" cy="360000"/>
          </a:xfrm>
          <a:prstGeom prst="rect">
            <a:avLst/>
          </a:prstGeom>
        </p:spPr>
      </p:pic>
      <p:sp>
        <p:nvSpPr>
          <p:cNvPr id="819" name="Rechthoek 818">
            <a:extLst>
              <a:ext uri="{FF2B5EF4-FFF2-40B4-BE49-F238E27FC236}">
                <a16:creationId xmlns:a16="http://schemas.microsoft.com/office/drawing/2014/main" id="{6A2EFBE8-8B1A-4316-A067-0A0403DA1EB2}"/>
              </a:ext>
            </a:extLst>
          </p:cNvPr>
          <p:cNvSpPr/>
          <p:nvPr/>
        </p:nvSpPr>
        <p:spPr>
          <a:xfrm>
            <a:off x="380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10</a:t>
            </a:r>
          </a:p>
        </p:txBody>
      </p:sp>
      <p:pic>
        <p:nvPicPr>
          <p:cNvPr id="822" name="Afbeelding 821">
            <a:extLst>
              <a:ext uri="{FF2B5EF4-FFF2-40B4-BE49-F238E27FC236}">
                <a16:creationId xmlns:a16="http://schemas.microsoft.com/office/drawing/2014/main" id="{25896798-B652-4864-8F2F-2269AEBD6FC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89000"/>
            <a:ext cx="360000" cy="360000"/>
          </a:xfrm>
          <a:prstGeom prst="rect">
            <a:avLst/>
          </a:prstGeom>
        </p:spPr>
      </p:pic>
      <p:pic>
        <p:nvPicPr>
          <p:cNvPr id="823" name="Afbeelding 822">
            <a:extLst>
              <a:ext uri="{FF2B5EF4-FFF2-40B4-BE49-F238E27FC236}">
                <a16:creationId xmlns:a16="http://schemas.microsoft.com/office/drawing/2014/main" id="{D3A5F665-2BD8-4568-9476-6F5BC2639DA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89000"/>
            <a:ext cx="360000" cy="360000"/>
          </a:xfrm>
          <a:prstGeom prst="rect">
            <a:avLst/>
          </a:prstGeom>
        </p:spPr>
      </p:pic>
      <p:sp>
        <p:nvSpPr>
          <p:cNvPr id="824" name="Rechthoek 823">
            <a:extLst>
              <a:ext uri="{FF2B5EF4-FFF2-40B4-BE49-F238E27FC236}">
                <a16:creationId xmlns:a16="http://schemas.microsoft.com/office/drawing/2014/main" id="{F0457BB6-354F-4AE7-B2A6-E5B8D26974A4}"/>
              </a:ext>
            </a:extLst>
          </p:cNvPr>
          <p:cNvSpPr/>
          <p:nvPr/>
        </p:nvSpPr>
        <p:spPr>
          <a:xfrm>
            <a:off x="488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11</a:t>
            </a:r>
          </a:p>
        </p:txBody>
      </p:sp>
      <p:sp>
        <p:nvSpPr>
          <p:cNvPr id="829" name="Rechthoek 828">
            <a:extLst>
              <a:ext uri="{FF2B5EF4-FFF2-40B4-BE49-F238E27FC236}">
                <a16:creationId xmlns:a16="http://schemas.microsoft.com/office/drawing/2014/main" id="{7B30640E-81CC-4B53-96D2-CA6AC49E94D5}"/>
              </a:ext>
            </a:extLst>
          </p:cNvPr>
          <p:cNvSpPr/>
          <p:nvPr/>
        </p:nvSpPr>
        <p:spPr>
          <a:xfrm>
            <a:off x="488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09</a:t>
            </a:r>
          </a:p>
        </p:txBody>
      </p:sp>
      <p:pic>
        <p:nvPicPr>
          <p:cNvPr id="119" name="Afbeelding 118">
            <a:extLst>
              <a:ext uri="{FF2B5EF4-FFF2-40B4-BE49-F238E27FC236}">
                <a16:creationId xmlns:a16="http://schemas.microsoft.com/office/drawing/2014/main" id="{4A134561-EE82-411C-81A1-247834355D2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49000"/>
            <a:ext cx="360000" cy="360000"/>
          </a:xfrm>
          <a:prstGeom prst="rect">
            <a:avLst/>
          </a:prstGeom>
        </p:spPr>
      </p:pic>
      <p:pic>
        <p:nvPicPr>
          <p:cNvPr id="121" name="Afbeelding 120">
            <a:extLst>
              <a:ext uri="{FF2B5EF4-FFF2-40B4-BE49-F238E27FC236}">
                <a16:creationId xmlns:a16="http://schemas.microsoft.com/office/drawing/2014/main" id="{426442F1-F54C-45B1-B49F-6EA9D6F0E58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269000"/>
            <a:ext cx="360000" cy="360000"/>
          </a:xfrm>
          <a:prstGeom prst="rect">
            <a:avLst/>
          </a:prstGeom>
        </p:spPr>
      </p:pic>
      <p:pic>
        <p:nvPicPr>
          <p:cNvPr id="834" name="Afbeelding 833">
            <a:extLst>
              <a:ext uri="{FF2B5EF4-FFF2-40B4-BE49-F238E27FC236}">
                <a16:creationId xmlns:a16="http://schemas.microsoft.com/office/drawing/2014/main" id="{F4E1AA68-DED3-4B46-9EFA-6C8ED96D043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000"/>
            <a:ext cx="360000" cy="360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5DC92F08-E554-48DD-87EB-C3624EC6BF8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629000"/>
            <a:ext cx="360000" cy="360000"/>
          </a:xfrm>
          <a:prstGeom prst="rect">
            <a:avLst/>
          </a:prstGeom>
        </p:spPr>
      </p:pic>
      <p:pic>
        <p:nvPicPr>
          <p:cNvPr id="835" name="Afbeelding 834">
            <a:extLst>
              <a:ext uri="{FF2B5EF4-FFF2-40B4-BE49-F238E27FC236}">
                <a16:creationId xmlns:a16="http://schemas.microsoft.com/office/drawing/2014/main" id="{6837F22C-52D5-4D41-90E7-0878FA52FB67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1629000"/>
            <a:ext cx="360000" cy="360000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E37FF109-F7DB-47B6-A910-DC3C6004AB0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49000"/>
            <a:ext cx="360000" cy="360000"/>
          </a:xfrm>
          <a:prstGeom prst="rect">
            <a:avLst/>
          </a:prstGeom>
        </p:spPr>
      </p:pic>
      <p:pic>
        <p:nvPicPr>
          <p:cNvPr id="836" name="Afbeelding 835">
            <a:extLst>
              <a:ext uri="{FF2B5EF4-FFF2-40B4-BE49-F238E27FC236}">
                <a16:creationId xmlns:a16="http://schemas.microsoft.com/office/drawing/2014/main" id="{16B769BC-774B-4CBE-A91C-39E146BB1D6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000"/>
            <a:ext cx="360000" cy="360000"/>
          </a:xfrm>
          <a:prstGeom prst="rect">
            <a:avLst/>
          </a:prstGeom>
        </p:spPr>
      </p:pic>
      <p:pic>
        <p:nvPicPr>
          <p:cNvPr id="837" name="Afbeelding 836">
            <a:extLst>
              <a:ext uri="{FF2B5EF4-FFF2-40B4-BE49-F238E27FC236}">
                <a16:creationId xmlns:a16="http://schemas.microsoft.com/office/drawing/2014/main" id="{8C4896E8-15C5-4F9F-8CA7-CD5F051791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709000"/>
            <a:ext cx="360000" cy="360000"/>
          </a:xfrm>
          <a:prstGeom prst="rect">
            <a:avLst/>
          </a:prstGeom>
        </p:spPr>
      </p:pic>
      <p:pic>
        <p:nvPicPr>
          <p:cNvPr id="838" name="Afbeelding 837">
            <a:extLst>
              <a:ext uri="{FF2B5EF4-FFF2-40B4-BE49-F238E27FC236}">
                <a16:creationId xmlns:a16="http://schemas.microsoft.com/office/drawing/2014/main" id="{FACED07F-DD59-440D-9A0D-A0A563965D1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2709000"/>
            <a:ext cx="360000" cy="360000"/>
          </a:xfrm>
          <a:prstGeom prst="rect">
            <a:avLst/>
          </a:prstGeom>
        </p:spPr>
      </p:pic>
      <p:pic>
        <p:nvPicPr>
          <p:cNvPr id="839" name="Afbeelding 838">
            <a:extLst>
              <a:ext uri="{FF2B5EF4-FFF2-40B4-BE49-F238E27FC236}">
                <a16:creationId xmlns:a16="http://schemas.microsoft.com/office/drawing/2014/main" id="{9DAF0DAD-CB99-40AA-B386-56042F304C3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000"/>
            <a:ext cx="360000" cy="360000"/>
          </a:xfrm>
          <a:prstGeom prst="rect">
            <a:avLst/>
          </a:prstGeom>
        </p:spPr>
      </p:pic>
      <p:pic>
        <p:nvPicPr>
          <p:cNvPr id="840" name="Afbeelding 839">
            <a:extLst>
              <a:ext uri="{FF2B5EF4-FFF2-40B4-BE49-F238E27FC236}">
                <a16:creationId xmlns:a16="http://schemas.microsoft.com/office/drawing/2014/main" id="{F63D6136-9BAF-43FB-880B-046AF0023C6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00"/>
            <a:ext cx="360000" cy="360000"/>
          </a:xfrm>
          <a:prstGeom prst="rect">
            <a:avLst/>
          </a:prstGeom>
        </p:spPr>
      </p:pic>
      <p:pic>
        <p:nvPicPr>
          <p:cNvPr id="841" name="Afbeelding 840">
            <a:extLst>
              <a:ext uri="{FF2B5EF4-FFF2-40B4-BE49-F238E27FC236}">
                <a16:creationId xmlns:a16="http://schemas.microsoft.com/office/drawing/2014/main" id="{86E5C447-EF95-4972-9453-2088C77C0B4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549000"/>
            <a:ext cx="360000" cy="360000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97F5EAA7-AEB5-459F-8B23-DA472E4F625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349000"/>
            <a:ext cx="360000" cy="3600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9D2BBDAB-AA10-414C-A035-55DEC38C2724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360000" cy="360000"/>
          </a:xfrm>
          <a:prstGeom prst="rect">
            <a:avLst/>
          </a:prstGeom>
        </p:spPr>
      </p:pic>
      <p:pic>
        <p:nvPicPr>
          <p:cNvPr id="842" name="Afbeelding 841">
            <a:extLst>
              <a:ext uri="{FF2B5EF4-FFF2-40B4-BE49-F238E27FC236}">
                <a16:creationId xmlns:a16="http://schemas.microsoft.com/office/drawing/2014/main" id="{EB31920C-EDC0-4073-BBB4-8DDB58EACFE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709000"/>
            <a:ext cx="360000" cy="360000"/>
          </a:xfrm>
          <a:prstGeom prst="rect">
            <a:avLst/>
          </a:prstGeom>
        </p:spPr>
      </p:pic>
      <p:pic>
        <p:nvPicPr>
          <p:cNvPr id="843" name="Afbeelding 842">
            <a:extLst>
              <a:ext uri="{FF2B5EF4-FFF2-40B4-BE49-F238E27FC236}">
                <a16:creationId xmlns:a16="http://schemas.microsoft.com/office/drawing/2014/main" id="{FAFE306C-EA02-4A78-A114-189C7952546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016000" y="2709000"/>
            <a:ext cx="360000" cy="360000"/>
          </a:xfrm>
          <a:prstGeom prst="rect">
            <a:avLst/>
          </a:prstGeom>
        </p:spPr>
      </p:pic>
      <p:sp>
        <p:nvSpPr>
          <p:cNvPr id="847" name="Rechthoek 846">
            <a:extLst>
              <a:ext uri="{FF2B5EF4-FFF2-40B4-BE49-F238E27FC236}">
                <a16:creationId xmlns:a16="http://schemas.microsoft.com/office/drawing/2014/main" id="{DCD7E3A4-7D23-40C5-A447-6F1D96A23606}"/>
              </a:ext>
            </a:extLst>
          </p:cNvPr>
          <p:cNvSpPr/>
          <p:nvPr/>
        </p:nvSpPr>
        <p:spPr>
          <a:xfrm>
            <a:off x="59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12</a:t>
            </a:r>
          </a:p>
        </p:txBody>
      </p:sp>
      <p:sp>
        <p:nvSpPr>
          <p:cNvPr id="848" name="Rechthoek 847">
            <a:extLst>
              <a:ext uri="{FF2B5EF4-FFF2-40B4-BE49-F238E27FC236}">
                <a16:creationId xmlns:a16="http://schemas.microsoft.com/office/drawing/2014/main" id="{79A12B75-AE83-455F-A0AD-57C9AC7848ED}"/>
              </a:ext>
            </a:extLst>
          </p:cNvPr>
          <p:cNvSpPr/>
          <p:nvPr/>
        </p:nvSpPr>
        <p:spPr>
          <a:xfrm>
            <a:off x="59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13</a:t>
            </a:r>
          </a:p>
        </p:txBody>
      </p:sp>
      <p:sp>
        <p:nvSpPr>
          <p:cNvPr id="849" name="Rechthoek 848">
            <a:extLst>
              <a:ext uri="{FF2B5EF4-FFF2-40B4-BE49-F238E27FC236}">
                <a16:creationId xmlns:a16="http://schemas.microsoft.com/office/drawing/2014/main" id="{8F34C648-2A2A-4251-886C-E7318C2DED85}"/>
              </a:ext>
            </a:extLst>
          </p:cNvPr>
          <p:cNvSpPr/>
          <p:nvPr/>
        </p:nvSpPr>
        <p:spPr>
          <a:xfrm>
            <a:off x="59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14</a:t>
            </a:r>
          </a:p>
        </p:txBody>
      </p:sp>
      <p:sp>
        <p:nvSpPr>
          <p:cNvPr id="850" name="Rechthoek 849">
            <a:extLst>
              <a:ext uri="{FF2B5EF4-FFF2-40B4-BE49-F238E27FC236}">
                <a16:creationId xmlns:a16="http://schemas.microsoft.com/office/drawing/2014/main" id="{EC9A27E6-1C8C-4404-A228-00BFB681E09D}"/>
              </a:ext>
            </a:extLst>
          </p:cNvPr>
          <p:cNvSpPr/>
          <p:nvPr/>
        </p:nvSpPr>
        <p:spPr>
          <a:xfrm>
            <a:off x="488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15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AACE97A7-C846-4A2A-9EA0-D275E2F246C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349000"/>
            <a:ext cx="360000" cy="360000"/>
          </a:xfrm>
          <a:prstGeom prst="rect">
            <a:avLst/>
          </a:prstGeom>
        </p:spPr>
      </p:pic>
      <p:pic>
        <p:nvPicPr>
          <p:cNvPr id="851" name="Afbeelding 850">
            <a:extLst>
              <a:ext uri="{FF2B5EF4-FFF2-40B4-BE49-F238E27FC236}">
                <a16:creationId xmlns:a16="http://schemas.microsoft.com/office/drawing/2014/main" id="{0224D342-F593-4156-AC32-75F5E8DDAC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09000"/>
            <a:ext cx="360000" cy="360000"/>
          </a:xfrm>
          <a:prstGeom prst="rect">
            <a:avLst/>
          </a:prstGeom>
        </p:spPr>
      </p:pic>
      <p:pic>
        <p:nvPicPr>
          <p:cNvPr id="852" name="Afbeelding 851">
            <a:extLst>
              <a:ext uri="{FF2B5EF4-FFF2-40B4-BE49-F238E27FC236}">
                <a16:creationId xmlns:a16="http://schemas.microsoft.com/office/drawing/2014/main" id="{5605CD82-0984-44F4-AAAC-30ED7436012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936000" y="2709000"/>
            <a:ext cx="360000" cy="360000"/>
          </a:xfrm>
          <a:prstGeom prst="rect">
            <a:avLst/>
          </a:prstGeom>
        </p:spPr>
      </p:pic>
      <p:pic>
        <p:nvPicPr>
          <p:cNvPr id="853" name="Afbeelding 852">
            <a:extLst>
              <a:ext uri="{FF2B5EF4-FFF2-40B4-BE49-F238E27FC236}">
                <a16:creationId xmlns:a16="http://schemas.microsoft.com/office/drawing/2014/main" id="{307D9406-9432-42ED-8AE3-521BF93FE8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349000"/>
            <a:ext cx="360000" cy="360000"/>
          </a:xfrm>
          <a:prstGeom prst="rect">
            <a:avLst/>
          </a:prstGeom>
        </p:spPr>
      </p:pic>
      <p:pic>
        <p:nvPicPr>
          <p:cNvPr id="854" name="Afbeelding 853">
            <a:extLst>
              <a:ext uri="{FF2B5EF4-FFF2-40B4-BE49-F238E27FC236}">
                <a16:creationId xmlns:a16="http://schemas.microsoft.com/office/drawing/2014/main" id="{013EA838-5388-4775-AC25-8FBF55060B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9000"/>
            <a:ext cx="360000" cy="360000"/>
          </a:xfrm>
          <a:prstGeom prst="rect">
            <a:avLst/>
          </a:prstGeom>
        </p:spPr>
      </p:pic>
      <p:pic>
        <p:nvPicPr>
          <p:cNvPr id="855" name="Afbeelding 854">
            <a:extLst>
              <a:ext uri="{FF2B5EF4-FFF2-40B4-BE49-F238E27FC236}">
                <a16:creationId xmlns:a16="http://schemas.microsoft.com/office/drawing/2014/main" id="{FDC30B36-BE81-4D22-9004-FC7FC6F0C7C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269000"/>
            <a:ext cx="360000" cy="3600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4EBDBA1F-C6B7-4468-9199-C74766D41E2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69000"/>
            <a:ext cx="360000" cy="360000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700D26AC-4085-4012-BE89-ABFA504AAAA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629000"/>
            <a:ext cx="360000" cy="360000"/>
          </a:xfrm>
          <a:prstGeom prst="rect">
            <a:avLst/>
          </a:prstGeom>
        </p:spPr>
      </p:pic>
      <p:sp>
        <p:nvSpPr>
          <p:cNvPr id="856" name="Rechthoek 855">
            <a:extLst>
              <a:ext uri="{FF2B5EF4-FFF2-40B4-BE49-F238E27FC236}">
                <a16:creationId xmlns:a16="http://schemas.microsoft.com/office/drawing/2014/main" id="{B1491DAF-5C81-4B2D-BFF4-A2581CD6ED59}"/>
              </a:ext>
            </a:extLst>
          </p:cNvPr>
          <p:cNvSpPr/>
          <p:nvPr/>
        </p:nvSpPr>
        <p:spPr>
          <a:xfrm>
            <a:off x="380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16</a:t>
            </a:r>
          </a:p>
        </p:txBody>
      </p:sp>
      <p:sp>
        <p:nvSpPr>
          <p:cNvPr id="857" name="Rechthoek 856">
            <a:extLst>
              <a:ext uri="{FF2B5EF4-FFF2-40B4-BE49-F238E27FC236}">
                <a16:creationId xmlns:a16="http://schemas.microsoft.com/office/drawing/2014/main" id="{56FDDC27-780D-4090-B4A2-EC4C94637728}"/>
              </a:ext>
            </a:extLst>
          </p:cNvPr>
          <p:cNvSpPr/>
          <p:nvPr/>
        </p:nvSpPr>
        <p:spPr>
          <a:xfrm>
            <a:off x="380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17</a:t>
            </a:r>
          </a:p>
        </p:txBody>
      </p:sp>
      <p:sp>
        <p:nvSpPr>
          <p:cNvPr id="858" name="Rechthoek 857">
            <a:extLst>
              <a:ext uri="{FF2B5EF4-FFF2-40B4-BE49-F238E27FC236}">
                <a16:creationId xmlns:a16="http://schemas.microsoft.com/office/drawing/2014/main" id="{60B663E6-1AD4-4999-9717-24D65D5207EC}"/>
              </a:ext>
            </a:extLst>
          </p:cNvPr>
          <p:cNvSpPr/>
          <p:nvPr/>
        </p:nvSpPr>
        <p:spPr>
          <a:xfrm>
            <a:off x="488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59" name="Rechthoek 858">
            <a:extLst>
              <a:ext uri="{FF2B5EF4-FFF2-40B4-BE49-F238E27FC236}">
                <a16:creationId xmlns:a16="http://schemas.microsoft.com/office/drawing/2014/main" id="{B4886302-D9EA-481A-ACED-3AE7D6CB56E5}"/>
              </a:ext>
            </a:extLst>
          </p:cNvPr>
          <p:cNvSpPr/>
          <p:nvPr/>
        </p:nvSpPr>
        <p:spPr>
          <a:xfrm>
            <a:off x="488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0" name="Rechthoek 859">
            <a:extLst>
              <a:ext uri="{FF2B5EF4-FFF2-40B4-BE49-F238E27FC236}">
                <a16:creationId xmlns:a16="http://schemas.microsoft.com/office/drawing/2014/main" id="{CF998D9D-D5A7-4F50-AAC9-1A725AB509A1}"/>
              </a:ext>
            </a:extLst>
          </p:cNvPr>
          <p:cNvSpPr/>
          <p:nvPr/>
        </p:nvSpPr>
        <p:spPr>
          <a:xfrm rot="16200000">
            <a:off x="566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1" name="Rechthoek 860">
            <a:extLst>
              <a:ext uri="{FF2B5EF4-FFF2-40B4-BE49-F238E27FC236}">
                <a16:creationId xmlns:a16="http://schemas.microsoft.com/office/drawing/2014/main" id="{D79716AC-BF26-48E2-97A0-03BA35D9C8AB}"/>
              </a:ext>
            </a:extLst>
          </p:cNvPr>
          <p:cNvSpPr/>
          <p:nvPr/>
        </p:nvSpPr>
        <p:spPr>
          <a:xfrm rot="16200000">
            <a:off x="409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2" name="Rechthoek 861">
            <a:extLst>
              <a:ext uri="{FF2B5EF4-FFF2-40B4-BE49-F238E27FC236}">
                <a16:creationId xmlns:a16="http://schemas.microsoft.com/office/drawing/2014/main" id="{B67B5722-747C-4CE3-8637-B5828A95B9CE}"/>
              </a:ext>
            </a:extLst>
          </p:cNvPr>
          <p:cNvSpPr/>
          <p:nvPr/>
        </p:nvSpPr>
        <p:spPr>
          <a:xfrm rot="16200000">
            <a:off x="458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3" name="Rechthoek 862">
            <a:extLst>
              <a:ext uri="{FF2B5EF4-FFF2-40B4-BE49-F238E27FC236}">
                <a16:creationId xmlns:a16="http://schemas.microsoft.com/office/drawing/2014/main" id="{37EDD824-EC92-4B0E-B11A-859BD756ED51}"/>
              </a:ext>
            </a:extLst>
          </p:cNvPr>
          <p:cNvSpPr/>
          <p:nvPr/>
        </p:nvSpPr>
        <p:spPr>
          <a:xfrm rot="16200000">
            <a:off x="517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5" name="Rechthoek 864">
            <a:extLst>
              <a:ext uri="{FF2B5EF4-FFF2-40B4-BE49-F238E27FC236}">
                <a16:creationId xmlns:a16="http://schemas.microsoft.com/office/drawing/2014/main" id="{58BC2A97-81F9-47EA-806E-AB5B31249341}"/>
              </a:ext>
            </a:extLst>
          </p:cNvPr>
          <p:cNvSpPr/>
          <p:nvPr/>
        </p:nvSpPr>
        <p:spPr>
          <a:xfrm>
            <a:off x="488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6" name="Rechthoek 865">
            <a:extLst>
              <a:ext uri="{FF2B5EF4-FFF2-40B4-BE49-F238E27FC236}">
                <a16:creationId xmlns:a16="http://schemas.microsoft.com/office/drawing/2014/main" id="{06831742-EEC1-4417-9E13-42769F2BE210}"/>
              </a:ext>
            </a:extLst>
          </p:cNvPr>
          <p:cNvSpPr/>
          <p:nvPr/>
        </p:nvSpPr>
        <p:spPr>
          <a:xfrm>
            <a:off x="488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7" name="Rechthoek 866">
            <a:extLst>
              <a:ext uri="{FF2B5EF4-FFF2-40B4-BE49-F238E27FC236}">
                <a16:creationId xmlns:a16="http://schemas.microsoft.com/office/drawing/2014/main" id="{E2CA6EB3-5D28-4AC8-8E0A-878049DD6A70}"/>
              </a:ext>
            </a:extLst>
          </p:cNvPr>
          <p:cNvSpPr/>
          <p:nvPr/>
        </p:nvSpPr>
        <p:spPr>
          <a:xfrm rot="16200000">
            <a:off x="409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68" name="Rechthoek 867">
            <a:extLst>
              <a:ext uri="{FF2B5EF4-FFF2-40B4-BE49-F238E27FC236}">
                <a16:creationId xmlns:a16="http://schemas.microsoft.com/office/drawing/2014/main" id="{ECD4E100-015E-4631-A7EF-CDC7BB1A2C61}"/>
              </a:ext>
            </a:extLst>
          </p:cNvPr>
          <p:cNvSpPr/>
          <p:nvPr/>
        </p:nvSpPr>
        <p:spPr>
          <a:xfrm rot="16200000">
            <a:off x="458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69" name="Rechthoek 868">
            <a:extLst>
              <a:ext uri="{FF2B5EF4-FFF2-40B4-BE49-F238E27FC236}">
                <a16:creationId xmlns:a16="http://schemas.microsoft.com/office/drawing/2014/main" id="{D7F8A3C3-8E4B-43F4-A683-79F232AA863A}"/>
              </a:ext>
            </a:extLst>
          </p:cNvPr>
          <p:cNvSpPr/>
          <p:nvPr/>
        </p:nvSpPr>
        <p:spPr>
          <a:xfrm rot="16200000">
            <a:off x="566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70" name="Rechthoek 869">
            <a:extLst>
              <a:ext uri="{FF2B5EF4-FFF2-40B4-BE49-F238E27FC236}">
                <a16:creationId xmlns:a16="http://schemas.microsoft.com/office/drawing/2014/main" id="{34444A0D-8980-43CF-ACB7-DE2FAACE9883}"/>
              </a:ext>
            </a:extLst>
          </p:cNvPr>
          <p:cNvSpPr/>
          <p:nvPr/>
        </p:nvSpPr>
        <p:spPr>
          <a:xfrm rot="16200000">
            <a:off x="517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71" name="Rechthoek 870">
            <a:extLst>
              <a:ext uri="{FF2B5EF4-FFF2-40B4-BE49-F238E27FC236}">
                <a16:creationId xmlns:a16="http://schemas.microsoft.com/office/drawing/2014/main" id="{15342F6A-74C3-4797-B49A-EA9D534F52A1}"/>
              </a:ext>
            </a:extLst>
          </p:cNvPr>
          <p:cNvSpPr/>
          <p:nvPr/>
        </p:nvSpPr>
        <p:spPr>
          <a:xfrm>
            <a:off x="596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2" name="Rechthoek 871">
            <a:extLst>
              <a:ext uri="{FF2B5EF4-FFF2-40B4-BE49-F238E27FC236}">
                <a16:creationId xmlns:a16="http://schemas.microsoft.com/office/drawing/2014/main" id="{D57DF56A-A982-4908-9267-C092C6F47DBA}"/>
              </a:ext>
            </a:extLst>
          </p:cNvPr>
          <p:cNvSpPr/>
          <p:nvPr/>
        </p:nvSpPr>
        <p:spPr>
          <a:xfrm>
            <a:off x="596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3" name="Rechthoek 872">
            <a:extLst>
              <a:ext uri="{FF2B5EF4-FFF2-40B4-BE49-F238E27FC236}">
                <a16:creationId xmlns:a16="http://schemas.microsoft.com/office/drawing/2014/main" id="{B476B6C2-3DA4-4879-884E-CEA775BB45E5}"/>
              </a:ext>
            </a:extLst>
          </p:cNvPr>
          <p:cNvSpPr/>
          <p:nvPr/>
        </p:nvSpPr>
        <p:spPr>
          <a:xfrm>
            <a:off x="596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4" name="Rechthoek 873">
            <a:extLst>
              <a:ext uri="{FF2B5EF4-FFF2-40B4-BE49-F238E27FC236}">
                <a16:creationId xmlns:a16="http://schemas.microsoft.com/office/drawing/2014/main" id="{7CC7030E-58C4-4988-9456-D65EFFFE7230}"/>
              </a:ext>
            </a:extLst>
          </p:cNvPr>
          <p:cNvSpPr/>
          <p:nvPr/>
        </p:nvSpPr>
        <p:spPr>
          <a:xfrm>
            <a:off x="596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5" name="Rechthoek 874">
            <a:extLst>
              <a:ext uri="{FF2B5EF4-FFF2-40B4-BE49-F238E27FC236}">
                <a16:creationId xmlns:a16="http://schemas.microsoft.com/office/drawing/2014/main" id="{E687ABF0-1053-4BBD-81D9-DF349F36BBBE}"/>
              </a:ext>
            </a:extLst>
          </p:cNvPr>
          <p:cNvSpPr/>
          <p:nvPr/>
        </p:nvSpPr>
        <p:spPr>
          <a:xfrm rot="16200000">
            <a:off x="566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6" name="Rechthoek 875">
            <a:extLst>
              <a:ext uri="{FF2B5EF4-FFF2-40B4-BE49-F238E27FC236}">
                <a16:creationId xmlns:a16="http://schemas.microsoft.com/office/drawing/2014/main" id="{8F7CCC9B-02B9-4EEC-BCDD-7B82398E0280}"/>
              </a:ext>
            </a:extLst>
          </p:cNvPr>
          <p:cNvSpPr/>
          <p:nvPr/>
        </p:nvSpPr>
        <p:spPr>
          <a:xfrm rot="16200000">
            <a:off x="517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7" name="Rechthoek 876">
            <a:extLst>
              <a:ext uri="{FF2B5EF4-FFF2-40B4-BE49-F238E27FC236}">
                <a16:creationId xmlns:a16="http://schemas.microsoft.com/office/drawing/2014/main" id="{B67A0500-3F85-43C4-8319-77D2D3BB46C8}"/>
              </a:ext>
            </a:extLst>
          </p:cNvPr>
          <p:cNvSpPr/>
          <p:nvPr/>
        </p:nvSpPr>
        <p:spPr>
          <a:xfrm rot="16200000">
            <a:off x="458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8" name="Rechthoek 877">
            <a:extLst>
              <a:ext uri="{FF2B5EF4-FFF2-40B4-BE49-F238E27FC236}">
                <a16:creationId xmlns:a16="http://schemas.microsoft.com/office/drawing/2014/main" id="{EC54A82D-4E89-407A-90EE-35875F4F6020}"/>
              </a:ext>
            </a:extLst>
          </p:cNvPr>
          <p:cNvSpPr/>
          <p:nvPr/>
        </p:nvSpPr>
        <p:spPr>
          <a:xfrm rot="16200000">
            <a:off x="409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9" name="Rechthoek 878">
            <a:extLst>
              <a:ext uri="{FF2B5EF4-FFF2-40B4-BE49-F238E27FC236}">
                <a16:creationId xmlns:a16="http://schemas.microsoft.com/office/drawing/2014/main" id="{4A7EF303-FF90-4DE4-9BF0-5FA7663E19EE}"/>
              </a:ext>
            </a:extLst>
          </p:cNvPr>
          <p:cNvSpPr/>
          <p:nvPr/>
        </p:nvSpPr>
        <p:spPr>
          <a:xfrm>
            <a:off x="380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0" name="Rechthoek 879">
            <a:extLst>
              <a:ext uri="{FF2B5EF4-FFF2-40B4-BE49-F238E27FC236}">
                <a16:creationId xmlns:a16="http://schemas.microsoft.com/office/drawing/2014/main" id="{20BBDC2E-A599-427C-A533-1A52ABE634A6}"/>
              </a:ext>
            </a:extLst>
          </p:cNvPr>
          <p:cNvSpPr/>
          <p:nvPr/>
        </p:nvSpPr>
        <p:spPr>
          <a:xfrm>
            <a:off x="380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1" name="Rechthoek 880">
            <a:extLst>
              <a:ext uri="{FF2B5EF4-FFF2-40B4-BE49-F238E27FC236}">
                <a16:creationId xmlns:a16="http://schemas.microsoft.com/office/drawing/2014/main" id="{4B4CF933-4FE0-47F1-9766-88661B4E6C31}"/>
              </a:ext>
            </a:extLst>
          </p:cNvPr>
          <p:cNvSpPr/>
          <p:nvPr/>
        </p:nvSpPr>
        <p:spPr>
          <a:xfrm>
            <a:off x="380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2" name="Rechthoek 881">
            <a:extLst>
              <a:ext uri="{FF2B5EF4-FFF2-40B4-BE49-F238E27FC236}">
                <a16:creationId xmlns:a16="http://schemas.microsoft.com/office/drawing/2014/main" id="{9C8666C5-D665-4B93-BB08-13896FF0073B}"/>
              </a:ext>
            </a:extLst>
          </p:cNvPr>
          <p:cNvSpPr/>
          <p:nvPr/>
        </p:nvSpPr>
        <p:spPr>
          <a:xfrm>
            <a:off x="380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3" name="Rechthoek 882">
            <a:extLst>
              <a:ext uri="{FF2B5EF4-FFF2-40B4-BE49-F238E27FC236}">
                <a16:creationId xmlns:a16="http://schemas.microsoft.com/office/drawing/2014/main" id="{E4DEB530-93AC-4276-B537-3E26FE7F12F2}"/>
              </a:ext>
            </a:extLst>
          </p:cNvPr>
          <p:cNvSpPr/>
          <p:nvPr/>
        </p:nvSpPr>
        <p:spPr>
          <a:xfrm>
            <a:off x="380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4" name="Rechthoek 883">
            <a:extLst>
              <a:ext uri="{FF2B5EF4-FFF2-40B4-BE49-F238E27FC236}">
                <a16:creationId xmlns:a16="http://schemas.microsoft.com/office/drawing/2014/main" id="{C25635A5-201D-4092-BEF6-7294B047A40B}"/>
              </a:ext>
            </a:extLst>
          </p:cNvPr>
          <p:cNvSpPr/>
          <p:nvPr/>
        </p:nvSpPr>
        <p:spPr>
          <a:xfrm>
            <a:off x="488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5" name="Rechthoek 884">
            <a:extLst>
              <a:ext uri="{FF2B5EF4-FFF2-40B4-BE49-F238E27FC236}">
                <a16:creationId xmlns:a16="http://schemas.microsoft.com/office/drawing/2014/main" id="{56675DC7-A19F-44F5-B7F3-FABA871A4DDD}"/>
              </a:ext>
            </a:extLst>
          </p:cNvPr>
          <p:cNvSpPr/>
          <p:nvPr/>
        </p:nvSpPr>
        <p:spPr>
          <a:xfrm>
            <a:off x="596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6" name="Rechthoek 885">
            <a:extLst>
              <a:ext uri="{FF2B5EF4-FFF2-40B4-BE49-F238E27FC236}">
                <a16:creationId xmlns:a16="http://schemas.microsoft.com/office/drawing/2014/main" id="{08062EBB-A0EE-4D87-B8FB-7454EB6851BF}"/>
              </a:ext>
            </a:extLst>
          </p:cNvPr>
          <p:cNvSpPr/>
          <p:nvPr/>
        </p:nvSpPr>
        <p:spPr>
          <a:xfrm>
            <a:off x="380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7" name="Rechthoek 886">
            <a:extLst>
              <a:ext uri="{FF2B5EF4-FFF2-40B4-BE49-F238E27FC236}">
                <a16:creationId xmlns:a16="http://schemas.microsoft.com/office/drawing/2014/main" id="{6BEB4E5F-55A7-4878-8F77-98874CA09430}"/>
              </a:ext>
            </a:extLst>
          </p:cNvPr>
          <p:cNvSpPr/>
          <p:nvPr/>
        </p:nvSpPr>
        <p:spPr>
          <a:xfrm>
            <a:off x="488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8" name="Rechthoek 887">
            <a:extLst>
              <a:ext uri="{FF2B5EF4-FFF2-40B4-BE49-F238E27FC236}">
                <a16:creationId xmlns:a16="http://schemas.microsoft.com/office/drawing/2014/main" id="{2CBE97C4-1487-4C88-AF94-4FEC4D09D09B}"/>
              </a:ext>
            </a:extLst>
          </p:cNvPr>
          <p:cNvSpPr/>
          <p:nvPr/>
        </p:nvSpPr>
        <p:spPr>
          <a:xfrm>
            <a:off x="596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9" name="Rechthoek 888">
            <a:extLst>
              <a:ext uri="{FF2B5EF4-FFF2-40B4-BE49-F238E27FC236}">
                <a16:creationId xmlns:a16="http://schemas.microsoft.com/office/drawing/2014/main" id="{38DE1201-C3DF-4717-A900-910AE1E166BC}"/>
              </a:ext>
            </a:extLst>
          </p:cNvPr>
          <p:cNvSpPr/>
          <p:nvPr/>
        </p:nvSpPr>
        <p:spPr>
          <a:xfrm rot="16200000">
            <a:off x="350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0" name="Rechthoek 889">
            <a:extLst>
              <a:ext uri="{FF2B5EF4-FFF2-40B4-BE49-F238E27FC236}">
                <a16:creationId xmlns:a16="http://schemas.microsoft.com/office/drawing/2014/main" id="{FC1E1E1B-CB8C-4000-8350-B8D874F83556}"/>
              </a:ext>
            </a:extLst>
          </p:cNvPr>
          <p:cNvSpPr/>
          <p:nvPr/>
        </p:nvSpPr>
        <p:spPr>
          <a:xfrm rot="16200000">
            <a:off x="350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1" name="Rechthoek 890">
            <a:extLst>
              <a:ext uri="{FF2B5EF4-FFF2-40B4-BE49-F238E27FC236}">
                <a16:creationId xmlns:a16="http://schemas.microsoft.com/office/drawing/2014/main" id="{AA98C978-F15E-4C10-875F-AF6303135477}"/>
              </a:ext>
            </a:extLst>
          </p:cNvPr>
          <p:cNvSpPr/>
          <p:nvPr/>
        </p:nvSpPr>
        <p:spPr>
          <a:xfrm rot="16200000">
            <a:off x="350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2" name="Rechthoek 891">
            <a:extLst>
              <a:ext uri="{FF2B5EF4-FFF2-40B4-BE49-F238E27FC236}">
                <a16:creationId xmlns:a16="http://schemas.microsoft.com/office/drawing/2014/main" id="{AA00F5AA-721A-4A53-A3DB-95A527916395}"/>
              </a:ext>
            </a:extLst>
          </p:cNvPr>
          <p:cNvSpPr/>
          <p:nvPr/>
        </p:nvSpPr>
        <p:spPr>
          <a:xfrm rot="16200000">
            <a:off x="625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3" name="Rechthoek 892">
            <a:extLst>
              <a:ext uri="{FF2B5EF4-FFF2-40B4-BE49-F238E27FC236}">
                <a16:creationId xmlns:a16="http://schemas.microsoft.com/office/drawing/2014/main" id="{843ACB10-0379-4778-8CA2-CAC947650309}"/>
              </a:ext>
            </a:extLst>
          </p:cNvPr>
          <p:cNvSpPr/>
          <p:nvPr/>
        </p:nvSpPr>
        <p:spPr>
          <a:xfrm rot="16200000">
            <a:off x="625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4" name="Rechthoek 893">
            <a:extLst>
              <a:ext uri="{FF2B5EF4-FFF2-40B4-BE49-F238E27FC236}">
                <a16:creationId xmlns:a16="http://schemas.microsoft.com/office/drawing/2014/main" id="{33ACEF2B-1F02-4B93-A0D8-9E73A5F459B4}"/>
              </a:ext>
            </a:extLst>
          </p:cNvPr>
          <p:cNvSpPr/>
          <p:nvPr/>
        </p:nvSpPr>
        <p:spPr>
          <a:xfrm rot="16200000">
            <a:off x="625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9" name="Rechthoek 898">
            <a:extLst>
              <a:ext uri="{FF2B5EF4-FFF2-40B4-BE49-F238E27FC236}">
                <a16:creationId xmlns:a16="http://schemas.microsoft.com/office/drawing/2014/main" id="{6E0EB189-C19E-4F35-898A-5837F84C3C57}"/>
              </a:ext>
            </a:extLst>
          </p:cNvPr>
          <p:cNvSpPr/>
          <p:nvPr/>
        </p:nvSpPr>
        <p:spPr>
          <a:xfrm>
            <a:off x="56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19</a:t>
            </a:r>
          </a:p>
        </p:txBody>
      </p:sp>
      <p:sp>
        <p:nvSpPr>
          <p:cNvPr id="900" name="Rechthoek 899">
            <a:extLst>
              <a:ext uri="{FF2B5EF4-FFF2-40B4-BE49-F238E27FC236}">
                <a16:creationId xmlns:a16="http://schemas.microsoft.com/office/drawing/2014/main" id="{C5CD5C05-DA1A-402E-A99A-7A1E654AA603}"/>
              </a:ext>
            </a:extLst>
          </p:cNvPr>
          <p:cNvSpPr/>
          <p:nvPr/>
        </p:nvSpPr>
        <p:spPr>
          <a:xfrm>
            <a:off x="56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01" name="Rechthoek 900">
            <a:extLst>
              <a:ext uri="{FF2B5EF4-FFF2-40B4-BE49-F238E27FC236}">
                <a16:creationId xmlns:a16="http://schemas.microsoft.com/office/drawing/2014/main" id="{51F00B5D-89C2-46E9-853F-83C9192F1342}"/>
              </a:ext>
            </a:extLst>
          </p:cNvPr>
          <p:cNvSpPr/>
          <p:nvPr/>
        </p:nvSpPr>
        <p:spPr>
          <a:xfrm rot="16200000">
            <a:off x="26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02" name="Rechthoek 901">
            <a:extLst>
              <a:ext uri="{FF2B5EF4-FFF2-40B4-BE49-F238E27FC236}">
                <a16:creationId xmlns:a16="http://schemas.microsoft.com/office/drawing/2014/main" id="{18156ABD-27EA-4024-BFEF-4DB11C6BD391}"/>
              </a:ext>
            </a:extLst>
          </p:cNvPr>
          <p:cNvSpPr/>
          <p:nvPr/>
        </p:nvSpPr>
        <p:spPr>
          <a:xfrm rot="16200000">
            <a:off x="85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03" name="Rechthoek 902">
            <a:extLst>
              <a:ext uri="{FF2B5EF4-FFF2-40B4-BE49-F238E27FC236}">
                <a16:creationId xmlns:a16="http://schemas.microsoft.com/office/drawing/2014/main" id="{FDECE8C4-2A65-42DA-B86A-A4799F8E7183}"/>
              </a:ext>
            </a:extLst>
          </p:cNvPr>
          <p:cNvSpPr/>
          <p:nvPr/>
        </p:nvSpPr>
        <p:spPr>
          <a:xfrm>
            <a:off x="56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09" name="Rechthoek 908">
            <a:extLst>
              <a:ext uri="{FF2B5EF4-FFF2-40B4-BE49-F238E27FC236}">
                <a16:creationId xmlns:a16="http://schemas.microsoft.com/office/drawing/2014/main" id="{72292069-C7CC-4177-9AC8-7D7785C5D7D1}"/>
              </a:ext>
            </a:extLst>
          </p:cNvPr>
          <p:cNvSpPr/>
          <p:nvPr/>
        </p:nvSpPr>
        <p:spPr>
          <a:xfrm>
            <a:off x="164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20</a:t>
            </a:r>
          </a:p>
        </p:txBody>
      </p:sp>
      <p:sp>
        <p:nvSpPr>
          <p:cNvPr id="910" name="Rechthoek 909">
            <a:extLst>
              <a:ext uri="{FF2B5EF4-FFF2-40B4-BE49-F238E27FC236}">
                <a16:creationId xmlns:a16="http://schemas.microsoft.com/office/drawing/2014/main" id="{99DEE287-5EB6-49A4-8D50-31C195AD221E}"/>
              </a:ext>
            </a:extLst>
          </p:cNvPr>
          <p:cNvSpPr/>
          <p:nvPr/>
        </p:nvSpPr>
        <p:spPr>
          <a:xfrm>
            <a:off x="164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11" name="Rechthoek 910">
            <a:extLst>
              <a:ext uri="{FF2B5EF4-FFF2-40B4-BE49-F238E27FC236}">
                <a16:creationId xmlns:a16="http://schemas.microsoft.com/office/drawing/2014/main" id="{3AF7467D-8155-4DCA-9A69-1A78636913B2}"/>
              </a:ext>
            </a:extLst>
          </p:cNvPr>
          <p:cNvSpPr/>
          <p:nvPr/>
        </p:nvSpPr>
        <p:spPr>
          <a:xfrm rot="16200000">
            <a:off x="134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12" name="Rechthoek 911">
            <a:extLst>
              <a:ext uri="{FF2B5EF4-FFF2-40B4-BE49-F238E27FC236}">
                <a16:creationId xmlns:a16="http://schemas.microsoft.com/office/drawing/2014/main" id="{0A180ABD-FD23-41A4-8D3A-2D27CB91517F}"/>
              </a:ext>
            </a:extLst>
          </p:cNvPr>
          <p:cNvSpPr/>
          <p:nvPr/>
        </p:nvSpPr>
        <p:spPr>
          <a:xfrm rot="16200000">
            <a:off x="193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13" name="Rechthoek 912">
            <a:extLst>
              <a:ext uri="{FF2B5EF4-FFF2-40B4-BE49-F238E27FC236}">
                <a16:creationId xmlns:a16="http://schemas.microsoft.com/office/drawing/2014/main" id="{10147185-E04A-4948-8E58-F264D6E59F9B}"/>
              </a:ext>
            </a:extLst>
          </p:cNvPr>
          <p:cNvSpPr/>
          <p:nvPr/>
        </p:nvSpPr>
        <p:spPr>
          <a:xfrm>
            <a:off x="164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18" name="Rechthoek 917">
            <a:extLst>
              <a:ext uri="{FF2B5EF4-FFF2-40B4-BE49-F238E27FC236}">
                <a16:creationId xmlns:a16="http://schemas.microsoft.com/office/drawing/2014/main" id="{0E8DD7B7-8626-4BD1-ACB3-16AEBD380858}"/>
              </a:ext>
            </a:extLst>
          </p:cNvPr>
          <p:cNvSpPr/>
          <p:nvPr/>
        </p:nvSpPr>
        <p:spPr>
          <a:xfrm>
            <a:off x="272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21</a:t>
            </a:r>
          </a:p>
        </p:txBody>
      </p:sp>
      <p:sp>
        <p:nvSpPr>
          <p:cNvPr id="919" name="Rechthoek 918">
            <a:extLst>
              <a:ext uri="{FF2B5EF4-FFF2-40B4-BE49-F238E27FC236}">
                <a16:creationId xmlns:a16="http://schemas.microsoft.com/office/drawing/2014/main" id="{920E3317-20E2-45FB-A60D-A7EE9C42D412}"/>
              </a:ext>
            </a:extLst>
          </p:cNvPr>
          <p:cNvSpPr/>
          <p:nvPr/>
        </p:nvSpPr>
        <p:spPr>
          <a:xfrm>
            <a:off x="272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20" name="Rechthoek 919">
            <a:extLst>
              <a:ext uri="{FF2B5EF4-FFF2-40B4-BE49-F238E27FC236}">
                <a16:creationId xmlns:a16="http://schemas.microsoft.com/office/drawing/2014/main" id="{CB735F39-5494-4209-AAD4-C2935E808B94}"/>
              </a:ext>
            </a:extLst>
          </p:cNvPr>
          <p:cNvSpPr/>
          <p:nvPr/>
        </p:nvSpPr>
        <p:spPr>
          <a:xfrm rot="16200000">
            <a:off x="242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21" name="Rechthoek 920">
            <a:extLst>
              <a:ext uri="{FF2B5EF4-FFF2-40B4-BE49-F238E27FC236}">
                <a16:creationId xmlns:a16="http://schemas.microsoft.com/office/drawing/2014/main" id="{A5D5030F-9876-4F14-9046-918C22561983}"/>
              </a:ext>
            </a:extLst>
          </p:cNvPr>
          <p:cNvSpPr/>
          <p:nvPr/>
        </p:nvSpPr>
        <p:spPr>
          <a:xfrm rot="16200000">
            <a:off x="301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22" name="Rechthoek 921">
            <a:extLst>
              <a:ext uri="{FF2B5EF4-FFF2-40B4-BE49-F238E27FC236}">
                <a16:creationId xmlns:a16="http://schemas.microsoft.com/office/drawing/2014/main" id="{FEA209F2-CD6B-4A0B-9211-B45030916B48}"/>
              </a:ext>
            </a:extLst>
          </p:cNvPr>
          <p:cNvSpPr/>
          <p:nvPr/>
        </p:nvSpPr>
        <p:spPr>
          <a:xfrm>
            <a:off x="272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31" name="Rechthoek 930">
            <a:extLst>
              <a:ext uri="{FF2B5EF4-FFF2-40B4-BE49-F238E27FC236}">
                <a16:creationId xmlns:a16="http://schemas.microsoft.com/office/drawing/2014/main" id="{A631642F-C61F-4F7B-B698-37FE321EF30F}"/>
              </a:ext>
            </a:extLst>
          </p:cNvPr>
          <p:cNvSpPr/>
          <p:nvPr/>
        </p:nvSpPr>
        <p:spPr>
          <a:xfrm>
            <a:off x="56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932" name="Rechthoek 931">
            <a:extLst>
              <a:ext uri="{FF2B5EF4-FFF2-40B4-BE49-F238E27FC236}">
                <a16:creationId xmlns:a16="http://schemas.microsoft.com/office/drawing/2014/main" id="{9656E2F7-B353-4C89-861B-5ED47491C93E}"/>
              </a:ext>
            </a:extLst>
          </p:cNvPr>
          <p:cNvSpPr/>
          <p:nvPr/>
        </p:nvSpPr>
        <p:spPr>
          <a:xfrm>
            <a:off x="56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33" name="Rechthoek 932">
            <a:extLst>
              <a:ext uri="{FF2B5EF4-FFF2-40B4-BE49-F238E27FC236}">
                <a16:creationId xmlns:a16="http://schemas.microsoft.com/office/drawing/2014/main" id="{29DDD4B5-D81D-4FF6-8836-83425CE1BDAE}"/>
              </a:ext>
            </a:extLst>
          </p:cNvPr>
          <p:cNvSpPr/>
          <p:nvPr/>
        </p:nvSpPr>
        <p:spPr>
          <a:xfrm rot="16200000">
            <a:off x="26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34" name="Rechthoek 933">
            <a:extLst>
              <a:ext uri="{FF2B5EF4-FFF2-40B4-BE49-F238E27FC236}">
                <a16:creationId xmlns:a16="http://schemas.microsoft.com/office/drawing/2014/main" id="{E8AC7022-5555-47DD-A1BD-6BB16F913532}"/>
              </a:ext>
            </a:extLst>
          </p:cNvPr>
          <p:cNvSpPr/>
          <p:nvPr/>
        </p:nvSpPr>
        <p:spPr>
          <a:xfrm rot="16200000">
            <a:off x="85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35" name="Rechthoek 934">
            <a:extLst>
              <a:ext uri="{FF2B5EF4-FFF2-40B4-BE49-F238E27FC236}">
                <a16:creationId xmlns:a16="http://schemas.microsoft.com/office/drawing/2014/main" id="{B1386086-E0E4-41EA-B269-FE144070809A}"/>
              </a:ext>
            </a:extLst>
          </p:cNvPr>
          <p:cNvSpPr/>
          <p:nvPr/>
        </p:nvSpPr>
        <p:spPr>
          <a:xfrm>
            <a:off x="56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40" name="Rechthoek 939">
            <a:extLst>
              <a:ext uri="{FF2B5EF4-FFF2-40B4-BE49-F238E27FC236}">
                <a16:creationId xmlns:a16="http://schemas.microsoft.com/office/drawing/2014/main" id="{427BF6B7-24E8-4EBF-B03A-20D661477492}"/>
              </a:ext>
            </a:extLst>
          </p:cNvPr>
          <p:cNvSpPr/>
          <p:nvPr/>
        </p:nvSpPr>
        <p:spPr>
          <a:xfrm>
            <a:off x="56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941" name="Rechthoek 940">
            <a:extLst>
              <a:ext uri="{FF2B5EF4-FFF2-40B4-BE49-F238E27FC236}">
                <a16:creationId xmlns:a16="http://schemas.microsoft.com/office/drawing/2014/main" id="{BA619606-699C-4CD2-98D3-51181766227A}"/>
              </a:ext>
            </a:extLst>
          </p:cNvPr>
          <p:cNvSpPr/>
          <p:nvPr/>
        </p:nvSpPr>
        <p:spPr>
          <a:xfrm>
            <a:off x="56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42" name="Rechthoek 941">
            <a:extLst>
              <a:ext uri="{FF2B5EF4-FFF2-40B4-BE49-F238E27FC236}">
                <a16:creationId xmlns:a16="http://schemas.microsoft.com/office/drawing/2014/main" id="{BDD21AFD-0A34-4601-8990-712C615E8057}"/>
              </a:ext>
            </a:extLst>
          </p:cNvPr>
          <p:cNvSpPr/>
          <p:nvPr/>
        </p:nvSpPr>
        <p:spPr>
          <a:xfrm rot="16200000">
            <a:off x="26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43" name="Rechthoek 942">
            <a:extLst>
              <a:ext uri="{FF2B5EF4-FFF2-40B4-BE49-F238E27FC236}">
                <a16:creationId xmlns:a16="http://schemas.microsoft.com/office/drawing/2014/main" id="{B56F05C6-E475-4908-8C56-EBABB2EAE1BC}"/>
              </a:ext>
            </a:extLst>
          </p:cNvPr>
          <p:cNvSpPr/>
          <p:nvPr/>
        </p:nvSpPr>
        <p:spPr>
          <a:xfrm rot="16200000">
            <a:off x="85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44" name="Rechthoek 943">
            <a:extLst>
              <a:ext uri="{FF2B5EF4-FFF2-40B4-BE49-F238E27FC236}">
                <a16:creationId xmlns:a16="http://schemas.microsoft.com/office/drawing/2014/main" id="{7C2F8FE1-F863-4FE7-943A-6B41F3BAA551}"/>
              </a:ext>
            </a:extLst>
          </p:cNvPr>
          <p:cNvSpPr/>
          <p:nvPr/>
        </p:nvSpPr>
        <p:spPr>
          <a:xfrm>
            <a:off x="56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51" name="Rechthoek 950">
            <a:extLst>
              <a:ext uri="{FF2B5EF4-FFF2-40B4-BE49-F238E27FC236}">
                <a16:creationId xmlns:a16="http://schemas.microsoft.com/office/drawing/2014/main" id="{C1ED9E89-CC9C-4CFC-8080-282C9C57DF37}"/>
              </a:ext>
            </a:extLst>
          </p:cNvPr>
          <p:cNvSpPr/>
          <p:nvPr/>
        </p:nvSpPr>
        <p:spPr>
          <a:xfrm rot="16200000">
            <a:off x="134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2" name="Rechthoek 951">
            <a:extLst>
              <a:ext uri="{FF2B5EF4-FFF2-40B4-BE49-F238E27FC236}">
                <a16:creationId xmlns:a16="http://schemas.microsoft.com/office/drawing/2014/main" id="{4D60816D-40D3-432C-80E6-EB5580D2F328}"/>
              </a:ext>
            </a:extLst>
          </p:cNvPr>
          <p:cNvSpPr/>
          <p:nvPr/>
        </p:nvSpPr>
        <p:spPr>
          <a:xfrm>
            <a:off x="164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18</a:t>
            </a:r>
          </a:p>
        </p:txBody>
      </p:sp>
      <p:sp>
        <p:nvSpPr>
          <p:cNvPr id="953" name="Rechthoek 952">
            <a:extLst>
              <a:ext uri="{FF2B5EF4-FFF2-40B4-BE49-F238E27FC236}">
                <a16:creationId xmlns:a16="http://schemas.microsoft.com/office/drawing/2014/main" id="{9289620D-320E-4FFC-BE14-5CD89B8032A9}"/>
              </a:ext>
            </a:extLst>
          </p:cNvPr>
          <p:cNvSpPr/>
          <p:nvPr/>
        </p:nvSpPr>
        <p:spPr>
          <a:xfrm rot="16200000">
            <a:off x="193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4" name="Rechthoek 953">
            <a:extLst>
              <a:ext uri="{FF2B5EF4-FFF2-40B4-BE49-F238E27FC236}">
                <a16:creationId xmlns:a16="http://schemas.microsoft.com/office/drawing/2014/main" id="{F7C4AD9E-C215-4569-BD29-A1FEC783305A}"/>
              </a:ext>
            </a:extLst>
          </p:cNvPr>
          <p:cNvSpPr/>
          <p:nvPr/>
        </p:nvSpPr>
        <p:spPr>
          <a:xfrm>
            <a:off x="164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5" name="Rechthoek 954">
            <a:extLst>
              <a:ext uri="{FF2B5EF4-FFF2-40B4-BE49-F238E27FC236}">
                <a16:creationId xmlns:a16="http://schemas.microsoft.com/office/drawing/2014/main" id="{8ACF271E-0C26-44F4-99DE-DEA5DFF911A6}"/>
              </a:ext>
            </a:extLst>
          </p:cNvPr>
          <p:cNvSpPr/>
          <p:nvPr/>
        </p:nvSpPr>
        <p:spPr>
          <a:xfrm>
            <a:off x="164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60" name="Rechthoek 959">
            <a:extLst>
              <a:ext uri="{FF2B5EF4-FFF2-40B4-BE49-F238E27FC236}">
                <a16:creationId xmlns:a16="http://schemas.microsoft.com/office/drawing/2014/main" id="{3C4F54B5-F6FC-481C-AE2F-5B03FCF1B982}"/>
              </a:ext>
            </a:extLst>
          </p:cNvPr>
          <p:cNvSpPr/>
          <p:nvPr/>
        </p:nvSpPr>
        <p:spPr>
          <a:xfrm rot="16200000">
            <a:off x="242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61" name="Rechthoek 960">
            <a:extLst>
              <a:ext uri="{FF2B5EF4-FFF2-40B4-BE49-F238E27FC236}">
                <a16:creationId xmlns:a16="http://schemas.microsoft.com/office/drawing/2014/main" id="{A8A4E899-D2D4-4D89-BC32-FC5F35CBF204}"/>
              </a:ext>
            </a:extLst>
          </p:cNvPr>
          <p:cNvSpPr/>
          <p:nvPr/>
        </p:nvSpPr>
        <p:spPr>
          <a:xfrm>
            <a:off x="272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22</a:t>
            </a:r>
          </a:p>
        </p:txBody>
      </p:sp>
      <p:sp>
        <p:nvSpPr>
          <p:cNvPr id="962" name="Rechthoek 961">
            <a:extLst>
              <a:ext uri="{FF2B5EF4-FFF2-40B4-BE49-F238E27FC236}">
                <a16:creationId xmlns:a16="http://schemas.microsoft.com/office/drawing/2014/main" id="{03D7A465-A464-4919-9E84-7897E9C58794}"/>
              </a:ext>
            </a:extLst>
          </p:cNvPr>
          <p:cNvSpPr/>
          <p:nvPr/>
        </p:nvSpPr>
        <p:spPr>
          <a:xfrm rot="16200000">
            <a:off x="301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63" name="Rechthoek 962">
            <a:extLst>
              <a:ext uri="{FF2B5EF4-FFF2-40B4-BE49-F238E27FC236}">
                <a16:creationId xmlns:a16="http://schemas.microsoft.com/office/drawing/2014/main" id="{43D8EE73-EB1D-4564-A62C-A248649EA77D}"/>
              </a:ext>
            </a:extLst>
          </p:cNvPr>
          <p:cNvSpPr/>
          <p:nvPr/>
        </p:nvSpPr>
        <p:spPr>
          <a:xfrm>
            <a:off x="272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64" name="Rechthoek 963">
            <a:extLst>
              <a:ext uri="{FF2B5EF4-FFF2-40B4-BE49-F238E27FC236}">
                <a16:creationId xmlns:a16="http://schemas.microsoft.com/office/drawing/2014/main" id="{AFFB1932-D553-4E53-9C42-0842ACC188CF}"/>
              </a:ext>
            </a:extLst>
          </p:cNvPr>
          <p:cNvSpPr/>
          <p:nvPr/>
        </p:nvSpPr>
        <p:spPr>
          <a:xfrm>
            <a:off x="272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71" name="Rechthoek 970">
            <a:extLst>
              <a:ext uri="{FF2B5EF4-FFF2-40B4-BE49-F238E27FC236}">
                <a16:creationId xmlns:a16="http://schemas.microsoft.com/office/drawing/2014/main" id="{D4DBBB88-A6C2-492B-9208-E2D70416332F}"/>
              </a:ext>
            </a:extLst>
          </p:cNvPr>
          <p:cNvSpPr/>
          <p:nvPr/>
        </p:nvSpPr>
        <p:spPr>
          <a:xfrm rot="16200000">
            <a:off x="242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72" name="Rechthoek 971">
            <a:extLst>
              <a:ext uri="{FF2B5EF4-FFF2-40B4-BE49-F238E27FC236}">
                <a16:creationId xmlns:a16="http://schemas.microsoft.com/office/drawing/2014/main" id="{C924D8E4-4488-4727-9DA2-54E0D21EE5FB}"/>
              </a:ext>
            </a:extLst>
          </p:cNvPr>
          <p:cNvSpPr/>
          <p:nvPr/>
        </p:nvSpPr>
        <p:spPr>
          <a:xfrm>
            <a:off x="272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23</a:t>
            </a:r>
          </a:p>
        </p:txBody>
      </p:sp>
      <p:sp>
        <p:nvSpPr>
          <p:cNvPr id="973" name="Rechthoek 972">
            <a:extLst>
              <a:ext uri="{FF2B5EF4-FFF2-40B4-BE49-F238E27FC236}">
                <a16:creationId xmlns:a16="http://schemas.microsoft.com/office/drawing/2014/main" id="{46FFD025-72A2-4AC0-A69D-9F046ADEA491}"/>
              </a:ext>
            </a:extLst>
          </p:cNvPr>
          <p:cNvSpPr/>
          <p:nvPr/>
        </p:nvSpPr>
        <p:spPr>
          <a:xfrm rot="16200000">
            <a:off x="301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74" name="Rechthoek 973">
            <a:extLst>
              <a:ext uri="{FF2B5EF4-FFF2-40B4-BE49-F238E27FC236}">
                <a16:creationId xmlns:a16="http://schemas.microsoft.com/office/drawing/2014/main" id="{EBE93F28-8C15-4202-B8C6-EA238506C461}"/>
              </a:ext>
            </a:extLst>
          </p:cNvPr>
          <p:cNvSpPr/>
          <p:nvPr/>
        </p:nvSpPr>
        <p:spPr>
          <a:xfrm>
            <a:off x="272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75" name="Rechthoek 974">
            <a:extLst>
              <a:ext uri="{FF2B5EF4-FFF2-40B4-BE49-F238E27FC236}">
                <a16:creationId xmlns:a16="http://schemas.microsoft.com/office/drawing/2014/main" id="{30B37836-18FF-4F08-81FB-6973C4B61A2F}"/>
              </a:ext>
            </a:extLst>
          </p:cNvPr>
          <p:cNvSpPr/>
          <p:nvPr/>
        </p:nvSpPr>
        <p:spPr>
          <a:xfrm>
            <a:off x="272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88" name="Rechthoek 987">
            <a:extLst>
              <a:ext uri="{FF2B5EF4-FFF2-40B4-BE49-F238E27FC236}">
                <a16:creationId xmlns:a16="http://schemas.microsoft.com/office/drawing/2014/main" id="{04D2A794-E992-4FE5-B982-9C9EC0784A32}"/>
              </a:ext>
            </a:extLst>
          </p:cNvPr>
          <p:cNvSpPr/>
          <p:nvPr/>
        </p:nvSpPr>
        <p:spPr>
          <a:xfrm rot="16200000">
            <a:off x="134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89" name="Rechthoek 988">
            <a:extLst>
              <a:ext uri="{FF2B5EF4-FFF2-40B4-BE49-F238E27FC236}">
                <a16:creationId xmlns:a16="http://schemas.microsoft.com/office/drawing/2014/main" id="{16F5D1A2-5E3B-419A-A435-5DA28D9C7BA7}"/>
              </a:ext>
            </a:extLst>
          </p:cNvPr>
          <p:cNvSpPr/>
          <p:nvPr/>
        </p:nvSpPr>
        <p:spPr>
          <a:xfrm>
            <a:off x="164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990" name="Rechthoek 989">
            <a:extLst>
              <a:ext uri="{FF2B5EF4-FFF2-40B4-BE49-F238E27FC236}">
                <a16:creationId xmlns:a16="http://schemas.microsoft.com/office/drawing/2014/main" id="{126972B3-AD71-4CEE-8A76-032493BFEC5D}"/>
              </a:ext>
            </a:extLst>
          </p:cNvPr>
          <p:cNvSpPr/>
          <p:nvPr/>
        </p:nvSpPr>
        <p:spPr>
          <a:xfrm rot="16200000">
            <a:off x="193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91" name="Rechthoek 990">
            <a:extLst>
              <a:ext uri="{FF2B5EF4-FFF2-40B4-BE49-F238E27FC236}">
                <a16:creationId xmlns:a16="http://schemas.microsoft.com/office/drawing/2014/main" id="{0F0838F9-81ED-4E6E-B417-A06D089DEE3D}"/>
              </a:ext>
            </a:extLst>
          </p:cNvPr>
          <p:cNvSpPr/>
          <p:nvPr/>
        </p:nvSpPr>
        <p:spPr>
          <a:xfrm>
            <a:off x="164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92" name="Rechthoek 991">
            <a:extLst>
              <a:ext uri="{FF2B5EF4-FFF2-40B4-BE49-F238E27FC236}">
                <a16:creationId xmlns:a16="http://schemas.microsoft.com/office/drawing/2014/main" id="{A0A3E83C-6D65-4C7A-95C8-CB103A2A874B}"/>
              </a:ext>
            </a:extLst>
          </p:cNvPr>
          <p:cNvSpPr/>
          <p:nvPr/>
        </p:nvSpPr>
        <p:spPr>
          <a:xfrm>
            <a:off x="164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01" name="Rechthoek 1000">
            <a:extLst>
              <a:ext uri="{FF2B5EF4-FFF2-40B4-BE49-F238E27FC236}">
                <a16:creationId xmlns:a16="http://schemas.microsoft.com/office/drawing/2014/main" id="{B1D8A256-6AF7-4922-A529-844AEE70F9C9}"/>
              </a:ext>
            </a:extLst>
          </p:cNvPr>
          <p:cNvSpPr/>
          <p:nvPr/>
        </p:nvSpPr>
        <p:spPr>
          <a:xfrm rot="16200000">
            <a:off x="458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2" name="Rechthoek 1001">
            <a:extLst>
              <a:ext uri="{FF2B5EF4-FFF2-40B4-BE49-F238E27FC236}">
                <a16:creationId xmlns:a16="http://schemas.microsoft.com/office/drawing/2014/main" id="{42D5764C-05F1-4D0F-86DC-04486CFED56B}"/>
              </a:ext>
            </a:extLst>
          </p:cNvPr>
          <p:cNvSpPr/>
          <p:nvPr/>
        </p:nvSpPr>
        <p:spPr>
          <a:xfrm>
            <a:off x="488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1003" name="Rechthoek 1002">
            <a:extLst>
              <a:ext uri="{FF2B5EF4-FFF2-40B4-BE49-F238E27FC236}">
                <a16:creationId xmlns:a16="http://schemas.microsoft.com/office/drawing/2014/main" id="{8DF1C2FF-59AC-4ED5-9EB0-0495492A5E83}"/>
              </a:ext>
            </a:extLst>
          </p:cNvPr>
          <p:cNvSpPr/>
          <p:nvPr/>
        </p:nvSpPr>
        <p:spPr>
          <a:xfrm rot="16200000">
            <a:off x="517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4" name="Rechthoek 1003">
            <a:extLst>
              <a:ext uri="{FF2B5EF4-FFF2-40B4-BE49-F238E27FC236}">
                <a16:creationId xmlns:a16="http://schemas.microsoft.com/office/drawing/2014/main" id="{C23F429C-6651-40C2-8139-F567000BBD65}"/>
              </a:ext>
            </a:extLst>
          </p:cNvPr>
          <p:cNvSpPr/>
          <p:nvPr/>
        </p:nvSpPr>
        <p:spPr>
          <a:xfrm>
            <a:off x="488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5" name="Rechthoek 1004">
            <a:extLst>
              <a:ext uri="{FF2B5EF4-FFF2-40B4-BE49-F238E27FC236}">
                <a16:creationId xmlns:a16="http://schemas.microsoft.com/office/drawing/2014/main" id="{24328D79-AEA7-44D4-9198-748918241C9A}"/>
              </a:ext>
            </a:extLst>
          </p:cNvPr>
          <p:cNvSpPr/>
          <p:nvPr/>
        </p:nvSpPr>
        <p:spPr>
          <a:xfrm>
            <a:off x="488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10" name="Rechthoek 1009">
            <a:extLst>
              <a:ext uri="{FF2B5EF4-FFF2-40B4-BE49-F238E27FC236}">
                <a16:creationId xmlns:a16="http://schemas.microsoft.com/office/drawing/2014/main" id="{1823C0F0-25CB-4059-9FB5-855944E1D2D0}"/>
              </a:ext>
            </a:extLst>
          </p:cNvPr>
          <p:cNvSpPr/>
          <p:nvPr/>
        </p:nvSpPr>
        <p:spPr>
          <a:xfrm>
            <a:off x="380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1011" name="Rechthoek 1010">
            <a:extLst>
              <a:ext uri="{FF2B5EF4-FFF2-40B4-BE49-F238E27FC236}">
                <a16:creationId xmlns:a16="http://schemas.microsoft.com/office/drawing/2014/main" id="{7F7FAD9C-D2FD-49F6-BFF4-02C5ED393D7B}"/>
              </a:ext>
            </a:extLst>
          </p:cNvPr>
          <p:cNvSpPr/>
          <p:nvPr/>
        </p:nvSpPr>
        <p:spPr>
          <a:xfrm>
            <a:off x="380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12" name="Rechthoek 1011">
            <a:extLst>
              <a:ext uri="{FF2B5EF4-FFF2-40B4-BE49-F238E27FC236}">
                <a16:creationId xmlns:a16="http://schemas.microsoft.com/office/drawing/2014/main" id="{CD50C802-95DE-4670-A847-560B08E4E67C}"/>
              </a:ext>
            </a:extLst>
          </p:cNvPr>
          <p:cNvSpPr/>
          <p:nvPr/>
        </p:nvSpPr>
        <p:spPr>
          <a:xfrm rot="16200000">
            <a:off x="350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/>
              <a:t>01</a:t>
            </a:r>
            <a:endParaRPr lang="nl-BE" sz="900" b="1" dirty="0"/>
          </a:p>
        </p:txBody>
      </p:sp>
      <p:sp>
        <p:nvSpPr>
          <p:cNvPr id="1013" name="Rechthoek 1012">
            <a:extLst>
              <a:ext uri="{FF2B5EF4-FFF2-40B4-BE49-F238E27FC236}">
                <a16:creationId xmlns:a16="http://schemas.microsoft.com/office/drawing/2014/main" id="{66318316-89A7-4432-80C6-32C0F957224B}"/>
              </a:ext>
            </a:extLst>
          </p:cNvPr>
          <p:cNvSpPr/>
          <p:nvPr/>
        </p:nvSpPr>
        <p:spPr>
          <a:xfrm rot="16200000">
            <a:off x="409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14" name="Rechthoek 1013">
            <a:extLst>
              <a:ext uri="{FF2B5EF4-FFF2-40B4-BE49-F238E27FC236}">
                <a16:creationId xmlns:a16="http://schemas.microsoft.com/office/drawing/2014/main" id="{209255AB-C2AB-4AF4-B209-F46083BF9646}"/>
              </a:ext>
            </a:extLst>
          </p:cNvPr>
          <p:cNvSpPr/>
          <p:nvPr/>
        </p:nvSpPr>
        <p:spPr>
          <a:xfrm>
            <a:off x="380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/>
              <a:t>33</a:t>
            </a:r>
            <a:endParaRPr lang="nl-BE" sz="900" b="1" dirty="0"/>
          </a:p>
        </p:txBody>
      </p:sp>
      <p:sp>
        <p:nvSpPr>
          <p:cNvPr id="1026" name="Rechthoek 1025">
            <a:extLst>
              <a:ext uri="{FF2B5EF4-FFF2-40B4-BE49-F238E27FC236}">
                <a16:creationId xmlns:a16="http://schemas.microsoft.com/office/drawing/2014/main" id="{30FD7988-E3CB-400E-99C6-5FE1879D40AF}"/>
              </a:ext>
            </a:extLst>
          </p:cNvPr>
          <p:cNvSpPr/>
          <p:nvPr/>
        </p:nvSpPr>
        <p:spPr>
          <a:xfrm>
            <a:off x="596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1027" name="Rechthoek 1026">
            <a:extLst>
              <a:ext uri="{FF2B5EF4-FFF2-40B4-BE49-F238E27FC236}">
                <a16:creationId xmlns:a16="http://schemas.microsoft.com/office/drawing/2014/main" id="{14419FD7-4276-4806-8E06-82D2FB2D129B}"/>
              </a:ext>
            </a:extLst>
          </p:cNvPr>
          <p:cNvSpPr/>
          <p:nvPr/>
        </p:nvSpPr>
        <p:spPr>
          <a:xfrm>
            <a:off x="596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28" name="Rechthoek 1027">
            <a:extLst>
              <a:ext uri="{FF2B5EF4-FFF2-40B4-BE49-F238E27FC236}">
                <a16:creationId xmlns:a16="http://schemas.microsoft.com/office/drawing/2014/main" id="{550F1604-3873-4C4F-B984-9F5C440456B6}"/>
              </a:ext>
            </a:extLst>
          </p:cNvPr>
          <p:cNvSpPr/>
          <p:nvPr/>
        </p:nvSpPr>
        <p:spPr>
          <a:xfrm rot="16200000">
            <a:off x="566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29" name="Rechthoek 1028">
            <a:extLst>
              <a:ext uri="{FF2B5EF4-FFF2-40B4-BE49-F238E27FC236}">
                <a16:creationId xmlns:a16="http://schemas.microsoft.com/office/drawing/2014/main" id="{12201F7C-9884-4DE0-B08E-35DB10205452}"/>
              </a:ext>
            </a:extLst>
          </p:cNvPr>
          <p:cNvSpPr/>
          <p:nvPr/>
        </p:nvSpPr>
        <p:spPr>
          <a:xfrm rot="16200000">
            <a:off x="625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30" name="Rechthoek 1029">
            <a:extLst>
              <a:ext uri="{FF2B5EF4-FFF2-40B4-BE49-F238E27FC236}">
                <a16:creationId xmlns:a16="http://schemas.microsoft.com/office/drawing/2014/main" id="{DE98F6EE-E3F8-40D2-8D9E-31B4206BFF1E}"/>
              </a:ext>
            </a:extLst>
          </p:cNvPr>
          <p:cNvSpPr/>
          <p:nvPr/>
        </p:nvSpPr>
        <p:spPr>
          <a:xfrm>
            <a:off x="596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35" name="Rechthoek 1034">
            <a:extLst>
              <a:ext uri="{FF2B5EF4-FFF2-40B4-BE49-F238E27FC236}">
                <a16:creationId xmlns:a16="http://schemas.microsoft.com/office/drawing/2014/main" id="{58C427E2-8A08-4498-985A-108C8250605D}"/>
              </a:ext>
            </a:extLst>
          </p:cNvPr>
          <p:cNvSpPr/>
          <p:nvPr/>
        </p:nvSpPr>
        <p:spPr>
          <a:xfrm rot="16200000">
            <a:off x="566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36" name="Rechthoek 1035">
            <a:extLst>
              <a:ext uri="{FF2B5EF4-FFF2-40B4-BE49-F238E27FC236}">
                <a16:creationId xmlns:a16="http://schemas.microsoft.com/office/drawing/2014/main" id="{0D4A28D2-C637-4AB8-97E6-ED9B6A559299}"/>
              </a:ext>
            </a:extLst>
          </p:cNvPr>
          <p:cNvSpPr/>
          <p:nvPr/>
        </p:nvSpPr>
        <p:spPr>
          <a:xfrm>
            <a:off x="596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1037" name="Rechthoek 1036">
            <a:extLst>
              <a:ext uri="{FF2B5EF4-FFF2-40B4-BE49-F238E27FC236}">
                <a16:creationId xmlns:a16="http://schemas.microsoft.com/office/drawing/2014/main" id="{2F3AF933-8018-4BCF-B302-3A4E2860FBDD}"/>
              </a:ext>
            </a:extLst>
          </p:cNvPr>
          <p:cNvSpPr/>
          <p:nvPr/>
        </p:nvSpPr>
        <p:spPr>
          <a:xfrm rot="16200000">
            <a:off x="625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38" name="Rechthoek 1037">
            <a:extLst>
              <a:ext uri="{FF2B5EF4-FFF2-40B4-BE49-F238E27FC236}">
                <a16:creationId xmlns:a16="http://schemas.microsoft.com/office/drawing/2014/main" id="{8CBAB299-FE45-46EE-825E-B118BA801525}"/>
              </a:ext>
            </a:extLst>
          </p:cNvPr>
          <p:cNvSpPr/>
          <p:nvPr/>
        </p:nvSpPr>
        <p:spPr>
          <a:xfrm>
            <a:off x="596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39" name="Rechthoek 1038">
            <a:extLst>
              <a:ext uri="{FF2B5EF4-FFF2-40B4-BE49-F238E27FC236}">
                <a16:creationId xmlns:a16="http://schemas.microsoft.com/office/drawing/2014/main" id="{74B832F6-8D81-4737-B165-781A042F928B}"/>
              </a:ext>
            </a:extLst>
          </p:cNvPr>
          <p:cNvSpPr/>
          <p:nvPr/>
        </p:nvSpPr>
        <p:spPr>
          <a:xfrm>
            <a:off x="596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48" name="Rechthoek 1047">
            <a:extLst>
              <a:ext uri="{FF2B5EF4-FFF2-40B4-BE49-F238E27FC236}">
                <a16:creationId xmlns:a16="http://schemas.microsoft.com/office/drawing/2014/main" id="{0644C3F2-0D71-4D79-A354-B40075BF0346}"/>
              </a:ext>
            </a:extLst>
          </p:cNvPr>
          <p:cNvSpPr/>
          <p:nvPr/>
        </p:nvSpPr>
        <p:spPr>
          <a:xfrm>
            <a:off x="380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1049" name="Rechthoek 1048">
            <a:extLst>
              <a:ext uri="{FF2B5EF4-FFF2-40B4-BE49-F238E27FC236}">
                <a16:creationId xmlns:a16="http://schemas.microsoft.com/office/drawing/2014/main" id="{5F7A6A41-D3DD-43EE-9EE7-3332D40683B6}"/>
              </a:ext>
            </a:extLst>
          </p:cNvPr>
          <p:cNvSpPr/>
          <p:nvPr/>
        </p:nvSpPr>
        <p:spPr>
          <a:xfrm>
            <a:off x="380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50" name="Rechthoek 1049">
            <a:extLst>
              <a:ext uri="{FF2B5EF4-FFF2-40B4-BE49-F238E27FC236}">
                <a16:creationId xmlns:a16="http://schemas.microsoft.com/office/drawing/2014/main" id="{B6399641-D860-45FE-9E86-0724E9B13B40}"/>
              </a:ext>
            </a:extLst>
          </p:cNvPr>
          <p:cNvSpPr/>
          <p:nvPr/>
        </p:nvSpPr>
        <p:spPr>
          <a:xfrm rot="16200000">
            <a:off x="350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51" name="Rechthoek 1050">
            <a:extLst>
              <a:ext uri="{FF2B5EF4-FFF2-40B4-BE49-F238E27FC236}">
                <a16:creationId xmlns:a16="http://schemas.microsoft.com/office/drawing/2014/main" id="{E1459F86-3725-4821-A274-D9C11B4F719B}"/>
              </a:ext>
            </a:extLst>
          </p:cNvPr>
          <p:cNvSpPr/>
          <p:nvPr/>
        </p:nvSpPr>
        <p:spPr>
          <a:xfrm rot="16200000">
            <a:off x="409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52" name="Rechthoek 1051">
            <a:extLst>
              <a:ext uri="{FF2B5EF4-FFF2-40B4-BE49-F238E27FC236}">
                <a16:creationId xmlns:a16="http://schemas.microsoft.com/office/drawing/2014/main" id="{820167AB-C845-4A56-9672-BA668A093070}"/>
              </a:ext>
            </a:extLst>
          </p:cNvPr>
          <p:cNvSpPr/>
          <p:nvPr/>
        </p:nvSpPr>
        <p:spPr>
          <a:xfrm>
            <a:off x="380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55" name="Rechthoek 1054">
            <a:extLst>
              <a:ext uri="{FF2B5EF4-FFF2-40B4-BE49-F238E27FC236}">
                <a16:creationId xmlns:a16="http://schemas.microsoft.com/office/drawing/2014/main" id="{2C8CA8E0-57FC-46F3-BCE3-38A4FFE37BEF}"/>
              </a:ext>
            </a:extLst>
          </p:cNvPr>
          <p:cNvSpPr/>
          <p:nvPr/>
        </p:nvSpPr>
        <p:spPr>
          <a:xfrm rot="16200000">
            <a:off x="566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56" name="Rechthoek 1055">
            <a:extLst>
              <a:ext uri="{FF2B5EF4-FFF2-40B4-BE49-F238E27FC236}">
                <a16:creationId xmlns:a16="http://schemas.microsoft.com/office/drawing/2014/main" id="{77855349-90A3-4554-B94A-6349593A60E2}"/>
              </a:ext>
            </a:extLst>
          </p:cNvPr>
          <p:cNvSpPr/>
          <p:nvPr/>
        </p:nvSpPr>
        <p:spPr>
          <a:xfrm>
            <a:off x="596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1057" name="Rechthoek 1056">
            <a:extLst>
              <a:ext uri="{FF2B5EF4-FFF2-40B4-BE49-F238E27FC236}">
                <a16:creationId xmlns:a16="http://schemas.microsoft.com/office/drawing/2014/main" id="{CECBA752-EFB0-4148-BE9D-15C76B94DF72}"/>
              </a:ext>
            </a:extLst>
          </p:cNvPr>
          <p:cNvSpPr/>
          <p:nvPr/>
        </p:nvSpPr>
        <p:spPr>
          <a:xfrm rot="16200000">
            <a:off x="625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58" name="Rechthoek 1057">
            <a:extLst>
              <a:ext uri="{FF2B5EF4-FFF2-40B4-BE49-F238E27FC236}">
                <a16:creationId xmlns:a16="http://schemas.microsoft.com/office/drawing/2014/main" id="{D03D4EAF-BAFD-477F-AA29-D0B8A145B413}"/>
              </a:ext>
            </a:extLst>
          </p:cNvPr>
          <p:cNvSpPr/>
          <p:nvPr/>
        </p:nvSpPr>
        <p:spPr>
          <a:xfrm>
            <a:off x="596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59" name="Rechthoek 1058">
            <a:extLst>
              <a:ext uri="{FF2B5EF4-FFF2-40B4-BE49-F238E27FC236}">
                <a16:creationId xmlns:a16="http://schemas.microsoft.com/office/drawing/2014/main" id="{E662713D-5F5D-4E3E-8F13-6723168564FA}"/>
              </a:ext>
            </a:extLst>
          </p:cNvPr>
          <p:cNvSpPr/>
          <p:nvPr/>
        </p:nvSpPr>
        <p:spPr>
          <a:xfrm>
            <a:off x="596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62" name="Rechthoek 1061">
            <a:extLst>
              <a:ext uri="{FF2B5EF4-FFF2-40B4-BE49-F238E27FC236}">
                <a16:creationId xmlns:a16="http://schemas.microsoft.com/office/drawing/2014/main" id="{1DC2C084-AC52-409C-A440-5D7909F1D684}"/>
              </a:ext>
            </a:extLst>
          </p:cNvPr>
          <p:cNvSpPr/>
          <p:nvPr/>
        </p:nvSpPr>
        <p:spPr>
          <a:xfrm rot="16200000">
            <a:off x="458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63" name="Rechthoek 1062">
            <a:extLst>
              <a:ext uri="{FF2B5EF4-FFF2-40B4-BE49-F238E27FC236}">
                <a16:creationId xmlns:a16="http://schemas.microsoft.com/office/drawing/2014/main" id="{2E73E95C-A87D-4E8F-94D0-D309D4D9DD51}"/>
              </a:ext>
            </a:extLst>
          </p:cNvPr>
          <p:cNvSpPr/>
          <p:nvPr/>
        </p:nvSpPr>
        <p:spPr>
          <a:xfrm>
            <a:off x="488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1064" name="Rechthoek 1063">
            <a:extLst>
              <a:ext uri="{FF2B5EF4-FFF2-40B4-BE49-F238E27FC236}">
                <a16:creationId xmlns:a16="http://schemas.microsoft.com/office/drawing/2014/main" id="{8EAD723E-6A47-415C-91E2-8FBE7AEB5205}"/>
              </a:ext>
            </a:extLst>
          </p:cNvPr>
          <p:cNvSpPr/>
          <p:nvPr/>
        </p:nvSpPr>
        <p:spPr>
          <a:xfrm rot="16200000">
            <a:off x="517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65" name="Rechthoek 1064">
            <a:extLst>
              <a:ext uri="{FF2B5EF4-FFF2-40B4-BE49-F238E27FC236}">
                <a16:creationId xmlns:a16="http://schemas.microsoft.com/office/drawing/2014/main" id="{1DD73F26-F822-497B-92CA-6DD5AA57236F}"/>
              </a:ext>
            </a:extLst>
          </p:cNvPr>
          <p:cNvSpPr/>
          <p:nvPr/>
        </p:nvSpPr>
        <p:spPr>
          <a:xfrm>
            <a:off x="488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66" name="Rechthoek 1065">
            <a:extLst>
              <a:ext uri="{FF2B5EF4-FFF2-40B4-BE49-F238E27FC236}">
                <a16:creationId xmlns:a16="http://schemas.microsoft.com/office/drawing/2014/main" id="{3F69A39D-D89D-46EB-ACAC-FFA82268C442}"/>
              </a:ext>
            </a:extLst>
          </p:cNvPr>
          <p:cNvSpPr/>
          <p:nvPr/>
        </p:nvSpPr>
        <p:spPr>
          <a:xfrm>
            <a:off x="488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71" name="Rechthoek 1070">
            <a:extLst>
              <a:ext uri="{FF2B5EF4-FFF2-40B4-BE49-F238E27FC236}">
                <a16:creationId xmlns:a16="http://schemas.microsoft.com/office/drawing/2014/main" id="{619EDFAC-F27C-4F45-B484-D3F0675A8B0E}"/>
              </a:ext>
            </a:extLst>
          </p:cNvPr>
          <p:cNvSpPr/>
          <p:nvPr/>
        </p:nvSpPr>
        <p:spPr>
          <a:xfrm>
            <a:off x="380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1072" name="Rechthoek 1071">
            <a:extLst>
              <a:ext uri="{FF2B5EF4-FFF2-40B4-BE49-F238E27FC236}">
                <a16:creationId xmlns:a16="http://schemas.microsoft.com/office/drawing/2014/main" id="{BED4744E-5506-4D98-A9A8-5C6989BE9F62}"/>
              </a:ext>
            </a:extLst>
          </p:cNvPr>
          <p:cNvSpPr/>
          <p:nvPr/>
        </p:nvSpPr>
        <p:spPr>
          <a:xfrm>
            <a:off x="380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73" name="Rechthoek 1072">
            <a:extLst>
              <a:ext uri="{FF2B5EF4-FFF2-40B4-BE49-F238E27FC236}">
                <a16:creationId xmlns:a16="http://schemas.microsoft.com/office/drawing/2014/main" id="{30848500-26E1-4F70-AC49-F93163F81CF4}"/>
              </a:ext>
            </a:extLst>
          </p:cNvPr>
          <p:cNvSpPr/>
          <p:nvPr/>
        </p:nvSpPr>
        <p:spPr>
          <a:xfrm rot="16200000">
            <a:off x="350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74" name="Rechthoek 1073">
            <a:extLst>
              <a:ext uri="{FF2B5EF4-FFF2-40B4-BE49-F238E27FC236}">
                <a16:creationId xmlns:a16="http://schemas.microsoft.com/office/drawing/2014/main" id="{B822E4A0-DF75-4789-888E-FA553D7144C3}"/>
              </a:ext>
            </a:extLst>
          </p:cNvPr>
          <p:cNvSpPr/>
          <p:nvPr/>
        </p:nvSpPr>
        <p:spPr>
          <a:xfrm rot="16200000">
            <a:off x="409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75" name="Rechthoek 1074">
            <a:extLst>
              <a:ext uri="{FF2B5EF4-FFF2-40B4-BE49-F238E27FC236}">
                <a16:creationId xmlns:a16="http://schemas.microsoft.com/office/drawing/2014/main" id="{85C423E1-D7BF-4C54-960D-4E87E2B088EE}"/>
              </a:ext>
            </a:extLst>
          </p:cNvPr>
          <p:cNvSpPr/>
          <p:nvPr/>
        </p:nvSpPr>
        <p:spPr>
          <a:xfrm>
            <a:off x="380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86" name="Rechthoek 1085">
            <a:extLst>
              <a:ext uri="{FF2B5EF4-FFF2-40B4-BE49-F238E27FC236}">
                <a16:creationId xmlns:a16="http://schemas.microsoft.com/office/drawing/2014/main" id="{2F8BF303-46FF-4329-BA5B-F1C9C587BE0D}"/>
              </a:ext>
            </a:extLst>
          </p:cNvPr>
          <p:cNvSpPr/>
          <p:nvPr/>
        </p:nvSpPr>
        <p:spPr>
          <a:xfrm>
            <a:off x="488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1087" name="Rechthoek 1086">
            <a:extLst>
              <a:ext uri="{FF2B5EF4-FFF2-40B4-BE49-F238E27FC236}">
                <a16:creationId xmlns:a16="http://schemas.microsoft.com/office/drawing/2014/main" id="{9BBB57D8-0DE3-4DA9-A913-8002F9775B99}"/>
              </a:ext>
            </a:extLst>
          </p:cNvPr>
          <p:cNvSpPr/>
          <p:nvPr/>
        </p:nvSpPr>
        <p:spPr>
          <a:xfrm>
            <a:off x="488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1088" name="Rechthoek 1087">
            <a:extLst>
              <a:ext uri="{FF2B5EF4-FFF2-40B4-BE49-F238E27FC236}">
                <a16:creationId xmlns:a16="http://schemas.microsoft.com/office/drawing/2014/main" id="{41E2543A-560D-4AE9-8B40-31AA0F8E3449}"/>
              </a:ext>
            </a:extLst>
          </p:cNvPr>
          <p:cNvSpPr/>
          <p:nvPr/>
        </p:nvSpPr>
        <p:spPr>
          <a:xfrm rot="16200000">
            <a:off x="458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89" name="Rechthoek 1088">
            <a:extLst>
              <a:ext uri="{FF2B5EF4-FFF2-40B4-BE49-F238E27FC236}">
                <a16:creationId xmlns:a16="http://schemas.microsoft.com/office/drawing/2014/main" id="{A9A10493-88F4-4F21-8DA0-0F788BAB6494}"/>
              </a:ext>
            </a:extLst>
          </p:cNvPr>
          <p:cNvSpPr/>
          <p:nvPr/>
        </p:nvSpPr>
        <p:spPr>
          <a:xfrm rot="16200000">
            <a:off x="517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90" name="Rechthoek 1089">
            <a:extLst>
              <a:ext uri="{FF2B5EF4-FFF2-40B4-BE49-F238E27FC236}">
                <a16:creationId xmlns:a16="http://schemas.microsoft.com/office/drawing/2014/main" id="{6B1B5000-A56C-4443-879A-D6926947BE0C}"/>
              </a:ext>
            </a:extLst>
          </p:cNvPr>
          <p:cNvSpPr/>
          <p:nvPr/>
        </p:nvSpPr>
        <p:spPr>
          <a:xfrm>
            <a:off x="488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608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Afbeelding 48">
            <a:extLst>
              <a:ext uri="{FF2B5EF4-FFF2-40B4-BE49-F238E27FC236}">
                <a16:creationId xmlns:a16="http://schemas.microsoft.com/office/drawing/2014/main" id="{5CE56F36-F621-4033-B29F-3501C28E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3789000"/>
            <a:ext cx="360000" cy="360000"/>
          </a:xfrm>
          <a:prstGeom prst="rect">
            <a:avLst/>
          </a:prstGeom>
        </p:spPr>
      </p:pic>
      <p:pic>
        <p:nvPicPr>
          <p:cNvPr id="51" name="Afbeelding 50">
            <a:extLst>
              <a:ext uri="{FF2B5EF4-FFF2-40B4-BE49-F238E27FC236}">
                <a16:creationId xmlns:a16="http://schemas.microsoft.com/office/drawing/2014/main" id="{A3C86467-0D9B-4E0C-95D2-DF8D1CE3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789000"/>
            <a:ext cx="360000" cy="360000"/>
          </a:xfrm>
          <a:prstGeom prst="rect">
            <a:avLst/>
          </a:prstGeom>
        </p:spPr>
      </p:pic>
      <p:pic>
        <p:nvPicPr>
          <p:cNvPr id="53" name="Afbeelding 52">
            <a:extLst>
              <a:ext uri="{FF2B5EF4-FFF2-40B4-BE49-F238E27FC236}">
                <a16:creationId xmlns:a16="http://schemas.microsoft.com/office/drawing/2014/main" id="{81BAD083-C9DE-4207-B2C8-C5167973B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789000"/>
            <a:ext cx="360000" cy="360000"/>
          </a:xfrm>
          <a:prstGeom prst="rect">
            <a:avLst/>
          </a:prstGeom>
        </p:spPr>
      </p:pic>
      <p:pic>
        <p:nvPicPr>
          <p:cNvPr id="55" name="Afbeelding 54">
            <a:extLst>
              <a:ext uri="{FF2B5EF4-FFF2-40B4-BE49-F238E27FC236}">
                <a16:creationId xmlns:a16="http://schemas.microsoft.com/office/drawing/2014/main" id="{BB1F4BCB-7BC7-4F0C-A76C-101E6C7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9000"/>
            <a:ext cx="360000" cy="360000"/>
          </a:xfrm>
          <a:prstGeom prst="rect">
            <a:avLst/>
          </a:prstGeom>
        </p:spPr>
      </p:pic>
      <p:pic>
        <p:nvPicPr>
          <p:cNvPr id="309" name="Afbeelding 308">
            <a:extLst>
              <a:ext uri="{FF2B5EF4-FFF2-40B4-BE49-F238E27FC236}">
                <a16:creationId xmlns:a16="http://schemas.microsoft.com/office/drawing/2014/main" id="{50DFC590-1349-44EA-B4DA-F0F3898D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3789000"/>
            <a:ext cx="360000" cy="360000"/>
          </a:xfrm>
          <a:prstGeom prst="rect">
            <a:avLst/>
          </a:prstGeom>
        </p:spPr>
      </p:pic>
      <p:pic>
        <p:nvPicPr>
          <p:cNvPr id="310" name="Afbeelding 309">
            <a:extLst>
              <a:ext uri="{FF2B5EF4-FFF2-40B4-BE49-F238E27FC236}">
                <a16:creationId xmlns:a16="http://schemas.microsoft.com/office/drawing/2014/main" id="{D6D52234-BCCD-41A1-A0EA-B65181E60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789000"/>
            <a:ext cx="360000" cy="360000"/>
          </a:xfrm>
          <a:prstGeom prst="rect">
            <a:avLst/>
          </a:prstGeom>
        </p:spPr>
      </p:pic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EBD31A07-4E67-4450-B300-1DEF503BD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6309000"/>
            <a:ext cx="360000" cy="360000"/>
          </a:xfrm>
          <a:prstGeom prst="rect">
            <a:avLst/>
          </a:prstGeom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CA2D6079-7A49-4C68-862B-DAA9F9004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309000"/>
            <a:ext cx="360000" cy="360000"/>
          </a:xfrm>
          <a:prstGeom prst="rect">
            <a:avLst/>
          </a:prstGeom>
        </p:spPr>
      </p:pic>
      <p:pic>
        <p:nvPicPr>
          <p:cNvPr id="144" name="Afbeelding 143">
            <a:extLst>
              <a:ext uri="{FF2B5EF4-FFF2-40B4-BE49-F238E27FC236}">
                <a16:creationId xmlns:a16="http://schemas.microsoft.com/office/drawing/2014/main" id="{2CDFD534-73B2-411E-8CC4-A2693631E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6309000"/>
            <a:ext cx="360000" cy="360000"/>
          </a:xfrm>
          <a:prstGeom prst="rect">
            <a:avLst/>
          </a:prstGeom>
        </p:spPr>
      </p:pic>
      <p:pic>
        <p:nvPicPr>
          <p:cNvPr id="146" name="Afbeelding 145">
            <a:extLst>
              <a:ext uri="{FF2B5EF4-FFF2-40B4-BE49-F238E27FC236}">
                <a16:creationId xmlns:a16="http://schemas.microsoft.com/office/drawing/2014/main" id="{D5DD4A97-53AE-47F8-B3F9-7A6726ACCB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9000"/>
            <a:ext cx="360000" cy="360000"/>
          </a:xfrm>
          <a:prstGeom prst="rect">
            <a:avLst/>
          </a:prstGeom>
        </p:spPr>
      </p:pic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E7217EE2-71B1-4987-81B4-685C1B040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229000"/>
            <a:ext cx="360000" cy="360000"/>
          </a:xfrm>
          <a:prstGeom prst="rect">
            <a:avLst/>
          </a:prstGeom>
        </p:spPr>
      </p:pic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9EB438B8-79D7-4FE9-9CE8-7D1B96212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229000"/>
            <a:ext cx="360000" cy="360000"/>
          </a:xfrm>
          <a:prstGeom prst="rect">
            <a:avLst/>
          </a:prstGeom>
        </p:spPr>
      </p:pic>
      <p:pic>
        <p:nvPicPr>
          <p:cNvPr id="152" name="Afbeelding 151">
            <a:extLst>
              <a:ext uri="{FF2B5EF4-FFF2-40B4-BE49-F238E27FC236}">
                <a16:creationId xmlns:a16="http://schemas.microsoft.com/office/drawing/2014/main" id="{1D2360E3-FAE0-4DA7-8B5E-5B80F3403B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229000"/>
            <a:ext cx="360000" cy="360000"/>
          </a:xfrm>
          <a:prstGeom prst="rect">
            <a:avLst/>
          </a:prstGeom>
        </p:spPr>
      </p:pic>
      <p:pic>
        <p:nvPicPr>
          <p:cNvPr id="154" name="Afbeelding 153">
            <a:extLst>
              <a:ext uri="{FF2B5EF4-FFF2-40B4-BE49-F238E27FC236}">
                <a16:creationId xmlns:a16="http://schemas.microsoft.com/office/drawing/2014/main" id="{E99FB032-04DC-451B-965A-17F0AD8802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9000"/>
            <a:ext cx="360000" cy="360000"/>
          </a:xfrm>
          <a:prstGeom prst="rect">
            <a:avLst/>
          </a:prstGeom>
        </p:spPr>
      </p:pic>
      <p:pic>
        <p:nvPicPr>
          <p:cNvPr id="166" name="Afbeelding 165">
            <a:extLst>
              <a:ext uri="{FF2B5EF4-FFF2-40B4-BE49-F238E27FC236}">
                <a16:creationId xmlns:a16="http://schemas.microsoft.com/office/drawing/2014/main" id="{55648AB6-373D-4CA9-96E3-35F026F8B9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869000"/>
            <a:ext cx="360000" cy="360000"/>
          </a:xfrm>
          <a:prstGeom prst="rect">
            <a:avLst/>
          </a:prstGeom>
        </p:spPr>
      </p:pic>
      <p:pic>
        <p:nvPicPr>
          <p:cNvPr id="170" name="Afbeelding 169">
            <a:extLst>
              <a:ext uri="{FF2B5EF4-FFF2-40B4-BE49-F238E27FC236}">
                <a16:creationId xmlns:a16="http://schemas.microsoft.com/office/drawing/2014/main" id="{49E3D118-031E-43E6-9EE2-E0FD68A8F0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869000"/>
            <a:ext cx="360000" cy="360000"/>
          </a:xfrm>
          <a:prstGeom prst="rect">
            <a:avLst/>
          </a:prstGeom>
        </p:spPr>
      </p:pic>
      <p:pic>
        <p:nvPicPr>
          <p:cNvPr id="172" name="Afbeelding 171">
            <a:extLst>
              <a:ext uri="{FF2B5EF4-FFF2-40B4-BE49-F238E27FC236}">
                <a16:creationId xmlns:a16="http://schemas.microsoft.com/office/drawing/2014/main" id="{A272F603-B586-4D1F-BAB4-08A9EC83D3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869000"/>
            <a:ext cx="360000" cy="360000"/>
          </a:xfrm>
          <a:prstGeom prst="rect">
            <a:avLst/>
          </a:prstGeom>
        </p:spPr>
      </p:pic>
      <p:pic>
        <p:nvPicPr>
          <p:cNvPr id="176" name="Afbeelding 175">
            <a:extLst>
              <a:ext uri="{FF2B5EF4-FFF2-40B4-BE49-F238E27FC236}">
                <a16:creationId xmlns:a16="http://schemas.microsoft.com/office/drawing/2014/main" id="{B21F1E29-ED5F-41F4-B673-224E1BE243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9000"/>
            <a:ext cx="360000" cy="360000"/>
          </a:xfrm>
          <a:prstGeom prst="rect">
            <a:avLst/>
          </a:prstGeom>
        </p:spPr>
      </p:pic>
      <p:pic>
        <p:nvPicPr>
          <p:cNvPr id="417" name="Afbeelding 416">
            <a:extLst>
              <a:ext uri="{FF2B5EF4-FFF2-40B4-BE49-F238E27FC236}">
                <a16:creationId xmlns:a16="http://schemas.microsoft.com/office/drawing/2014/main" id="{C09BC947-C1C8-4362-99E4-780463F9C6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229000"/>
            <a:ext cx="360000" cy="360000"/>
          </a:xfrm>
          <a:prstGeom prst="rect">
            <a:avLst/>
          </a:prstGeom>
        </p:spPr>
      </p:pic>
      <p:pic>
        <p:nvPicPr>
          <p:cNvPr id="418" name="Afbeelding 417">
            <a:extLst>
              <a:ext uri="{FF2B5EF4-FFF2-40B4-BE49-F238E27FC236}">
                <a16:creationId xmlns:a16="http://schemas.microsoft.com/office/drawing/2014/main" id="{FD3B12C1-B6E9-4679-B796-38B3FA96DD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869000"/>
            <a:ext cx="360000" cy="360000"/>
          </a:xfrm>
          <a:prstGeom prst="rect">
            <a:avLst/>
          </a:prstGeom>
        </p:spPr>
      </p:pic>
      <p:pic>
        <p:nvPicPr>
          <p:cNvPr id="419" name="Afbeelding 418">
            <a:extLst>
              <a:ext uri="{FF2B5EF4-FFF2-40B4-BE49-F238E27FC236}">
                <a16:creationId xmlns:a16="http://schemas.microsoft.com/office/drawing/2014/main" id="{33A2A5E6-D2DA-415F-9551-4B18259C7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229000"/>
            <a:ext cx="360000" cy="360000"/>
          </a:xfrm>
          <a:prstGeom prst="rect">
            <a:avLst/>
          </a:prstGeom>
        </p:spPr>
      </p:pic>
      <p:pic>
        <p:nvPicPr>
          <p:cNvPr id="420" name="Afbeelding 419">
            <a:extLst>
              <a:ext uri="{FF2B5EF4-FFF2-40B4-BE49-F238E27FC236}">
                <a16:creationId xmlns:a16="http://schemas.microsoft.com/office/drawing/2014/main" id="{E8B3903C-923C-457D-AE7B-D9C7D014DC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869000"/>
            <a:ext cx="360000" cy="360000"/>
          </a:xfrm>
          <a:prstGeom prst="rect">
            <a:avLst/>
          </a:prstGeom>
        </p:spPr>
      </p:pic>
      <p:pic>
        <p:nvPicPr>
          <p:cNvPr id="421" name="Afbeelding 420">
            <a:extLst>
              <a:ext uri="{FF2B5EF4-FFF2-40B4-BE49-F238E27FC236}">
                <a16:creationId xmlns:a16="http://schemas.microsoft.com/office/drawing/2014/main" id="{CFC0249E-C518-4223-963D-E5D86011D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149000"/>
            <a:ext cx="360000" cy="360000"/>
          </a:xfrm>
          <a:prstGeom prst="rect">
            <a:avLst/>
          </a:prstGeom>
        </p:spPr>
      </p:pic>
      <p:pic>
        <p:nvPicPr>
          <p:cNvPr id="422" name="Afbeelding 421">
            <a:extLst>
              <a:ext uri="{FF2B5EF4-FFF2-40B4-BE49-F238E27FC236}">
                <a16:creationId xmlns:a16="http://schemas.microsoft.com/office/drawing/2014/main" id="{099AEA1A-29A3-4ADC-8ACA-9FD4E24EE8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149000"/>
            <a:ext cx="360000" cy="360000"/>
          </a:xfrm>
          <a:prstGeom prst="rect">
            <a:avLst/>
          </a:prstGeom>
        </p:spPr>
      </p:pic>
      <p:pic>
        <p:nvPicPr>
          <p:cNvPr id="423" name="Afbeelding 422">
            <a:extLst>
              <a:ext uri="{FF2B5EF4-FFF2-40B4-BE49-F238E27FC236}">
                <a16:creationId xmlns:a16="http://schemas.microsoft.com/office/drawing/2014/main" id="{8FB0FB3E-2076-430F-9ADD-7E21AFB357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949000"/>
            <a:ext cx="360000" cy="360000"/>
          </a:xfrm>
          <a:prstGeom prst="rect">
            <a:avLst/>
          </a:prstGeom>
        </p:spPr>
      </p:pic>
      <p:pic>
        <p:nvPicPr>
          <p:cNvPr id="424" name="Afbeelding 423">
            <a:extLst>
              <a:ext uri="{FF2B5EF4-FFF2-40B4-BE49-F238E27FC236}">
                <a16:creationId xmlns:a16="http://schemas.microsoft.com/office/drawing/2014/main" id="{8ADCFE74-89B9-4AEC-A988-48961F6784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949000"/>
            <a:ext cx="360000" cy="360000"/>
          </a:xfrm>
          <a:prstGeom prst="rect">
            <a:avLst/>
          </a:prstGeom>
        </p:spPr>
      </p:pic>
      <p:pic>
        <p:nvPicPr>
          <p:cNvPr id="425" name="Afbeelding 424">
            <a:extLst>
              <a:ext uri="{FF2B5EF4-FFF2-40B4-BE49-F238E27FC236}">
                <a16:creationId xmlns:a16="http://schemas.microsoft.com/office/drawing/2014/main" id="{14C9908F-62B4-4C85-B9ED-511E5306F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149000"/>
            <a:ext cx="360000" cy="360000"/>
          </a:xfrm>
          <a:prstGeom prst="rect">
            <a:avLst/>
          </a:prstGeom>
        </p:spPr>
      </p:pic>
      <p:pic>
        <p:nvPicPr>
          <p:cNvPr id="426" name="Afbeelding 425">
            <a:extLst>
              <a:ext uri="{FF2B5EF4-FFF2-40B4-BE49-F238E27FC236}">
                <a16:creationId xmlns:a16="http://schemas.microsoft.com/office/drawing/2014/main" id="{043535B6-F1DF-4AC2-B1E2-C2D06FAAA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149000"/>
            <a:ext cx="360000" cy="360000"/>
          </a:xfrm>
          <a:prstGeom prst="rect">
            <a:avLst/>
          </a:prstGeom>
        </p:spPr>
      </p:pic>
      <p:pic>
        <p:nvPicPr>
          <p:cNvPr id="427" name="Afbeelding 426">
            <a:extLst>
              <a:ext uri="{FF2B5EF4-FFF2-40B4-BE49-F238E27FC236}">
                <a16:creationId xmlns:a16="http://schemas.microsoft.com/office/drawing/2014/main" id="{FE31AB68-6987-429A-9DBE-E1DE4EDE68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949000"/>
            <a:ext cx="360000" cy="360000"/>
          </a:xfrm>
          <a:prstGeom prst="rect">
            <a:avLst/>
          </a:prstGeom>
        </p:spPr>
      </p:pic>
      <p:pic>
        <p:nvPicPr>
          <p:cNvPr id="428" name="Afbeelding 427">
            <a:extLst>
              <a:ext uri="{FF2B5EF4-FFF2-40B4-BE49-F238E27FC236}">
                <a16:creationId xmlns:a16="http://schemas.microsoft.com/office/drawing/2014/main" id="{B80228FA-81EC-49E5-B3DE-B344ED6394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949000"/>
            <a:ext cx="360000" cy="360000"/>
          </a:xfrm>
          <a:prstGeom prst="rect">
            <a:avLst/>
          </a:prstGeom>
        </p:spPr>
      </p:pic>
      <p:pic>
        <p:nvPicPr>
          <p:cNvPr id="429" name="Afbeelding 428">
            <a:extLst>
              <a:ext uri="{FF2B5EF4-FFF2-40B4-BE49-F238E27FC236}">
                <a16:creationId xmlns:a16="http://schemas.microsoft.com/office/drawing/2014/main" id="{4847FB4D-D29A-4B65-A441-FEA4BEF96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149000"/>
            <a:ext cx="360000" cy="360000"/>
          </a:xfrm>
          <a:prstGeom prst="rect">
            <a:avLst/>
          </a:prstGeom>
        </p:spPr>
      </p:pic>
      <p:pic>
        <p:nvPicPr>
          <p:cNvPr id="430" name="Afbeelding 429">
            <a:extLst>
              <a:ext uri="{FF2B5EF4-FFF2-40B4-BE49-F238E27FC236}">
                <a16:creationId xmlns:a16="http://schemas.microsoft.com/office/drawing/2014/main" id="{13F91565-B0A8-4F74-A982-A20C9A1C4A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949000"/>
            <a:ext cx="360000" cy="360000"/>
          </a:xfrm>
          <a:prstGeom prst="rect">
            <a:avLst/>
          </a:prstGeom>
        </p:spPr>
      </p:pic>
      <p:pic>
        <p:nvPicPr>
          <p:cNvPr id="432" name="Afbeelding 431">
            <a:extLst>
              <a:ext uri="{FF2B5EF4-FFF2-40B4-BE49-F238E27FC236}">
                <a16:creationId xmlns:a16="http://schemas.microsoft.com/office/drawing/2014/main" id="{A9EEEAA4-CB9B-42EB-B3AF-7FDE0405D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6309000"/>
            <a:ext cx="360000" cy="360000"/>
          </a:xfrm>
          <a:prstGeom prst="rect">
            <a:avLst/>
          </a:prstGeom>
        </p:spPr>
      </p:pic>
      <p:pic>
        <p:nvPicPr>
          <p:cNvPr id="433" name="Afbeelding 432">
            <a:extLst>
              <a:ext uri="{FF2B5EF4-FFF2-40B4-BE49-F238E27FC236}">
                <a16:creationId xmlns:a16="http://schemas.microsoft.com/office/drawing/2014/main" id="{28935E2A-8060-4080-B88D-FB1605228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6309000"/>
            <a:ext cx="360000" cy="360000"/>
          </a:xfrm>
          <a:prstGeom prst="rect">
            <a:avLst/>
          </a:prstGeom>
        </p:spPr>
      </p:pic>
      <p:pic>
        <p:nvPicPr>
          <p:cNvPr id="434" name="Afbeelding 433">
            <a:extLst>
              <a:ext uri="{FF2B5EF4-FFF2-40B4-BE49-F238E27FC236}">
                <a16:creationId xmlns:a16="http://schemas.microsoft.com/office/drawing/2014/main" id="{8F58E961-3127-4F95-B668-8F192444C3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9000"/>
            <a:ext cx="360000" cy="360000"/>
          </a:xfrm>
          <a:prstGeom prst="rect">
            <a:avLst/>
          </a:prstGeom>
        </p:spPr>
      </p:pic>
      <p:pic>
        <p:nvPicPr>
          <p:cNvPr id="435" name="Afbeelding 434">
            <a:extLst>
              <a:ext uri="{FF2B5EF4-FFF2-40B4-BE49-F238E27FC236}">
                <a16:creationId xmlns:a16="http://schemas.microsoft.com/office/drawing/2014/main" id="{CDC2F70F-9784-4CB4-A253-C893D4A5FA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000"/>
            <a:ext cx="360000" cy="360000"/>
          </a:xfrm>
          <a:prstGeom prst="rect">
            <a:avLst/>
          </a:prstGeom>
        </p:spPr>
      </p:pic>
      <p:pic>
        <p:nvPicPr>
          <p:cNvPr id="300" name="Afbeelding 299">
            <a:extLst>
              <a:ext uri="{FF2B5EF4-FFF2-40B4-BE49-F238E27FC236}">
                <a16:creationId xmlns:a16="http://schemas.microsoft.com/office/drawing/2014/main" id="{7768C8C4-7DA7-45E6-B463-0A66C14C17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6309000"/>
            <a:ext cx="360000" cy="360000"/>
          </a:xfrm>
          <a:prstGeom prst="rect">
            <a:avLst/>
          </a:prstGeom>
        </p:spPr>
      </p:pic>
      <p:pic>
        <p:nvPicPr>
          <p:cNvPr id="299" name="Afbeelding 298">
            <a:extLst>
              <a:ext uri="{FF2B5EF4-FFF2-40B4-BE49-F238E27FC236}">
                <a16:creationId xmlns:a16="http://schemas.microsoft.com/office/drawing/2014/main" id="{C1CD63A6-79EE-43C8-8162-240AE6A6B9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309000"/>
            <a:ext cx="360000" cy="360000"/>
          </a:xfrm>
          <a:prstGeom prst="rect">
            <a:avLst/>
          </a:prstGeom>
        </p:spPr>
      </p:pic>
      <p:pic>
        <p:nvPicPr>
          <p:cNvPr id="298" name="Afbeelding 297">
            <a:extLst>
              <a:ext uri="{FF2B5EF4-FFF2-40B4-BE49-F238E27FC236}">
                <a16:creationId xmlns:a16="http://schemas.microsoft.com/office/drawing/2014/main" id="{0512E56D-44A6-4493-9727-1DD770FC61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229000"/>
            <a:ext cx="360000" cy="360000"/>
          </a:xfrm>
          <a:prstGeom prst="rect">
            <a:avLst/>
          </a:prstGeom>
        </p:spPr>
      </p:pic>
      <p:pic>
        <p:nvPicPr>
          <p:cNvPr id="297" name="Afbeelding 296">
            <a:extLst>
              <a:ext uri="{FF2B5EF4-FFF2-40B4-BE49-F238E27FC236}">
                <a16:creationId xmlns:a16="http://schemas.microsoft.com/office/drawing/2014/main" id="{A0F8D499-168E-4F66-AFCC-F00082F9B3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949000"/>
            <a:ext cx="360000" cy="360000"/>
          </a:xfrm>
          <a:prstGeom prst="rect">
            <a:avLst/>
          </a:prstGeom>
        </p:spPr>
      </p:pic>
      <p:pic>
        <p:nvPicPr>
          <p:cNvPr id="296" name="Afbeelding 295">
            <a:extLst>
              <a:ext uri="{FF2B5EF4-FFF2-40B4-BE49-F238E27FC236}">
                <a16:creationId xmlns:a16="http://schemas.microsoft.com/office/drawing/2014/main" id="{04138C3A-9B4C-43A8-80C1-4928B70ABA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149000"/>
            <a:ext cx="360000" cy="360000"/>
          </a:xfrm>
          <a:prstGeom prst="rect">
            <a:avLst/>
          </a:prstGeom>
        </p:spPr>
      </p:pic>
      <p:pic>
        <p:nvPicPr>
          <p:cNvPr id="295" name="Afbeelding 294">
            <a:extLst>
              <a:ext uri="{FF2B5EF4-FFF2-40B4-BE49-F238E27FC236}">
                <a16:creationId xmlns:a16="http://schemas.microsoft.com/office/drawing/2014/main" id="{16C4EE91-CEB3-4374-B8CD-4F4B0FF5DC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149000"/>
            <a:ext cx="360000" cy="360000"/>
          </a:xfrm>
          <a:prstGeom prst="rect">
            <a:avLst/>
          </a:prstGeom>
        </p:spPr>
      </p:pic>
      <p:pic>
        <p:nvPicPr>
          <p:cNvPr id="294" name="Afbeelding 293">
            <a:extLst>
              <a:ext uri="{FF2B5EF4-FFF2-40B4-BE49-F238E27FC236}">
                <a16:creationId xmlns:a16="http://schemas.microsoft.com/office/drawing/2014/main" id="{9F8963B1-8729-41F2-97AD-8366BD7CAF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149000"/>
            <a:ext cx="360000" cy="360000"/>
          </a:xfrm>
          <a:prstGeom prst="rect">
            <a:avLst/>
          </a:prstGeom>
        </p:spPr>
      </p:pic>
      <p:pic>
        <p:nvPicPr>
          <p:cNvPr id="288" name="Afbeelding 287">
            <a:extLst>
              <a:ext uri="{FF2B5EF4-FFF2-40B4-BE49-F238E27FC236}">
                <a16:creationId xmlns:a16="http://schemas.microsoft.com/office/drawing/2014/main" id="{27ADACEE-6120-4A31-A234-420B745D476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949000"/>
            <a:ext cx="360000" cy="360000"/>
          </a:xfrm>
          <a:prstGeom prst="rect">
            <a:avLst/>
          </a:prstGeom>
        </p:spPr>
      </p:pic>
      <p:pic>
        <p:nvPicPr>
          <p:cNvPr id="292" name="Afbeelding 291">
            <a:extLst>
              <a:ext uri="{FF2B5EF4-FFF2-40B4-BE49-F238E27FC236}">
                <a16:creationId xmlns:a16="http://schemas.microsoft.com/office/drawing/2014/main" id="{970F56B7-EFC1-40CA-8475-F74AEBE257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869000"/>
            <a:ext cx="360000" cy="360000"/>
          </a:xfrm>
          <a:prstGeom prst="rect">
            <a:avLst/>
          </a:prstGeom>
        </p:spPr>
      </p:pic>
      <p:pic>
        <p:nvPicPr>
          <p:cNvPr id="293" name="Afbeelding 292">
            <a:extLst>
              <a:ext uri="{FF2B5EF4-FFF2-40B4-BE49-F238E27FC236}">
                <a16:creationId xmlns:a16="http://schemas.microsoft.com/office/drawing/2014/main" id="{18359164-55C5-4245-9590-0D41BBC7A3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949000"/>
            <a:ext cx="360000" cy="360000"/>
          </a:xfrm>
          <a:prstGeom prst="rect">
            <a:avLst/>
          </a:prstGeom>
        </p:spPr>
      </p:pic>
      <p:pic>
        <p:nvPicPr>
          <p:cNvPr id="291" name="Afbeelding 290">
            <a:extLst>
              <a:ext uri="{FF2B5EF4-FFF2-40B4-BE49-F238E27FC236}">
                <a16:creationId xmlns:a16="http://schemas.microsoft.com/office/drawing/2014/main" id="{A6BC1DAB-170C-4A6A-B318-4A52BD3EAC0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949000"/>
            <a:ext cx="360000" cy="360000"/>
          </a:xfrm>
          <a:prstGeom prst="rect">
            <a:avLst/>
          </a:prstGeom>
        </p:spPr>
      </p:pic>
      <p:pic>
        <p:nvPicPr>
          <p:cNvPr id="289" name="Afbeelding 288">
            <a:extLst>
              <a:ext uri="{FF2B5EF4-FFF2-40B4-BE49-F238E27FC236}">
                <a16:creationId xmlns:a16="http://schemas.microsoft.com/office/drawing/2014/main" id="{D4836923-9981-4266-BFD8-5E761971A5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949000"/>
            <a:ext cx="360000" cy="360000"/>
          </a:xfrm>
          <a:prstGeom prst="rect">
            <a:avLst/>
          </a:prstGeom>
        </p:spPr>
      </p:pic>
      <p:pic>
        <p:nvPicPr>
          <p:cNvPr id="286" name="Afbeelding 285">
            <a:extLst>
              <a:ext uri="{FF2B5EF4-FFF2-40B4-BE49-F238E27FC236}">
                <a16:creationId xmlns:a16="http://schemas.microsoft.com/office/drawing/2014/main" id="{0062FB81-771B-4582-B20A-706ACED3B8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869000"/>
            <a:ext cx="360000" cy="360000"/>
          </a:xfrm>
          <a:prstGeom prst="rect">
            <a:avLst/>
          </a:prstGeom>
        </p:spPr>
      </p:pic>
      <p:pic>
        <p:nvPicPr>
          <p:cNvPr id="285" name="Afbeelding 284">
            <a:extLst>
              <a:ext uri="{FF2B5EF4-FFF2-40B4-BE49-F238E27FC236}">
                <a16:creationId xmlns:a16="http://schemas.microsoft.com/office/drawing/2014/main" id="{B6EA7BDA-5E3C-4BC5-BC37-1F75040974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949000"/>
            <a:ext cx="360000" cy="360000"/>
          </a:xfrm>
          <a:prstGeom prst="rect">
            <a:avLst/>
          </a:prstGeom>
        </p:spPr>
      </p:pic>
      <p:pic>
        <p:nvPicPr>
          <p:cNvPr id="284" name="Afbeelding 283">
            <a:extLst>
              <a:ext uri="{FF2B5EF4-FFF2-40B4-BE49-F238E27FC236}">
                <a16:creationId xmlns:a16="http://schemas.microsoft.com/office/drawing/2014/main" id="{45093DEA-8FAC-4804-9B71-73CDDEB8FB3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149000"/>
            <a:ext cx="360000" cy="360000"/>
          </a:xfrm>
          <a:prstGeom prst="rect">
            <a:avLst/>
          </a:prstGeom>
        </p:spPr>
      </p:pic>
      <p:pic>
        <p:nvPicPr>
          <p:cNvPr id="280" name="Afbeelding 279">
            <a:extLst>
              <a:ext uri="{FF2B5EF4-FFF2-40B4-BE49-F238E27FC236}">
                <a16:creationId xmlns:a16="http://schemas.microsoft.com/office/drawing/2014/main" id="{A322F445-4B27-47D8-A912-E1AD179DA36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149000"/>
            <a:ext cx="360000" cy="360000"/>
          </a:xfrm>
          <a:prstGeom prst="rect">
            <a:avLst/>
          </a:prstGeom>
        </p:spPr>
      </p:pic>
      <p:pic>
        <p:nvPicPr>
          <p:cNvPr id="279" name="Afbeelding 278">
            <a:extLst>
              <a:ext uri="{FF2B5EF4-FFF2-40B4-BE49-F238E27FC236}">
                <a16:creationId xmlns:a16="http://schemas.microsoft.com/office/drawing/2014/main" id="{B752C523-05C9-4139-BB06-37AF51B333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49000"/>
            <a:ext cx="360000" cy="360000"/>
          </a:xfrm>
          <a:prstGeom prst="rect">
            <a:avLst/>
          </a:prstGeom>
        </p:spPr>
      </p:pic>
      <p:pic>
        <p:nvPicPr>
          <p:cNvPr id="278" name="Afbeelding 277">
            <a:extLst>
              <a:ext uri="{FF2B5EF4-FFF2-40B4-BE49-F238E27FC236}">
                <a16:creationId xmlns:a16="http://schemas.microsoft.com/office/drawing/2014/main" id="{9D955DC5-34D4-49E6-A742-717D63F82D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229000"/>
            <a:ext cx="360000" cy="360000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BCA48F05-C7C1-4CE6-AEAD-F7FF80171D8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6309000"/>
            <a:ext cx="360000" cy="36000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C5BE6640-1C09-4C01-BCA6-3F5C7E7678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6309000"/>
            <a:ext cx="360000" cy="360000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DB708AC7-C9DF-4E51-9512-72A9DE0FA2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309000"/>
            <a:ext cx="360000" cy="360000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0E537171-2A73-4F6E-B68A-8B568F386D5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6309000"/>
            <a:ext cx="360000" cy="360000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D9DDC78F-F956-4308-8186-9129E62C62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229000"/>
            <a:ext cx="360000" cy="3600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69E76BA1-6768-4934-B4D8-6F0A66E46A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869000"/>
            <a:ext cx="360000" cy="36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3FBE186-8897-4FCB-9CAF-116DC69267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869000"/>
            <a:ext cx="360000" cy="360000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6F8E506F-A0E1-404D-A947-2A45431752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229000"/>
            <a:ext cx="360000" cy="3600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BDDB4FB-13AF-4B26-9B13-79A4B694C7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869000"/>
            <a:ext cx="360000" cy="360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787E02DF-471C-4FE1-9B34-306752D72E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869000"/>
            <a:ext cx="360000" cy="360000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CF93064C-8567-4874-BD03-E6B7DCF5C5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229000"/>
            <a:ext cx="360000" cy="360000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5AA7B4C7-6BFE-413D-8D80-FFC2525BFB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29000"/>
            <a:ext cx="360000" cy="360000"/>
          </a:xfrm>
          <a:prstGeom prst="rect">
            <a:avLst/>
          </a:prstGeom>
        </p:spPr>
      </p:pic>
      <p:pic>
        <p:nvPicPr>
          <p:cNvPr id="253" name="Afbeelding 252">
            <a:extLst>
              <a:ext uri="{FF2B5EF4-FFF2-40B4-BE49-F238E27FC236}">
                <a16:creationId xmlns:a16="http://schemas.microsoft.com/office/drawing/2014/main" id="{9F933A92-DF96-4FCA-9FF0-14E6F0DF200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789000"/>
            <a:ext cx="360000" cy="360000"/>
          </a:xfrm>
          <a:prstGeom prst="rect">
            <a:avLst/>
          </a:prstGeom>
        </p:spPr>
      </p:pic>
      <p:pic>
        <p:nvPicPr>
          <p:cNvPr id="251" name="Afbeelding 250">
            <a:extLst>
              <a:ext uri="{FF2B5EF4-FFF2-40B4-BE49-F238E27FC236}">
                <a16:creationId xmlns:a16="http://schemas.microsoft.com/office/drawing/2014/main" id="{8A62FB33-4798-4605-894B-999A6996D2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789000"/>
            <a:ext cx="360000" cy="36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CDDEC1B-E3EA-4BAF-A32C-AB0C757DDAB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789000"/>
            <a:ext cx="360000" cy="36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C1F305-EF08-4245-995A-0796EEB9DD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789000"/>
            <a:ext cx="360000" cy="360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D2725C1-E8F8-440A-A4CC-A48C8EC78E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789000"/>
            <a:ext cx="360000" cy="36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5795C47-3B65-4C9A-AAD0-A5FA7A6FA51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89000"/>
            <a:ext cx="360000" cy="360000"/>
          </a:xfrm>
          <a:prstGeom prst="rect">
            <a:avLst/>
          </a:prstGeom>
        </p:spPr>
      </p:pic>
      <p:pic>
        <p:nvPicPr>
          <p:cNvPr id="239" name="Afbeelding 238">
            <a:extLst>
              <a:ext uri="{FF2B5EF4-FFF2-40B4-BE49-F238E27FC236}">
                <a16:creationId xmlns:a16="http://schemas.microsoft.com/office/drawing/2014/main" id="{B3020396-8A1D-488C-975D-C2A6E913F7A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29000"/>
            <a:ext cx="360000" cy="360000"/>
          </a:xfrm>
          <a:prstGeom prst="rect">
            <a:avLst/>
          </a:prstGeom>
        </p:spPr>
      </p:pic>
      <p:pic>
        <p:nvPicPr>
          <p:cNvPr id="240" name="Afbeelding 239">
            <a:extLst>
              <a:ext uri="{FF2B5EF4-FFF2-40B4-BE49-F238E27FC236}">
                <a16:creationId xmlns:a16="http://schemas.microsoft.com/office/drawing/2014/main" id="{219448BC-F3B0-433E-A9E2-4C3F102C75C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629000"/>
            <a:ext cx="360000" cy="360000"/>
          </a:xfrm>
          <a:prstGeom prst="rect">
            <a:avLst/>
          </a:prstGeom>
        </p:spPr>
      </p:pic>
      <p:pic>
        <p:nvPicPr>
          <p:cNvPr id="241" name="Afbeelding 240">
            <a:extLst>
              <a:ext uri="{FF2B5EF4-FFF2-40B4-BE49-F238E27FC236}">
                <a16:creationId xmlns:a16="http://schemas.microsoft.com/office/drawing/2014/main" id="{106A5BFB-E103-4E71-A14B-CC75B0313DF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69000"/>
            <a:ext cx="360000" cy="360000"/>
          </a:xfrm>
          <a:prstGeom prst="rect">
            <a:avLst/>
          </a:prstGeom>
        </p:spPr>
      </p:pic>
      <p:pic>
        <p:nvPicPr>
          <p:cNvPr id="242" name="Afbeelding 241">
            <a:extLst>
              <a:ext uri="{FF2B5EF4-FFF2-40B4-BE49-F238E27FC236}">
                <a16:creationId xmlns:a16="http://schemas.microsoft.com/office/drawing/2014/main" id="{763740B3-09BE-4423-9A3A-C2F96D2D791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69000"/>
            <a:ext cx="360000" cy="360000"/>
          </a:xfrm>
          <a:prstGeom prst="rect">
            <a:avLst/>
          </a:prstGeom>
        </p:spPr>
      </p:pic>
      <p:pic>
        <p:nvPicPr>
          <p:cNvPr id="844" name="Afbeelding 843">
            <a:extLst>
              <a:ext uri="{FF2B5EF4-FFF2-40B4-BE49-F238E27FC236}">
                <a16:creationId xmlns:a16="http://schemas.microsoft.com/office/drawing/2014/main" id="{93C754F8-646F-4CF6-9A54-E5CAE38D2DB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49000"/>
            <a:ext cx="360000" cy="360000"/>
          </a:xfrm>
          <a:prstGeom prst="rect">
            <a:avLst/>
          </a:prstGeom>
        </p:spPr>
      </p:pic>
      <p:pic>
        <p:nvPicPr>
          <p:cNvPr id="845" name="Afbeelding 844">
            <a:extLst>
              <a:ext uri="{FF2B5EF4-FFF2-40B4-BE49-F238E27FC236}">
                <a16:creationId xmlns:a16="http://schemas.microsoft.com/office/drawing/2014/main" id="{F65CED1C-640E-471E-8984-9D842AB6242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9000"/>
            <a:ext cx="360000" cy="360000"/>
          </a:xfrm>
          <a:prstGeom prst="rect">
            <a:avLst/>
          </a:prstGeom>
        </p:spPr>
      </p:pic>
      <p:pic>
        <p:nvPicPr>
          <p:cNvPr id="846" name="Afbeelding 845">
            <a:extLst>
              <a:ext uri="{FF2B5EF4-FFF2-40B4-BE49-F238E27FC236}">
                <a16:creationId xmlns:a16="http://schemas.microsoft.com/office/drawing/2014/main" id="{9629221B-9434-4625-8605-E3E0A06822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9000"/>
            <a:ext cx="360000" cy="360000"/>
          </a:xfrm>
          <a:prstGeom prst="rect">
            <a:avLst/>
          </a:prstGeom>
        </p:spPr>
      </p:pic>
      <p:pic>
        <p:nvPicPr>
          <p:cNvPr id="830" name="Afbeelding 829">
            <a:extLst>
              <a:ext uri="{FF2B5EF4-FFF2-40B4-BE49-F238E27FC236}">
                <a16:creationId xmlns:a16="http://schemas.microsoft.com/office/drawing/2014/main" id="{ACC5AFBF-56F5-4BBC-94E5-A3B765E4C10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49000"/>
            <a:ext cx="360000" cy="360000"/>
          </a:xfrm>
          <a:prstGeom prst="rect">
            <a:avLst/>
          </a:prstGeom>
        </p:spPr>
      </p:pic>
      <p:pic>
        <p:nvPicPr>
          <p:cNvPr id="91" name="Afbeelding 90">
            <a:extLst>
              <a:ext uri="{FF2B5EF4-FFF2-40B4-BE49-F238E27FC236}">
                <a16:creationId xmlns:a16="http://schemas.microsoft.com/office/drawing/2014/main" id="{E020757C-4F86-45D3-9BE5-B892B20E47E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49000"/>
            <a:ext cx="360000" cy="360000"/>
          </a:xfrm>
          <a:prstGeom prst="rect">
            <a:avLst/>
          </a:prstGeom>
        </p:spPr>
      </p:pic>
      <p:pic>
        <p:nvPicPr>
          <p:cNvPr id="523" name="Afbeelding 522">
            <a:extLst>
              <a:ext uri="{FF2B5EF4-FFF2-40B4-BE49-F238E27FC236}">
                <a16:creationId xmlns:a16="http://schemas.microsoft.com/office/drawing/2014/main" id="{D458305F-E4FA-4D8A-B3B3-63587D31DA0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09000"/>
            <a:ext cx="360000" cy="360000"/>
          </a:xfrm>
          <a:prstGeom prst="rect">
            <a:avLst/>
          </a:prstGeom>
        </p:spPr>
      </p:pic>
      <p:pic>
        <p:nvPicPr>
          <p:cNvPr id="517" name="Afbeelding 516">
            <a:extLst>
              <a:ext uri="{FF2B5EF4-FFF2-40B4-BE49-F238E27FC236}">
                <a16:creationId xmlns:a16="http://schemas.microsoft.com/office/drawing/2014/main" id="{1C6B2DF8-ED04-4461-AE67-B631C3A13B9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709000"/>
            <a:ext cx="360000" cy="3600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4FD13E5-CB97-4B93-853A-D2D8B795CD9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709000"/>
            <a:ext cx="360000" cy="3600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639A21E2-B667-49A9-8F23-862FB3B2C6E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709000"/>
            <a:ext cx="360000" cy="360000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2F14E705-D64C-4EB1-BF26-37CDE522953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709000"/>
            <a:ext cx="360000" cy="36000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1017A306-EE02-4068-ABAD-006C0537517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709000"/>
            <a:ext cx="360000" cy="360000"/>
          </a:xfrm>
          <a:prstGeom prst="rect">
            <a:avLst/>
          </a:prstGeom>
        </p:spPr>
      </p:pic>
      <p:pic>
        <p:nvPicPr>
          <p:cNvPr id="512" name="Afbeelding 511">
            <a:extLst>
              <a:ext uri="{FF2B5EF4-FFF2-40B4-BE49-F238E27FC236}">
                <a16:creationId xmlns:a16="http://schemas.microsoft.com/office/drawing/2014/main" id="{727B34B3-0143-4AF6-8253-8FCF2AE7BAE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349000"/>
            <a:ext cx="360000" cy="360000"/>
          </a:xfrm>
          <a:prstGeom prst="rect">
            <a:avLst/>
          </a:prstGeom>
        </p:spPr>
      </p:pic>
      <p:pic>
        <p:nvPicPr>
          <p:cNvPr id="513" name="Afbeelding 512">
            <a:extLst>
              <a:ext uri="{FF2B5EF4-FFF2-40B4-BE49-F238E27FC236}">
                <a16:creationId xmlns:a16="http://schemas.microsoft.com/office/drawing/2014/main" id="{07FFD4FC-362F-4B92-800F-6D3A35D896D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349000"/>
            <a:ext cx="360000" cy="360000"/>
          </a:xfrm>
          <a:prstGeom prst="rect">
            <a:avLst/>
          </a:prstGeom>
        </p:spPr>
      </p:pic>
      <p:pic>
        <p:nvPicPr>
          <p:cNvPr id="514" name="Afbeelding 513">
            <a:extLst>
              <a:ext uri="{FF2B5EF4-FFF2-40B4-BE49-F238E27FC236}">
                <a16:creationId xmlns:a16="http://schemas.microsoft.com/office/drawing/2014/main" id="{5EA8A229-7D24-4520-A4B2-9589991C24A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349000"/>
            <a:ext cx="360000" cy="360000"/>
          </a:xfrm>
          <a:prstGeom prst="rect">
            <a:avLst/>
          </a:prstGeom>
        </p:spPr>
      </p:pic>
      <p:pic>
        <p:nvPicPr>
          <p:cNvPr id="515" name="Afbeelding 514">
            <a:extLst>
              <a:ext uri="{FF2B5EF4-FFF2-40B4-BE49-F238E27FC236}">
                <a16:creationId xmlns:a16="http://schemas.microsoft.com/office/drawing/2014/main" id="{B96B6619-A368-4333-9382-4A8DF3D615F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349000"/>
            <a:ext cx="360000" cy="360000"/>
          </a:xfrm>
          <a:prstGeom prst="rect">
            <a:avLst/>
          </a:prstGeom>
        </p:spPr>
      </p:pic>
      <p:pic>
        <p:nvPicPr>
          <p:cNvPr id="516" name="Afbeelding 515">
            <a:extLst>
              <a:ext uri="{FF2B5EF4-FFF2-40B4-BE49-F238E27FC236}">
                <a16:creationId xmlns:a16="http://schemas.microsoft.com/office/drawing/2014/main" id="{4BAF808F-69A0-4366-86B2-D8E7837765E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000"/>
            <a:ext cx="360000" cy="360000"/>
          </a:xfrm>
          <a:prstGeom prst="rect">
            <a:avLst/>
          </a:prstGeom>
        </p:spPr>
      </p:pic>
      <p:pic>
        <p:nvPicPr>
          <p:cNvPr id="511" name="Afbeelding 510">
            <a:extLst>
              <a:ext uri="{FF2B5EF4-FFF2-40B4-BE49-F238E27FC236}">
                <a16:creationId xmlns:a16="http://schemas.microsoft.com/office/drawing/2014/main" id="{EAC70307-5843-45BF-9550-474CE0C3641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349000"/>
            <a:ext cx="360000" cy="360000"/>
          </a:xfrm>
          <a:prstGeom prst="rect">
            <a:avLst/>
          </a:prstGeom>
        </p:spPr>
      </p:pic>
      <p:pic>
        <p:nvPicPr>
          <p:cNvPr id="510" name="Afbeelding 509">
            <a:extLst>
              <a:ext uri="{FF2B5EF4-FFF2-40B4-BE49-F238E27FC236}">
                <a16:creationId xmlns:a16="http://schemas.microsoft.com/office/drawing/2014/main" id="{A3683B00-0A74-45C6-81BA-3D1646687B2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96000" y="1629000"/>
            <a:ext cx="360000" cy="360000"/>
          </a:xfrm>
          <a:prstGeom prst="rect">
            <a:avLst/>
          </a:prstGeom>
        </p:spPr>
      </p:pic>
      <p:pic>
        <p:nvPicPr>
          <p:cNvPr id="509" name="Afbeelding 508">
            <a:extLst>
              <a:ext uri="{FF2B5EF4-FFF2-40B4-BE49-F238E27FC236}">
                <a16:creationId xmlns:a16="http://schemas.microsoft.com/office/drawing/2014/main" id="{11AA3A78-183E-48F0-8CCB-F3BA17270CD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629000"/>
            <a:ext cx="360000" cy="360000"/>
          </a:xfrm>
          <a:prstGeom prst="rect">
            <a:avLst/>
          </a:prstGeom>
        </p:spPr>
      </p:pic>
      <p:pic>
        <p:nvPicPr>
          <p:cNvPr id="507" name="Afbeelding 506">
            <a:extLst>
              <a:ext uri="{FF2B5EF4-FFF2-40B4-BE49-F238E27FC236}">
                <a16:creationId xmlns:a16="http://schemas.microsoft.com/office/drawing/2014/main" id="{C17B224E-6A3E-4761-9B2A-3BE80D2D58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629000"/>
            <a:ext cx="360000" cy="360000"/>
          </a:xfrm>
          <a:prstGeom prst="rect">
            <a:avLst/>
          </a:prstGeom>
        </p:spPr>
      </p:pic>
      <p:pic>
        <p:nvPicPr>
          <p:cNvPr id="508" name="Afbeelding 507">
            <a:extLst>
              <a:ext uri="{FF2B5EF4-FFF2-40B4-BE49-F238E27FC236}">
                <a16:creationId xmlns:a16="http://schemas.microsoft.com/office/drawing/2014/main" id="{0BAA1127-0C6C-4B75-80E6-CF4ED110D9E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75999" y="1629000"/>
            <a:ext cx="360000" cy="360000"/>
          </a:xfrm>
          <a:prstGeom prst="rect">
            <a:avLst/>
          </a:prstGeom>
        </p:spPr>
      </p:pic>
      <p:pic>
        <p:nvPicPr>
          <p:cNvPr id="506" name="Afbeelding 505">
            <a:extLst>
              <a:ext uri="{FF2B5EF4-FFF2-40B4-BE49-F238E27FC236}">
                <a16:creationId xmlns:a16="http://schemas.microsoft.com/office/drawing/2014/main" id="{55F4B9F3-F0EF-40EC-B085-AD2AD514181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629000"/>
            <a:ext cx="360000" cy="36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AB8A3BF-03AD-4816-AB85-8CC0DE4CF6F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49000"/>
            <a:ext cx="360000" cy="360000"/>
          </a:xfrm>
          <a:prstGeom prst="rect">
            <a:avLst/>
          </a:prstGeom>
        </p:spPr>
      </p:pic>
      <p:pic>
        <p:nvPicPr>
          <p:cNvPr id="503" name="Afbeelding 502">
            <a:extLst>
              <a:ext uri="{FF2B5EF4-FFF2-40B4-BE49-F238E27FC236}">
                <a16:creationId xmlns:a16="http://schemas.microsoft.com/office/drawing/2014/main" id="{29DB9396-8091-43FE-A838-D02F9EA7DBE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269000"/>
            <a:ext cx="360000" cy="360000"/>
          </a:xfrm>
          <a:prstGeom prst="rect">
            <a:avLst/>
          </a:prstGeom>
        </p:spPr>
      </p:pic>
      <p:pic>
        <p:nvPicPr>
          <p:cNvPr id="502" name="Afbeelding 501">
            <a:extLst>
              <a:ext uri="{FF2B5EF4-FFF2-40B4-BE49-F238E27FC236}">
                <a16:creationId xmlns:a16="http://schemas.microsoft.com/office/drawing/2014/main" id="{FC44820A-229B-4483-9B49-F27F7E5C74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69000"/>
            <a:ext cx="360000" cy="360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65632538-9E49-430A-9491-D8A1D1B3C7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269000"/>
            <a:ext cx="360000" cy="36000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0BF544-0F6A-479A-8FD1-60D3DD0298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269000"/>
            <a:ext cx="360000" cy="360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C8740BFD-2AD9-45FF-BA26-A2022EED089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269000"/>
            <a:ext cx="360000" cy="360000"/>
          </a:xfrm>
          <a:prstGeom prst="rect">
            <a:avLst/>
          </a:prstGeom>
        </p:spPr>
      </p:pic>
      <p:pic>
        <p:nvPicPr>
          <p:cNvPr id="498" name="Afbeelding 497">
            <a:extLst>
              <a:ext uri="{FF2B5EF4-FFF2-40B4-BE49-F238E27FC236}">
                <a16:creationId xmlns:a16="http://schemas.microsoft.com/office/drawing/2014/main" id="{53A39161-ABFC-4DF8-B0ED-32880AD40A9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360000" cy="360000"/>
          </a:xfrm>
          <a:prstGeom prst="rect">
            <a:avLst/>
          </a:prstGeom>
        </p:spPr>
      </p:pic>
      <p:pic>
        <p:nvPicPr>
          <p:cNvPr id="501" name="Afbeelding 500">
            <a:extLst>
              <a:ext uri="{FF2B5EF4-FFF2-40B4-BE49-F238E27FC236}">
                <a16:creationId xmlns:a16="http://schemas.microsoft.com/office/drawing/2014/main" id="{CAA2BE3A-0B7A-4ABA-9D3A-88D716D27F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49000"/>
            <a:ext cx="360000" cy="360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5C749B4-491C-43BE-B35D-90C8CC6690F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49000"/>
            <a:ext cx="360000" cy="360000"/>
          </a:xfrm>
          <a:prstGeom prst="rect">
            <a:avLst/>
          </a:prstGeom>
        </p:spPr>
      </p:pic>
      <p:pic>
        <p:nvPicPr>
          <p:cNvPr id="495" name="Afbeelding 494">
            <a:extLst>
              <a:ext uri="{FF2B5EF4-FFF2-40B4-BE49-F238E27FC236}">
                <a16:creationId xmlns:a16="http://schemas.microsoft.com/office/drawing/2014/main" id="{77FE09F3-DDC8-47B5-88F1-C4C392CAA73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9000"/>
            <a:ext cx="360000" cy="360000"/>
          </a:xfrm>
          <a:prstGeom prst="rect">
            <a:avLst/>
          </a:prstGeom>
        </p:spPr>
      </p:pic>
      <p:pic>
        <p:nvPicPr>
          <p:cNvPr id="497" name="Afbeelding 496">
            <a:extLst>
              <a:ext uri="{FF2B5EF4-FFF2-40B4-BE49-F238E27FC236}">
                <a16:creationId xmlns:a16="http://schemas.microsoft.com/office/drawing/2014/main" id="{1F278F07-E138-406B-9629-AFEFF1C70D0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9000"/>
            <a:ext cx="360000" cy="360000"/>
          </a:xfrm>
          <a:prstGeom prst="rect">
            <a:avLst/>
          </a:prstGeom>
        </p:spPr>
      </p:pic>
      <p:pic>
        <p:nvPicPr>
          <p:cNvPr id="499" name="Afbeelding 498">
            <a:extLst>
              <a:ext uri="{FF2B5EF4-FFF2-40B4-BE49-F238E27FC236}">
                <a16:creationId xmlns:a16="http://schemas.microsoft.com/office/drawing/2014/main" id="{BD57FDE2-1FCF-47A6-B6E4-AEEE65EEAAD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49000"/>
            <a:ext cx="360000" cy="360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ACCD7D2-C37F-4B21-A6FF-5687FD6DA0E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89000"/>
            <a:ext cx="360000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D3C4F7-5207-4810-9CED-C326ABAFF6A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89000"/>
            <a:ext cx="360000" cy="36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21D48DC-EA9D-4298-8C73-BB1AAABEAD6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75999" y="549000"/>
            <a:ext cx="360000" cy="36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D56CFD4-6331-4792-B49E-5B290D688C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549000"/>
            <a:ext cx="360000" cy="360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B50902-AFE9-4833-8436-547F3335730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360000" cy="360000"/>
          </a:xfrm>
          <a:prstGeom prst="rect">
            <a:avLst/>
          </a:prstGeom>
        </p:spPr>
      </p:pic>
      <p:pic>
        <p:nvPicPr>
          <p:cNvPr id="500" name="Afbeelding 499">
            <a:extLst>
              <a:ext uri="{FF2B5EF4-FFF2-40B4-BE49-F238E27FC236}">
                <a16:creationId xmlns:a16="http://schemas.microsoft.com/office/drawing/2014/main" id="{5BC26ED2-207F-4A12-9898-37F079349CC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89000"/>
            <a:ext cx="360000" cy="360000"/>
          </a:xfrm>
          <a:prstGeom prst="rect">
            <a:avLst/>
          </a:prstGeom>
        </p:spPr>
      </p:pic>
      <p:pic>
        <p:nvPicPr>
          <p:cNvPr id="504" name="Afbeelding 503">
            <a:extLst>
              <a:ext uri="{FF2B5EF4-FFF2-40B4-BE49-F238E27FC236}">
                <a16:creationId xmlns:a16="http://schemas.microsoft.com/office/drawing/2014/main" id="{7D0360E1-73E6-465F-8D37-1B305EB57A9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000"/>
            <a:ext cx="360000" cy="360000"/>
          </a:xfrm>
          <a:prstGeom prst="rect">
            <a:avLst/>
          </a:prstGeom>
        </p:spPr>
      </p:pic>
      <p:sp>
        <p:nvSpPr>
          <p:cNvPr id="741" name="Rechthoek 740">
            <a:extLst>
              <a:ext uri="{FF2B5EF4-FFF2-40B4-BE49-F238E27FC236}">
                <a16:creationId xmlns:a16="http://schemas.microsoft.com/office/drawing/2014/main" id="{24E5D839-BACC-4F60-9121-A5E21569F5D8}"/>
              </a:ext>
            </a:extLst>
          </p:cNvPr>
          <p:cNvSpPr/>
          <p:nvPr/>
        </p:nvSpPr>
        <p:spPr>
          <a:xfrm>
            <a:off x="5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01</a:t>
            </a:r>
          </a:p>
        </p:txBody>
      </p:sp>
      <p:sp>
        <p:nvSpPr>
          <p:cNvPr id="742" name="Rechthoek 741">
            <a:extLst>
              <a:ext uri="{FF2B5EF4-FFF2-40B4-BE49-F238E27FC236}">
                <a16:creationId xmlns:a16="http://schemas.microsoft.com/office/drawing/2014/main" id="{BA5DE2C2-045B-4A97-8C6A-2C49ABDD2531}"/>
              </a:ext>
            </a:extLst>
          </p:cNvPr>
          <p:cNvSpPr/>
          <p:nvPr/>
        </p:nvSpPr>
        <p:spPr>
          <a:xfrm>
            <a:off x="1640999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02</a:t>
            </a:r>
          </a:p>
        </p:txBody>
      </p:sp>
      <p:sp>
        <p:nvSpPr>
          <p:cNvPr id="743" name="Rechthoek 742">
            <a:extLst>
              <a:ext uri="{FF2B5EF4-FFF2-40B4-BE49-F238E27FC236}">
                <a16:creationId xmlns:a16="http://schemas.microsoft.com/office/drawing/2014/main" id="{C59EEEF0-43A8-4C58-9F18-27F7EEDBDDC9}"/>
              </a:ext>
            </a:extLst>
          </p:cNvPr>
          <p:cNvSpPr/>
          <p:nvPr/>
        </p:nvSpPr>
        <p:spPr>
          <a:xfrm>
            <a:off x="272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03</a:t>
            </a:r>
          </a:p>
        </p:txBody>
      </p:sp>
      <p:sp>
        <p:nvSpPr>
          <p:cNvPr id="744" name="Rechthoek 743">
            <a:extLst>
              <a:ext uri="{FF2B5EF4-FFF2-40B4-BE49-F238E27FC236}">
                <a16:creationId xmlns:a16="http://schemas.microsoft.com/office/drawing/2014/main" id="{FC8FD118-831E-485E-B7E3-36FD45503549}"/>
              </a:ext>
            </a:extLst>
          </p:cNvPr>
          <p:cNvSpPr/>
          <p:nvPr/>
        </p:nvSpPr>
        <p:spPr>
          <a:xfrm>
            <a:off x="272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04</a:t>
            </a:r>
          </a:p>
        </p:txBody>
      </p:sp>
      <p:sp>
        <p:nvSpPr>
          <p:cNvPr id="745" name="Rechthoek 744">
            <a:extLst>
              <a:ext uri="{FF2B5EF4-FFF2-40B4-BE49-F238E27FC236}">
                <a16:creationId xmlns:a16="http://schemas.microsoft.com/office/drawing/2014/main" id="{194624B8-5F5C-4080-B715-C6DBE07BCB86}"/>
              </a:ext>
            </a:extLst>
          </p:cNvPr>
          <p:cNvSpPr/>
          <p:nvPr/>
        </p:nvSpPr>
        <p:spPr>
          <a:xfrm>
            <a:off x="272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05</a:t>
            </a:r>
          </a:p>
        </p:txBody>
      </p:sp>
      <p:sp>
        <p:nvSpPr>
          <p:cNvPr id="746" name="Rechthoek 745">
            <a:extLst>
              <a:ext uri="{FF2B5EF4-FFF2-40B4-BE49-F238E27FC236}">
                <a16:creationId xmlns:a16="http://schemas.microsoft.com/office/drawing/2014/main" id="{764D11F5-A683-4355-8DEB-556774B58B57}"/>
              </a:ext>
            </a:extLst>
          </p:cNvPr>
          <p:cNvSpPr/>
          <p:nvPr/>
        </p:nvSpPr>
        <p:spPr>
          <a:xfrm>
            <a:off x="1640999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06</a:t>
            </a:r>
          </a:p>
        </p:txBody>
      </p:sp>
      <p:sp>
        <p:nvSpPr>
          <p:cNvPr id="747" name="Rechthoek 746">
            <a:extLst>
              <a:ext uri="{FF2B5EF4-FFF2-40B4-BE49-F238E27FC236}">
                <a16:creationId xmlns:a16="http://schemas.microsoft.com/office/drawing/2014/main" id="{0D508828-0873-4AC7-9B39-389D5EA04C5E}"/>
              </a:ext>
            </a:extLst>
          </p:cNvPr>
          <p:cNvSpPr/>
          <p:nvPr/>
        </p:nvSpPr>
        <p:spPr>
          <a:xfrm>
            <a:off x="5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07</a:t>
            </a:r>
          </a:p>
        </p:txBody>
      </p:sp>
      <p:sp>
        <p:nvSpPr>
          <p:cNvPr id="748" name="Rechthoek 747">
            <a:extLst>
              <a:ext uri="{FF2B5EF4-FFF2-40B4-BE49-F238E27FC236}">
                <a16:creationId xmlns:a16="http://schemas.microsoft.com/office/drawing/2014/main" id="{BEA45788-5C16-404F-A9C9-57BB815CAD4D}"/>
              </a:ext>
            </a:extLst>
          </p:cNvPr>
          <p:cNvSpPr/>
          <p:nvPr/>
        </p:nvSpPr>
        <p:spPr>
          <a:xfrm>
            <a:off x="5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08</a:t>
            </a:r>
          </a:p>
        </p:txBody>
      </p:sp>
      <p:sp>
        <p:nvSpPr>
          <p:cNvPr id="749" name="Rechthoek 748">
            <a:extLst>
              <a:ext uri="{FF2B5EF4-FFF2-40B4-BE49-F238E27FC236}">
                <a16:creationId xmlns:a16="http://schemas.microsoft.com/office/drawing/2014/main" id="{7B113526-FF06-448E-BE1F-3CC209621D90}"/>
              </a:ext>
            </a:extLst>
          </p:cNvPr>
          <p:cNvSpPr/>
          <p:nvPr/>
        </p:nvSpPr>
        <p:spPr>
          <a:xfrm>
            <a:off x="1640999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00</a:t>
            </a:r>
          </a:p>
        </p:txBody>
      </p:sp>
      <p:pic>
        <p:nvPicPr>
          <p:cNvPr id="77" name="Afbeelding 76">
            <a:extLst>
              <a:ext uri="{FF2B5EF4-FFF2-40B4-BE49-F238E27FC236}">
                <a16:creationId xmlns:a16="http://schemas.microsoft.com/office/drawing/2014/main" id="{E7038B58-C031-4322-98D3-F93B2C56F89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49000"/>
            <a:ext cx="360000" cy="360000"/>
          </a:xfrm>
          <a:prstGeom prst="rect">
            <a:avLst/>
          </a:prstGeom>
        </p:spPr>
      </p:pic>
      <p:sp>
        <p:nvSpPr>
          <p:cNvPr id="819" name="Rechthoek 818">
            <a:extLst>
              <a:ext uri="{FF2B5EF4-FFF2-40B4-BE49-F238E27FC236}">
                <a16:creationId xmlns:a16="http://schemas.microsoft.com/office/drawing/2014/main" id="{6A2EFBE8-8B1A-4316-A067-0A0403DA1EB2}"/>
              </a:ext>
            </a:extLst>
          </p:cNvPr>
          <p:cNvSpPr/>
          <p:nvPr/>
        </p:nvSpPr>
        <p:spPr>
          <a:xfrm>
            <a:off x="380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10</a:t>
            </a:r>
          </a:p>
        </p:txBody>
      </p:sp>
      <p:pic>
        <p:nvPicPr>
          <p:cNvPr id="822" name="Afbeelding 821">
            <a:extLst>
              <a:ext uri="{FF2B5EF4-FFF2-40B4-BE49-F238E27FC236}">
                <a16:creationId xmlns:a16="http://schemas.microsoft.com/office/drawing/2014/main" id="{25896798-B652-4864-8F2F-2269AEBD6FC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89000"/>
            <a:ext cx="360000" cy="360000"/>
          </a:xfrm>
          <a:prstGeom prst="rect">
            <a:avLst/>
          </a:prstGeom>
        </p:spPr>
      </p:pic>
      <p:pic>
        <p:nvPicPr>
          <p:cNvPr id="823" name="Afbeelding 822">
            <a:extLst>
              <a:ext uri="{FF2B5EF4-FFF2-40B4-BE49-F238E27FC236}">
                <a16:creationId xmlns:a16="http://schemas.microsoft.com/office/drawing/2014/main" id="{D3A5F665-2BD8-4568-9476-6F5BC2639DA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89000"/>
            <a:ext cx="360000" cy="360000"/>
          </a:xfrm>
          <a:prstGeom prst="rect">
            <a:avLst/>
          </a:prstGeom>
        </p:spPr>
      </p:pic>
      <p:sp>
        <p:nvSpPr>
          <p:cNvPr id="824" name="Rechthoek 823">
            <a:extLst>
              <a:ext uri="{FF2B5EF4-FFF2-40B4-BE49-F238E27FC236}">
                <a16:creationId xmlns:a16="http://schemas.microsoft.com/office/drawing/2014/main" id="{F0457BB6-354F-4AE7-B2A6-E5B8D26974A4}"/>
              </a:ext>
            </a:extLst>
          </p:cNvPr>
          <p:cNvSpPr/>
          <p:nvPr/>
        </p:nvSpPr>
        <p:spPr>
          <a:xfrm>
            <a:off x="488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11</a:t>
            </a:r>
          </a:p>
        </p:txBody>
      </p:sp>
      <p:sp>
        <p:nvSpPr>
          <p:cNvPr id="829" name="Rechthoek 828">
            <a:extLst>
              <a:ext uri="{FF2B5EF4-FFF2-40B4-BE49-F238E27FC236}">
                <a16:creationId xmlns:a16="http://schemas.microsoft.com/office/drawing/2014/main" id="{7B30640E-81CC-4B53-96D2-CA6AC49E94D5}"/>
              </a:ext>
            </a:extLst>
          </p:cNvPr>
          <p:cNvSpPr/>
          <p:nvPr/>
        </p:nvSpPr>
        <p:spPr>
          <a:xfrm>
            <a:off x="4746000" y="13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20</a:t>
            </a:r>
          </a:p>
        </p:txBody>
      </p:sp>
      <p:pic>
        <p:nvPicPr>
          <p:cNvPr id="119" name="Afbeelding 118">
            <a:extLst>
              <a:ext uri="{FF2B5EF4-FFF2-40B4-BE49-F238E27FC236}">
                <a16:creationId xmlns:a16="http://schemas.microsoft.com/office/drawing/2014/main" id="{4A134561-EE82-411C-81A1-247834355D2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49000"/>
            <a:ext cx="360000" cy="360000"/>
          </a:xfrm>
          <a:prstGeom prst="rect">
            <a:avLst/>
          </a:prstGeom>
        </p:spPr>
      </p:pic>
      <p:pic>
        <p:nvPicPr>
          <p:cNvPr id="121" name="Afbeelding 120">
            <a:extLst>
              <a:ext uri="{FF2B5EF4-FFF2-40B4-BE49-F238E27FC236}">
                <a16:creationId xmlns:a16="http://schemas.microsoft.com/office/drawing/2014/main" id="{426442F1-F54C-45B1-B49F-6EA9D6F0E58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269000"/>
            <a:ext cx="360000" cy="360000"/>
          </a:xfrm>
          <a:prstGeom prst="rect">
            <a:avLst/>
          </a:prstGeom>
        </p:spPr>
      </p:pic>
      <p:pic>
        <p:nvPicPr>
          <p:cNvPr id="834" name="Afbeelding 833">
            <a:extLst>
              <a:ext uri="{FF2B5EF4-FFF2-40B4-BE49-F238E27FC236}">
                <a16:creationId xmlns:a16="http://schemas.microsoft.com/office/drawing/2014/main" id="{F4E1AA68-DED3-4B46-9EFA-6C8ED96D043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000"/>
            <a:ext cx="360000" cy="360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5DC92F08-E554-48DD-87EB-C3624EC6BF8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629000"/>
            <a:ext cx="360000" cy="360000"/>
          </a:xfrm>
          <a:prstGeom prst="rect">
            <a:avLst/>
          </a:prstGeom>
        </p:spPr>
      </p:pic>
      <p:pic>
        <p:nvPicPr>
          <p:cNvPr id="835" name="Afbeelding 834">
            <a:extLst>
              <a:ext uri="{FF2B5EF4-FFF2-40B4-BE49-F238E27FC236}">
                <a16:creationId xmlns:a16="http://schemas.microsoft.com/office/drawing/2014/main" id="{6837F22C-52D5-4D41-90E7-0878FA52FB67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1629000"/>
            <a:ext cx="360000" cy="360000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E37FF109-F7DB-47B6-A910-DC3C6004AB0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49000"/>
            <a:ext cx="360000" cy="360000"/>
          </a:xfrm>
          <a:prstGeom prst="rect">
            <a:avLst/>
          </a:prstGeom>
        </p:spPr>
      </p:pic>
      <p:pic>
        <p:nvPicPr>
          <p:cNvPr id="836" name="Afbeelding 835">
            <a:extLst>
              <a:ext uri="{FF2B5EF4-FFF2-40B4-BE49-F238E27FC236}">
                <a16:creationId xmlns:a16="http://schemas.microsoft.com/office/drawing/2014/main" id="{16B769BC-774B-4CBE-A91C-39E146BB1D6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000"/>
            <a:ext cx="360000" cy="360000"/>
          </a:xfrm>
          <a:prstGeom prst="rect">
            <a:avLst/>
          </a:prstGeom>
        </p:spPr>
      </p:pic>
      <p:pic>
        <p:nvPicPr>
          <p:cNvPr id="837" name="Afbeelding 836">
            <a:extLst>
              <a:ext uri="{FF2B5EF4-FFF2-40B4-BE49-F238E27FC236}">
                <a16:creationId xmlns:a16="http://schemas.microsoft.com/office/drawing/2014/main" id="{8C4896E8-15C5-4F9F-8CA7-CD5F051791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709000"/>
            <a:ext cx="360000" cy="360000"/>
          </a:xfrm>
          <a:prstGeom prst="rect">
            <a:avLst/>
          </a:prstGeom>
        </p:spPr>
      </p:pic>
      <p:pic>
        <p:nvPicPr>
          <p:cNvPr id="838" name="Afbeelding 837">
            <a:extLst>
              <a:ext uri="{FF2B5EF4-FFF2-40B4-BE49-F238E27FC236}">
                <a16:creationId xmlns:a16="http://schemas.microsoft.com/office/drawing/2014/main" id="{FACED07F-DD59-440D-9A0D-A0A563965D1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2709000"/>
            <a:ext cx="360000" cy="360000"/>
          </a:xfrm>
          <a:prstGeom prst="rect">
            <a:avLst/>
          </a:prstGeom>
        </p:spPr>
      </p:pic>
      <p:pic>
        <p:nvPicPr>
          <p:cNvPr id="839" name="Afbeelding 838">
            <a:extLst>
              <a:ext uri="{FF2B5EF4-FFF2-40B4-BE49-F238E27FC236}">
                <a16:creationId xmlns:a16="http://schemas.microsoft.com/office/drawing/2014/main" id="{9DAF0DAD-CB99-40AA-B386-56042F304C3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000"/>
            <a:ext cx="360000" cy="360000"/>
          </a:xfrm>
          <a:prstGeom prst="rect">
            <a:avLst/>
          </a:prstGeom>
        </p:spPr>
      </p:pic>
      <p:pic>
        <p:nvPicPr>
          <p:cNvPr id="840" name="Afbeelding 839">
            <a:extLst>
              <a:ext uri="{FF2B5EF4-FFF2-40B4-BE49-F238E27FC236}">
                <a16:creationId xmlns:a16="http://schemas.microsoft.com/office/drawing/2014/main" id="{F63D6136-9BAF-43FB-880B-046AF0023C6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00"/>
            <a:ext cx="360000" cy="360000"/>
          </a:xfrm>
          <a:prstGeom prst="rect">
            <a:avLst/>
          </a:prstGeom>
        </p:spPr>
      </p:pic>
      <p:pic>
        <p:nvPicPr>
          <p:cNvPr id="841" name="Afbeelding 840">
            <a:extLst>
              <a:ext uri="{FF2B5EF4-FFF2-40B4-BE49-F238E27FC236}">
                <a16:creationId xmlns:a16="http://schemas.microsoft.com/office/drawing/2014/main" id="{86E5C447-EF95-4972-9453-2088C77C0B4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96000" y="549000"/>
            <a:ext cx="360000" cy="360000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97F5EAA7-AEB5-459F-8B23-DA472E4F625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349000"/>
            <a:ext cx="360000" cy="3600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9D2BBDAB-AA10-414C-A035-55DEC38C2724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360000" cy="360000"/>
          </a:xfrm>
          <a:prstGeom prst="rect">
            <a:avLst/>
          </a:prstGeom>
        </p:spPr>
      </p:pic>
      <p:pic>
        <p:nvPicPr>
          <p:cNvPr id="842" name="Afbeelding 841">
            <a:extLst>
              <a:ext uri="{FF2B5EF4-FFF2-40B4-BE49-F238E27FC236}">
                <a16:creationId xmlns:a16="http://schemas.microsoft.com/office/drawing/2014/main" id="{EB31920C-EDC0-4073-BBB4-8DDB58EACFE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709000"/>
            <a:ext cx="360000" cy="360000"/>
          </a:xfrm>
          <a:prstGeom prst="rect">
            <a:avLst/>
          </a:prstGeom>
        </p:spPr>
      </p:pic>
      <p:pic>
        <p:nvPicPr>
          <p:cNvPr id="843" name="Afbeelding 842">
            <a:extLst>
              <a:ext uri="{FF2B5EF4-FFF2-40B4-BE49-F238E27FC236}">
                <a16:creationId xmlns:a16="http://schemas.microsoft.com/office/drawing/2014/main" id="{FAFE306C-EA02-4A78-A114-189C7952546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016000" y="2709000"/>
            <a:ext cx="360000" cy="360000"/>
          </a:xfrm>
          <a:prstGeom prst="rect">
            <a:avLst/>
          </a:prstGeom>
        </p:spPr>
      </p:pic>
      <p:sp>
        <p:nvSpPr>
          <p:cNvPr id="847" name="Rechthoek 846">
            <a:extLst>
              <a:ext uri="{FF2B5EF4-FFF2-40B4-BE49-F238E27FC236}">
                <a16:creationId xmlns:a16="http://schemas.microsoft.com/office/drawing/2014/main" id="{DCD7E3A4-7D23-40C5-A447-6F1D96A23606}"/>
              </a:ext>
            </a:extLst>
          </p:cNvPr>
          <p:cNvSpPr/>
          <p:nvPr/>
        </p:nvSpPr>
        <p:spPr>
          <a:xfrm>
            <a:off x="59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12</a:t>
            </a:r>
          </a:p>
        </p:txBody>
      </p:sp>
      <p:sp>
        <p:nvSpPr>
          <p:cNvPr id="848" name="Rechthoek 847">
            <a:extLst>
              <a:ext uri="{FF2B5EF4-FFF2-40B4-BE49-F238E27FC236}">
                <a16:creationId xmlns:a16="http://schemas.microsoft.com/office/drawing/2014/main" id="{79A12B75-AE83-455F-A0AD-57C9AC7848ED}"/>
              </a:ext>
            </a:extLst>
          </p:cNvPr>
          <p:cNvSpPr/>
          <p:nvPr/>
        </p:nvSpPr>
        <p:spPr>
          <a:xfrm>
            <a:off x="59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13</a:t>
            </a:r>
          </a:p>
        </p:txBody>
      </p:sp>
      <p:sp>
        <p:nvSpPr>
          <p:cNvPr id="849" name="Rechthoek 848">
            <a:extLst>
              <a:ext uri="{FF2B5EF4-FFF2-40B4-BE49-F238E27FC236}">
                <a16:creationId xmlns:a16="http://schemas.microsoft.com/office/drawing/2014/main" id="{8F34C648-2A2A-4251-886C-E7318C2DED85}"/>
              </a:ext>
            </a:extLst>
          </p:cNvPr>
          <p:cNvSpPr/>
          <p:nvPr/>
        </p:nvSpPr>
        <p:spPr>
          <a:xfrm>
            <a:off x="59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14</a:t>
            </a:r>
          </a:p>
        </p:txBody>
      </p:sp>
      <p:sp>
        <p:nvSpPr>
          <p:cNvPr id="850" name="Rechthoek 849">
            <a:extLst>
              <a:ext uri="{FF2B5EF4-FFF2-40B4-BE49-F238E27FC236}">
                <a16:creationId xmlns:a16="http://schemas.microsoft.com/office/drawing/2014/main" id="{EC9A27E6-1C8C-4404-A228-00BFB681E09D}"/>
              </a:ext>
            </a:extLst>
          </p:cNvPr>
          <p:cNvSpPr/>
          <p:nvPr/>
        </p:nvSpPr>
        <p:spPr>
          <a:xfrm>
            <a:off x="488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15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AACE97A7-C846-4A2A-9EA0-D275E2F246C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349000"/>
            <a:ext cx="360000" cy="360000"/>
          </a:xfrm>
          <a:prstGeom prst="rect">
            <a:avLst/>
          </a:prstGeom>
        </p:spPr>
      </p:pic>
      <p:pic>
        <p:nvPicPr>
          <p:cNvPr id="851" name="Afbeelding 850">
            <a:extLst>
              <a:ext uri="{FF2B5EF4-FFF2-40B4-BE49-F238E27FC236}">
                <a16:creationId xmlns:a16="http://schemas.microsoft.com/office/drawing/2014/main" id="{0224D342-F593-4156-AC32-75F5E8DDAC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09000"/>
            <a:ext cx="360000" cy="360000"/>
          </a:xfrm>
          <a:prstGeom prst="rect">
            <a:avLst/>
          </a:prstGeom>
        </p:spPr>
      </p:pic>
      <p:pic>
        <p:nvPicPr>
          <p:cNvPr id="852" name="Afbeelding 851">
            <a:extLst>
              <a:ext uri="{FF2B5EF4-FFF2-40B4-BE49-F238E27FC236}">
                <a16:creationId xmlns:a16="http://schemas.microsoft.com/office/drawing/2014/main" id="{5605CD82-0984-44F4-AAAC-30ED7436012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936000" y="2709000"/>
            <a:ext cx="360000" cy="360000"/>
          </a:xfrm>
          <a:prstGeom prst="rect">
            <a:avLst/>
          </a:prstGeom>
        </p:spPr>
      </p:pic>
      <p:pic>
        <p:nvPicPr>
          <p:cNvPr id="853" name="Afbeelding 852">
            <a:extLst>
              <a:ext uri="{FF2B5EF4-FFF2-40B4-BE49-F238E27FC236}">
                <a16:creationId xmlns:a16="http://schemas.microsoft.com/office/drawing/2014/main" id="{307D9406-9432-42ED-8AE3-521BF93FE8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349000"/>
            <a:ext cx="360000" cy="360000"/>
          </a:xfrm>
          <a:prstGeom prst="rect">
            <a:avLst/>
          </a:prstGeom>
        </p:spPr>
      </p:pic>
      <p:pic>
        <p:nvPicPr>
          <p:cNvPr id="854" name="Afbeelding 853">
            <a:extLst>
              <a:ext uri="{FF2B5EF4-FFF2-40B4-BE49-F238E27FC236}">
                <a16:creationId xmlns:a16="http://schemas.microsoft.com/office/drawing/2014/main" id="{013EA838-5388-4775-AC25-8FBF55060B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9000"/>
            <a:ext cx="360000" cy="360000"/>
          </a:xfrm>
          <a:prstGeom prst="rect">
            <a:avLst/>
          </a:prstGeom>
        </p:spPr>
      </p:pic>
      <p:pic>
        <p:nvPicPr>
          <p:cNvPr id="855" name="Afbeelding 854">
            <a:extLst>
              <a:ext uri="{FF2B5EF4-FFF2-40B4-BE49-F238E27FC236}">
                <a16:creationId xmlns:a16="http://schemas.microsoft.com/office/drawing/2014/main" id="{FDC30B36-BE81-4D22-9004-FC7FC6F0C7C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269000"/>
            <a:ext cx="360000" cy="3600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4EBDBA1F-C6B7-4468-9199-C74766D41E2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69000"/>
            <a:ext cx="360000" cy="360000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700D26AC-4085-4012-BE89-ABFA504AAAA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629000"/>
            <a:ext cx="360000" cy="360000"/>
          </a:xfrm>
          <a:prstGeom prst="rect">
            <a:avLst/>
          </a:prstGeom>
        </p:spPr>
      </p:pic>
      <p:sp>
        <p:nvSpPr>
          <p:cNvPr id="856" name="Rechthoek 855">
            <a:extLst>
              <a:ext uri="{FF2B5EF4-FFF2-40B4-BE49-F238E27FC236}">
                <a16:creationId xmlns:a16="http://schemas.microsoft.com/office/drawing/2014/main" id="{B1491DAF-5C81-4B2D-BFF4-A2581CD6ED59}"/>
              </a:ext>
            </a:extLst>
          </p:cNvPr>
          <p:cNvSpPr/>
          <p:nvPr/>
        </p:nvSpPr>
        <p:spPr>
          <a:xfrm>
            <a:off x="380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16</a:t>
            </a:r>
          </a:p>
        </p:txBody>
      </p:sp>
      <p:sp>
        <p:nvSpPr>
          <p:cNvPr id="857" name="Rechthoek 856">
            <a:extLst>
              <a:ext uri="{FF2B5EF4-FFF2-40B4-BE49-F238E27FC236}">
                <a16:creationId xmlns:a16="http://schemas.microsoft.com/office/drawing/2014/main" id="{56FDDC27-780D-4090-B4A2-EC4C94637728}"/>
              </a:ext>
            </a:extLst>
          </p:cNvPr>
          <p:cNvSpPr/>
          <p:nvPr/>
        </p:nvSpPr>
        <p:spPr>
          <a:xfrm>
            <a:off x="380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17</a:t>
            </a:r>
          </a:p>
        </p:txBody>
      </p:sp>
      <p:sp>
        <p:nvSpPr>
          <p:cNvPr id="326" name="Rechthoek 325">
            <a:extLst>
              <a:ext uri="{FF2B5EF4-FFF2-40B4-BE49-F238E27FC236}">
                <a16:creationId xmlns:a16="http://schemas.microsoft.com/office/drawing/2014/main" id="{377AC5B8-303C-4732-9386-6BFFB7D9C5A8}"/>
              </a:ext>
            </a:extLst>
          </p:cNvPr>
          <p:cNvSpPr/>
          <p:nvPr/>
        </p:nvSpPr>
        <p:spPr>
          <a:xfrm>
            <a:off x="5061000" y="13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21</a:t>
            </a:r>
          </a:p>
        </p:txBody>
      </p:sp>
      <p:sp>
        <p:nvSpPr>
          <p:cNvPr id="330" name="Rechthoek 329">
            <a:extLst>
              <a:ext uri="{FF2B5EF4-FFF2-40B4-BE49-F238E27FC236}">
                <a16:creationId xmlns:a16="http://schemas.microsoft.com/office/drawing/2014/main" id="{AF39D83E-7180-4AD4-B275-1EC38375E209}"/>
              </a:ext>
            </a:extLst>
          </p:cNvPr>
          <p:cNvSpPr/>
          <p:nvPr/>
        </p:nvSpPr>
        <p:spPr>
          <a:xfrm>
            <a:off x="4746000" y="16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4B6B40DC-5AC4-4BF1-BD68-41114CD0A688}"/>
              </a:ext>
            </a:extLst>
          </p:cNvPr>
          <p:cNvSpPr/>
          <p:nvPr/>
        </p:nvSpPr>
        <p:spPr>
          <a:xfrm>
            <a:off x="5061000" y="16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23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7C8EAEB9-0CD4-490D-BA80-5C982F95FFB1}"/>
              </a:ext>
            </a:extLst>
          </p:cNvPr>
          <p:cNvSpPr/>
          <p:nvPr/>
        </p:nvSpPr>
        <p:spPr>
          <a:xfrm>
            <a:off x="42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6A9B8D5C-D7CF-4967-9E73-466E096BD3D2}"/>
              </a:ext>
            </a:extLst>
          </p:cNvPr>
          <p:cNvSpPr/>
          <p:nvPr/>
        </p:nvSpPr>
        <p:spPr>
          <a:xfrm>
            <a:off x="74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334" name="Rechthoek 333">
            <a:extLst>
              <a:ext uri="{FF2B5EF4-FFF2-40B4-BE49-F238E27FC236}">
                <a16:creationId xmlns:a16="http://schemas.microsoft.com/office/drawing/2014/main" id="{B4470499-70AD-41FD-BDD8-3BD11AFFACAC}"/>
              </a:ext>
            </a:extLst>
          </p:cNvPr>
          <p:cNvSpPr/>
          <p:nvPr/>
        </p:nvSpPr>
        <p:spPr>
          <a:xfrm>
            <a:off x="42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8D4AFD65-2D2D-4402-A80D-3C087A73A130}"/>
              </a:ext>
            </a:extLst>
          </p:cNvPr>
          <p:cNvSpPr/>
          <p:nvPr/>
        </p:nvSpPr>
        <p:spPr>
          <a:xfrm>
            <a:off x="74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4ED86EE9-07A5-4B71-BC04-A2CEDA949CCC}"/>
              </a:ext>
            </a:extLst>
          </p:cNvPr>
          <p:cNvSpPr/>
          <p:nvPr/>
        </p:nvSpPr>
        <p:spPr>
          <a:xfrm>
            <a:off x="150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F3817557-B7FF-4AE6-91C3-42F7F7531FD6}"/>
              </a:ext>
            </a:extLst>
          </p:cNvPr>
          <p:cNvSpPr/>
          <p:nvPr/>
        </p:nvSpPr>
        <p:spPr>
          <a:xfrm>
            <a:off x="182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0B1FC0D4-80D3-450D-A299-ED34667B8EEB}"/>
              </a:ext>
            </a:extLst>
          </p:cNvPr>
          <p:cNvSpPr/>
          <p:nvPr/>
        </p:nvSpPr>
        <p:spPr>
          <a:xfrm>
            <a:off x="150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339" name="Rechthoek 338">
            <a:extLst>
              <a:ext uri="{FF2B5EF4-FFF2-40B4-BE49-F238E27FC236}">
                <a16:creationId xmlns:a16="http://schemas.microsoft.com/office/drawing/2014/main" id="{7CA10615-49EE-481C-8B0A-0E183440E218}"/>
              </a:ext>
            </a:extLst>
          </p:cNvPr>
          <p:cNvSpPr/>
          <p:nvPr/>
        </p:nvSpPr>
        <p:spPr>
          <a:xfrm>
            <a:off x="182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340" name="Rechthoek 339">
            <a:extLst>
              <a:ext uri="{FF2B5EF4-FFF2-40B4-BE49-F238E27FC236}">
                <a16:creationId xmlns:a16="http://schemas.microsoft.com/office/drawing/2014/main" id="{CA3F28CC-4A50-4D54-93E8-F88F3022DA71}"/>
              </a:ext>
            </a:extLst>
          </p:cNvPr>
          <p:cNvSpPr/>
          <p:nvPr/>
        </p:nvSpPr>
        <p:spPr>
          <a:xfrm>
            <a:off x="258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341" name="Rechthoek 340">
            <a:extLst>
              <a:ext uri="{FF2B5EF4-FFF2-40B4-BE49-F238E27FC236}">
                <a16:creationId xmlns:a16="http://schemas.microsoft.com/office/drawing/2014/main" id="{1C72CD20-8827-4B15-ADDD-E4FC3C8FD44B}"/>
              </a:ext>
            </a:extLst>
          </p:cNvPr>
          <p:cNvSpPr/>
          <p:nvPr/>
        </p:nvSpPr>
        <p:spPr>
          <a:xfrm>
            <a:off x="290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342" name="Rechthoek 341">
            <a:extLst>
              <a:ext uri="{FF2B5EF4-FFF2-40B4-BE49-F238E27FC236}">
                <a16:creationId xmlns:a16="http://schemas.microsoft.com/office/drawing/2014/main" id="{8D645829-D68A-422C-8446-36D22FE3EFA8}"/>
              </a:ext>
            </a:extLst>
          </p:cNvPr>
          <p:cNvSpPr/>
          <p:nvPr/>
        </p:nvSpPr>
        <p:spPr>
          <a:xfrm>
            <a:off x="258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343" name="Rechthoek 342">
            <a:extLst>
              <a:ext uri="{FF2B5EF4-FFF2-40B4-BE49-F238E27FC236}">
                <a16:creationId xmlns:a16="http://schemas.microsoft.com/office/drawing/2014/main" id="{478901A5-3580-4CE7-ADBA-D7CE7A5ABC54}"/>
              </a:ext>
            </a:extLst>
          </p:cNvPr>
          <p:cNvSpPr/>
          <p:nvPr/>
        </p:nvSpPr>
        <p:spPr>
          <a:xfrm>
            <a:off x="290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447" name="Rechthoek 446">
            <a:extLst>
              <a:ext uri="{FF2B5EF4-FFF2-40B4-BE49-F238E27FC236}">
                <a16:creationId xmlns:a16="http://schemas.microsoft.com/office/drawing/2014/main" id="{578DCB7E-B941-47B2-A954-4BF6D04144E6}"/>
              </a:ext>
            </a:extLst>
          </p:cNvPr>
          <p:cNvSpPr/>
          <p:nvPr/>
        </p:nvSpPr>
        <p:spPr>
          <a:xfrm>
            <a:off x="398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50</a:t>
            </a:r>
          </a:p>
        </p:txBody>
      </p:sp>
      <p:sp>
        <p:nvSpPr>
          <p:cNvPr id="450" name="Rechthoek 449">
            <a:extLst>
              <a:ext uri="{FF2B5EF4-FFF2-40B4-BE49-F238E27FC236}">
                <a16:creationId xmlns:a16="http://schemas.microsoft.com/office/drawing/2014/main" id="{60D7E387-F8F2-44A5-B5DD-62014618CE61}"/>
              </a:ext>
            </a:extLst>
          </p:cNvPr>
          <p:cNvSpPr/>
          <p:nvPr/>
        </p:nvSpPr>
        <p:spPr>
          <a:xfrm>
            <a:off x="474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49</a:t>
            </a:r>
          </a:p>
        </p:txBody>
      </p:sp>
      <p:sp>
        <p:nvSpPr>
          <p:cNvPr id="451" name="Rechthoek 450">
            <a:extLst>
              <a:ext uri="{FF2B5EF4-FFF2-40B4-BE49-F238E27FC236}">
                <a16:creationId xmlns:a16="http://schemas.microsoft.com/office/drawing/2014/main" id="{BC2473A5-5F6C-4B9E-8DDD-6C35B315BF7D}"/>
              </a:ext>
            </a:extLst>
          </p:cNvPr>
          <p:cNvSpPr/>
          <p:nvPr/>
        </p:nvSpPr>
        <p:spPr>
          <a:xfrm>
            <a:off x="506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50</a:t>
            </a:r>
          </a:p>
        </p:txBody>
      </p:sp>
      <p:sp>
        <p:nvSpPr>
          <p:cNvPr id="454" name="Rechthoek 453">
            <a:extLst>
              <a:ext uri="{FF2B5EF4-FFF2-40B4-BE49-F238E27FC236}">
                <a16:creationId xmlns:a16="http://schemas.microsoft.com/office/drawing/2014/main" id="{73198F57-4BF2-44E4-BA33-0864167C800F}"/>
              </a:ext>
            </a:extLst>
          </p:cNvPr>
          <p:cNvSpPr/>
          <p:nvPr/>
        </p:nvSpPr>
        <p:spPr>
          <a:xfrm>
            <a:off x="582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49</a:t>
            </a:r>
          </a:p>
        </p:txBody>
      </p:sp>
      <p:sp>
        <p:nvSpPr>
          <p:cNvPr id="456" name="Rechthoek 455">
            <a:extLst>
              <a:ext uri="{FF2B5EF4-FFF2-40B4-BE49-F238E27FC236}">
                <a16:creationId xmlns:a16="http://schemas.microsoft.com/office/drawing/2014/main" id="{F9FFBF5D-5F35-4941-97B2-DC5F650C58F9}"/>
              </a:ext>
            </a:extLst>
          </p:cNvPr>
          <p:cNvSpPr/>
          <p:nvPr/>
        </p:nvSpPr>
        <p:spPr>
          <a:xfrm>
            <a:off x="42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457" name="Rechthoek 456">
            <a:extLst>
              <a:ext uri="{FF2B5EF4-FFF2-40B4-BE49-F238E27FC236}">
                <a16:creationId xmlns:a16="http://schemas.microsoft.com/office/drawing/2014/main" id="{6CC9BAB8-C54E-4827-A2FD-08A0E6B58F7D}"/>
              </a:ext>
            </a:extLst>
          </p:cNvPr>
          <p:cNvSpPr/>
          <p:nvPr/>
        </p:nvSpPr>
        <p:spPr>
          <a:xfrm>
            <a:off x="74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58" name="Rechthoek 457">
            <a:extLst>
              <a:ext uri="{FF2B5EF4-FFF2-40B4-BE49-F238E27FC236}">
                <a16:creationId xmlns:a16="http://schemas.microsoft.com/office/drawing/2014/main" id="{8EFA45B9-B119-4B43-8B66-F2EE0A22C1B1}"/>
              </a:ext>
            </a:extLst>
          </p:cNvPr>
          <p:cNvSpPr/>
          <p:nvPr/>
        </p:nvSpPr>
        <p:spPr>
          <a:xfrm>
            <a:off x="42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459" name="Rechthoek 458">
            <a:extLst>
              <a:ext uri="{FF2B5EF4-FFF2-40B4-BE49-F238E27FC236}">
                <a16:creationId xmlns:a16="http://schemas.microsoft.com/office/drawing/2014/main" id="{EB12D67E-2E0B-46C6-B6C6-82D37A7BA8D3}"/>
              </a:ext>
            </a:extLst>
          </p:cNvPr>
          <p:cNvSpPr/>
          <p:nvPr/>
        </p:nvSpPr>
        <p:spPr>
          <a:xfrm>
            <a:off x="74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460" name="Rechthoek 459">
            <a:extLst>
              <a:ext uri="{FF2B5EF4-FFF2-40B4-BE49-F238E27FC236}">
                <a16:creationId xmlns:a16="http://schemas.microsoft.com/office/drawing/2014/main" id="{DCD6F685-234E-45FD-865A-DA06C5AC011D}"/>
              </a:ext>
            </a:extLst>
          </p:cNvPr>
          <p:cNvSpPr/>
          <p:nvPr/>
        </p:nvSpPr>
        <p:spPr>
          <a:xfrm>
            <a:off x="150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461" name="Rechthoek 460">
            <a:extLst>
              <a:ext uri="{FF2B5EF4-FFF2-40B4-BE49-F238E27FC236}">
                <a16:creationId xmlns:a16="http://schemas.microsoft.com/office/drawing/2014/main" id="{FEDC8FC3-DD5E-4666-BD89-4735A298E840}"/>
              </a:ext>
            </a:extLst>
          </p:cNvPr>
          <p:cNvSpPr/>
          <p:nvPr/>
        </p:nvSpPr>
        <p:spPr>
          <a:xfrm>
            <a:off x="182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62" name="Rechthoek 461">
            <a:extLst>
              <a:ext uri="{FF2B5EF4-FFF2-40B4-BE49-F238E27FC236}">
                <a16:creationId xmlns:a16="http://schemas.microsoft.com/office/drawing/2014/main" id="{444275F9-B71B-4947-9EE2-AC8F6E61953A}"/>
              </a:ext>
            </a:extLst>
          </p:cNvPr>
          <p:cNvSpPr/>
          <p:nvPr/>
        </p:nvSpPr>
        <p:spPr>
          <a:xfrm>
            <a:off x="150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463" name="Rechthoek 462">
            <a:extLst>
              <a:ext uri="{FF2B5EF4-FFF2-40B4-BE49-F238E27FC236}">
                <a16:creationId xmlns:a16="http://schemas.microsoft.com/office/drawing/2014/main" id="{62504527-F8CF-4B37-AE1C-9025137BC72D}"/>
              </a:ext>
            </a:extLst>
          </p:cNvPr>
          <p:cNvSpPr/>
          <p:nvPr/>
        </p:nvSpPr>
        <p:spPr>
          <a:xfrm>
            <a:off x="182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464" name="Rechthoek 463">
            <a:extLst>
              <a:ext uri="{FF2B5EF4-FFF2-40B4-BE49-F238E27FC236}">
                <a16:creationId xmlns:a16="http://schemas.microsoft.com/office/drawing/2014/main" id="{EBBB557A-AA30-4CD3-AEC2-CD8DA50196A5}"/>
              </a:ext>
            </a:extLst>
          </p:cNvPr>
          <p:cNvSpPr/>
          <p:nvPr/>
        </p:nvSpPr>
        <p:spPr>
          <a:xfrm>
            <a:off x="258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465" name="Rechthoek 464">
            <a:extLst>
              <a:ext uri="{FF2B5EF4-FFF2-40B4-BE49-F238E27FC236}">
                <a16:creationId xmlns:a16="http://schemas.microsoft.com/office/drawing/2014/main" id="{4766F201-55F2-43E2-87DE-C34352981009}"/>
              </a:ext>
            </a:extLst>
          </p:cNvPr>
          <p:cNvSpPr/>
          <p:nvPr/>
        </p:nvSpPr>
        <p:spPr>
          <a:xfrm>
            <a:off x="290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66" name="Rechthoek 465">
            <a:extLst>
              <a:ext uri="{FF2B5EF4-FFF2-40B4-BE49-F238E27FC236}">
                <a16:creationId xmlns:a16="http://schemas.microsoft.com/office/drawing/2014/main" id="{C388C2CF-1F1E-4DC7-A714-BBFC65CCD756}"/>
              </a:ext>
            </a:extLst>
          </p:cNvPr>
          <p:cNvSpPr/>
          <p:nvPr/>
        </p:nvSpPr>
        <p:spPr>
          <a:xfrm>
            <a:off x="258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467" name="Rechthoek 466">
            <a:extLst>
              <a:ext uri="{FF2B5EF4-FFF2-40B4-BE49-F238E27FC236}">
                <a16:creationId xmlns:a16="http://schemas.microsoft.com/office/drawing/2014/main" id="{3228D1A6-F709-4F11-B6F0-89FADF05EDC7}"/>
              </a:ext>
            </a:extLst>
          </p:cNvPr>
          <p:cNvSpPr/>
          <p:nvPr/>
        </p:nvSpPr>
        <p:spPr>
          <a:xfrm>
            <a:off x="290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469" name="Rechthoek 468">
            <a:extLst>
              <a:ext uri="{FF2B5EF4-FFF2-40B4-BE49-F238E27FC236}">
                <a16:creationId xmlns:a16="http://schemas.microsoft.com/office/drawing/2014/main" id="{54832FB7-6117-4298-B95F-AABACB9C293B}"/>
              </a:ext>
            </a:extLst>
          </p:cNvPr>
          <p:cNvSpPr/>
          <p:nvPr/>
        </p:nvSpPr>
        <p:spPr>
          <a:xfrm>
            <a:off x="398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46</a:t>
            </a:r>
          </a:p>
        </p:txBody>
      </p:sp>
      <p:sp>
        <p:nvSpPr>
          <p:cNvPr id="471" name="Rechthoek 470">
            <a:extLst>
              <a:ext uri="{FF2B5EF4-FFF2-40B4-BE49-F238E27FC236}">
                <a16:creationId xmlns:a16="http://schemas.microsoft.com/office/drawing/2014/main" id="{BFCE130A-DCE9-411A-9465-B3825E2ECD4C}"/>
              </a:ext>
            </a:extLst>
          </p:cNvPr>
          <p:cNvSpPr/>
          <p:nvPr/>
        </p:nvSpPr>
        <p:spPr>
          <a:xfrm>
            <a:off x="398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50</a:t>
            </a:r>
          </a:p>
        </p:txBody>
      </p:sp>
      <p:sp>
        <p:nvSpPr>
          <p:cNvPr id="472" name="Rechthoek 471">
            <a:extLst>
              <a:ext uri="{FF2B5EF4-FFF2-40B4-BE49-F238E27FC236}">
                <a16:creationId xmlns:a16="http://schemas.microsoft.com/office/drawing/2014/main" id="{B72D6B7E-6AF0-471E-B3CE-8E90B260AB6E}"/>
              </a:ext>
            </a:extLst>
          </p:cNvPr>
          <p:cNvSpPr/>
          <p:nvPr/>
        </p:nvSpPr>
        <p:spPr>
          <a:xfrm>
            <a:off x="474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45</a:t>
            </a:r>
          </a:p>
        </p:txBody>
      </p:sp>
      <p:sp>
        <p:nvSpPr>
          <p:cNvPr id="473" name="Rechthoek 472">
            <a:extLst>
              <a:ext uri="{FF2B5EF4-FFF2-40B4-BE49-F238E27FC236}">
                <a16:creationId xmlns:a16="http://schemas.microsoft.com/office/drawing/2014/main" id="{21801E0E-62CB-46AA-A8D6-42C00F2831D2}"/>
              </a:ext>
            </a:extLst>
          </p:cNvPr>
          <p:cNvSpPr/>
          <p:nvPr/>
        </p:nvSpPr>
        <p:spPr>
          <a:xfrm>
            <a:off x="506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46</a:t>
            </a:r>
          </a:p>
        </p:txBody>
      </p:sp>
      <p:sp>
        <p:nvSpPr>
          <p:cNvPr id="474" name="Rechthoek 473">
            <a:extLst>
              <a:ext uri="{FF2B5EF4-FFF2-40B4-BE49-F238E27FC236}">
                <a16:creationId xmlns:a16="http://schemas.microsoft.com/office/drawing/2014/main" id="{304ACE11-28B9-4893-8101-930A29A9B822}"/>
              </a:ext>
            </a:extLst>
          </p:cNvPr>
          <p:cNvSpPr/>
          <p:nvPr/>
        </p:nvSpPr>
        <p:spPr>
          <a:xfrm>
            <a:off x="474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49</a:t>
            </a:r>
          </a:p>
        </p:txBody>
      </p:sp>
      <p:sp>
        <p:nvSpPr>
          <p:cNvPr id="475" name="Rechthoek 474">
            <a:extLst>
              <a:ext uri="{FF2B5EF4-FFF2-40B4-BE49-F238E27FC236}">
                <a16:creationId xmlns:a16="http://schemas.microsoft.com/office/drawing/2014/main" id="{60C9B5AB-61BF-4AE1-B5CE-4F1E96D487A1}"/>
              </a:ext>
            </a:extLst>
          </p:cNvPr>
          <p:cNvSpPr/>
          <p:nvPr/>
        </p:nvSpPr>
        <p:spPr>
          <a:xfrm>
            <a:off x="506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50</a:t>
            </a:r>
          </a:p>
        </p:txBody>
      </p:sp>
      <p:sp>
        <p:nvSpPr>
          <p:cNvPr id="476" name="Rechthoek 475">
            <a:extLst>
              <a:ext uri="{FF2B5EF4-FFF2-40B4-BE49-F238E27FC236}">
                <a16:creationId xmlns:a16="http://schemas.microsoft.com/office/drawing/2014/main" id="{7CD410CC-8142-433E-BA45-EDD50444AE59}"/>
              </a:ext>
            </a:extLst>
          </p:cNvPr>
          <p:cNvSpPr/>
          <p:nvPr/>
        </p:nvSpPr>
        <p:spPr>
          <a:xfrm>
            <a:off x="582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45</a:t>
            </a:r>
          </a:p>
        </p:txBody>
      </p:sp>
      <p:sp>
        <p:nvSpPr>
          <p:cNvPr id="478" name="Rechthoek 477">
            <a:extLst>
              <a:ext uri="{FF2B5EF4-FFF2-40B4-BE49-F238E27FC236}">
                <a16:creationId xmlns:a16="http://schemas.microsoft.com/office/drawing/2014/main" id="{97941CD3-095E-4775-BD91-DD02F6508A13}"/>
              </a:ext>
            </a:extLst>
          </p:cNvPr>
          <p:cNvSpPr/>
          <p:nvPr/>
        </p:nvSpPr>
        <p:spPr>
          <a:xfrm>
            <a:off x="582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49</a:t>
            </a:r>
          </a:p>
        </p:txBody>
      </p:sp>
      <p:sp>
        <p:nvSpPr>
          <p:cNvPr id="480" name="Rechthoek 479">
            <a:extLst>
              <a:ext uri="{FF2B5EF4-FFF2-40B4-BE49-F238E27FC236}">
                <a16:creationId xmlns:a16="http://schemas.microsoft.com/office/drawing/2014/main" id="{BAE32C31-9F2D-43ED-8CD6-FAE91F560E56}"/>
              </a:ext>
            </a:extLst>
          </p:cNvPr>
          <p:cNvSpPr/>
          <p:nvPr/>
        </p:nvSpPr>
        <p:spPr>
          <a:xfrm>
            <a:off x="42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481" name="Rechthoek 480">
            <a:extLst>
              <a:ext uri="{FF2B5EF4-FFF2-40B4-BE49-F238E27FC236}">
                <a16:creationId xmlns:a16="http://schemas.microsoft.com/office/drawing/2014/main" id="{6945BE1C-F9AD-4F80-933E-FF3BD930B173}"/>
              </a:ext>
            </a:extLst>
          </p:cNvPr>
          <p:cNvSpPr/>
          <p:nvPr/>
        </p:nvSpPr>
        <p:spPr>
          <a:xfrm>
            <a:off x="74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82" name="Rechthoek 481">
            <a:extLst>
              <a:ext uri="{FF2B5EF4-FFF2-40B4-BE49-F238E27FC236}">
                <a16:creationId xmlns:a16="http://schemas.microsoft.com/office/drawing/2014/main" id="{E858A1D4-4946-4830-AA72-BECE5A14F3B2}"/>
              </a:ext>
            </a:extLst>
          </p:cNvPr>
          <p:cNvSpPr/>
          <p:nvPr/>
        </p:nvSpPr>
        <p:spPr>
          <a:xfrm>
            <a:off x="42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36</a:t>
            </a:r>
          </a:p>
        </p:txBody>
      </p:sp>
      <p:sp>
        <p:nvSpPr>
          <p:cNvPr id="483" name="Rechthoek 482">
            <a:extLst>
              <a:ext uri="{FF2B5EF4-FFF2-40B4-BE49-F238E27FC236}">
                <a16:creationId xmlns:a16="http://schemas.microsoft.com/office/drawing/2014/main" id="{D515CDB4-FE83-495B-A776-8201B3435EBC}"/>
              </a:ext>
            </a:extLst>
          </p:cNvPr>
          <p:cNvSpPr/>
          <p:nvPr/>
        </p:nvSpPr>
        <p:spPr>
          <a:xfrm>
            <a:off x="74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38</a:t>
            </a:r>
          </a:p>
        </p:txBody>
      </p:sp>
      <p:sp>
        <p:nvSpPr>
          <p:cNvPr id="484" name="Rechthoek 483">
            <a:extLst>
              <a:ext uri="{FF2B5EF4-FFF2-40B4-BE49-F238E27FC236}">
                <a16:creationId xmlns:a16="http://schemas.microsoft.com/office/drawing/2014/main" id="{BB55EA0D-3523-4C8F-923E-9E913E2F226D}"/>
              </a:ext>
            </a:extLst>
          </p:cNvPr>
          <p:cNvSpPr/>
          <p:nvPr/>
        </p:nvSpPr>
        <p:spPr>
          <a:xfrm>
            <a:off x="150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485" name="Rechthoek 484">
            <a:extLst>
              <a:ext uri="{FF2B5EF4-FFF2-40B4-BE49-F238E27FC236}">
                <a16:creationId xmlns:a16="http://schemas.microsoft.com/office/drawing/2014/main" id="{5BFD65E8-6E29-40EC-8583-10C1F3CC6BF1}"/>
              </a:ext>
            </a:extLst>
          </p:cNvPr>
          <p:cNvSpPr/>
          <p:nvPr/>
        </p:nvSpPr>
        <p:spPr>
          <a:xfrm>
            <a:off x="182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86" name="Rechthoek 485">
            <a:extLst>
              <a:ext uri="{FF2B5EF4-FFF2-40B4-BE49-F238E27FC236}">
                <a16:creationId xmlns:a16="http://schemas.microsoft.com/office/drawing/2014/main" id="{6668D17A-C116-4453-B7A5-1C8681E695CD}"/>
              </a:ext>
            </a:extLst>
          </p:cNvPr>
          <p:cNvSpPr/>
          <p:nvPr/>
        </p:nvSpPr>
        <p:spPr>
          <a:xfrm>
            <a:off x="150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487" name="Rechthoek 486">
            <a:extLst>
              <a:ext uri="{FF2B5EF4-FFF2-40B4-BE49-F238E27FC236}">
                <a16:creationId xmlns:a16="http://schemas.microsoft.com/office/drawing/2014/main" id="{773C5D9F-97CC-40BC-90DF-43B2D7DACA07}"/>
              </a:ext>
            </a:extLst>
          </p:cNvPr>
          <p:cNvSpPr/>
          <p:nvPr/>
        </p:nvSpPr>
        <p:spPr>
          <a:xfrm>
            <a:off x="182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38</a:t>
            </a:r>
          </a:p>
        </p:txBody>
      </p:sp>
      <p:sp>
        <p:nvSpPr>
          <p:cNvPr id="488" name="Rechthoek 487">
            <a:extLst>
              <a:ext uri="{FF2B5EF4-FFF2-40B4-BE49-F238E27FC236}">
                <a16:creationId xmlns:a16="http://schemas.microsoft.com/office/drawing/2014/main" id="{1D7688AE-57CF-410C-9307-63CDCA5861F8}"/>
              </a:ext>
            </a:extLst>
          </p:cNvPr>
          <p:cNvSpPr/>
          <p:nvPr/>
        </p:nvSpPr>
        <p:spPr>
          <a:xfrm>
            <a:off x="258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489" name="Rechthoek 488">
            <a:extLst>
              <a:ext uri="{FF2B5EF4-FFF2-40B4-BE49-F238E27FC236}">
                <a16:creationId xmlns:a16="http://schemas.microsoft.com/office/drawing/2014/main" id="{321F109A-4319-4D5B-9B1B-4FAE7E4B7473}"/>
              </a:ext>
            </a:extLst>
          </p:cNvPr>
          <p:cNvSpPr/>
          <p:nvPr/>
        </p:nvSpPr>
        <p:spPr>
          <a:xfrm>
            <a:off x="290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90" name="Rechthoek 489">
            <a:extLst>
              <a:ext uri="{FF2B5EF4-FFF2-40B4-BE49-F238E27FC236}">
                <a16:creationId xmlns:a16="http://schemas.microsoft.com/office/drawing/2014/main" id="{A094ACB7-1C2B-4118-B843-CA0E5DEFBCE3}"/>
              </a:ext>
            </a:extLst>
          </p:cNvPr>
          <p:cNvSpPr/>
          <p:nvPr/>
        </p:nvSpPr>
        <p:spPr>
          <a:xfrm>
            <a:off x="258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491" name="Rechthoek 490">
            <a:extLst>
              <a:ext uri="{FF2B5EF4-FFF2-40B4-BE49-F238E27FC236}">
                <a16:creationId xmlns:a16="http://schemas.microsoft.com/office/drawing/2014/main" id="{FF98E950-135A-41E5-8262-A321D9BE76CB}"/>
              </a:ext>
            </a:extLst>
          </p:cNvPr>
          <p:cNvSpPr/>
          <p:nvPr/>
        </p:nvSpPr>
        <p:spPr>
          <a:xfrm>
            <a:off x="290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39</a:t>
            </a:r>
          </a:p>
        </p:txBody>
      </p:sp>
      <p:sp>
        <p:nvSpPr>
          <p:cNvPr id="493" name="Rechthoek 492">
            <a:extLst>
              <a:ext uri="{FF2B5EF4-FFF2-40B4-BE49-F238E27FC236}">
                <a16:creationId xmlns:a16="http://schemas.microsoft.com/office/drawing/2014/main" id="{97BD0B7E-A60F-45D7-8649-8064776E3B4D}"/>
              </a:ext>
            </a:extLst>
          </p:cNvPr>
          <p:cNvSpPr/>
          <p:nvPr/>
        </p:nvSpPr>
        <p:spPr>
          <a:xfrm>
            <a:off x="398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46</a:t>
            </a:r>
          </a:p>
        </p:txBody>
      </p:sp>
      <p:sp>
        <p:nvSpPr>
          <p:cNvPr id="505" name="Rechthoek 504">
            <a:extLst>
              <a:ext uri="{FF2B5EF4-FFF2-40B4-BE49-F238E27FC236}">
                <a16:creationId xmlns:a16="http://schemas.microsoft.com/office/drawing/2014/main" id="{579C9AB4-B645-4E98-BB25-144E346AD084}"/>
              </a:ext>
            </a:extLst>
          </p:cNvPr>
          <p:cNvSpPr/>
          <p:nvPr/>
        </p:nvSpPr>
        <p:spPr>
          <a:xfrm>
            <a:off x="474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45</a:t>
            </a:r>
          </a:p>
        </p:txBody>
      </p:sp>
      <p:sp>
        <p:nvSpPr>
          <p:cNvPr id="518" name="Rechthoek 517">
            <a:extLst>
              <a:ext uri="{FF2B5EF4-FFF2-40B4-BE49-F238E27FC236}">
                <a16:creationId xmlns:a16="http://schemas.microsoft.com/office/drawing/2014/main" id="{99582A38-48E2-4331-ABBE-1FBEFA370258}"/>
              </a:ext>
            </a:extLst>
          </p:cNvPr>
          <p:cNvSpPr/>
          <p:nvPr/>
        </p:nvSpPr>
        <p:spPr>
          <a:xfrm>
            <a:off x="506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46</a:t>
            </a:r>
          </a:p>
        </p:txBody>
      </p:sp>
      <p:sp>
        <p:nvSpPr>
          <p:cNvPr id="521" name="Rechthoek 520">
            <a:extLst>
              <a:ext uri="{FF2B5EF4-FFF2-40B4-BE49-F238E27FC236}">
                <a16:creationId xmlns:a16="http://schemas.microsoft.com/office/drawing/2014/main" id="{20DF4089-F796-4869-83AA-2DD94C02669D}"/>
              </a:ext>
            </a:extLst>
          </p:cNvPr>
          <p:cNvSpPr/>
          <p:nvPr/>
        </p:nvSpPr>
        <p:spPr>
          <a:xfrm>
            <a:off x="582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45</a:t>
            </a:r>
          </a:p>
        </p:txBody>
      </p:sp>
      <p:sp>
        <p:nvSpPr>
          <p:cNvPr id="528" name="Rechthoek 527">
            <a:extLst>
              <a:ext uri="{FF2B5EF4-FFF2-40B4-BE49-F238E27FC236}">
                <a16:creationId xmlns:a16="http://schemas.microsoft.com/office/drawing/2014/main" id="{0D4B1241-C121-4DED-9033-D119A13B278A}"/>
              </a:ext>
            </a:extLst>
          </p:cNvPr>
          <p:cNvSpPr/>
          <p:nvPr/>
        </p:nvSpPr>
        <p:spPr>
          <a:xfrm>
            <a:off x="398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42</a:t>
            </a:r>
          </a:p>
        </p:txBody>
      </p:sp>
      <p:sp>
        <p:nvSpPr>
          <p:cNvPr id="529" name="Rechthoek 528">
            <a:extLst>
              <a:ext uri="{FF2B5EF4-FFF2-40B4-BE49-F238E27FC236}">
                <a16:creationId xmlns:a16="http://schemas.microsoft.com/office/drawing/2014/main" id="{04AAC8B4-FF04-4505-BCB5-723157C11371}"/>
              </a:ext>
            </a:extLst>
          </p:cNvPr>
          <p:cNvSpPr/>
          <p:nvPr/>
        </p:nvSpPr>
        <p:spPr>
          <a:xfrm>
            <a:off x="474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41</a:t>
            </a:r>
          </a:p>
        </p:txBody>
      </p:sp>
      <p:sp>
        <p:nvSpPr>
          <p:cNvPr id="530" name="Rechthoek 529">
            <a:extLst>
              <a:ext uri="{FF2B5EF4-FFF2-40B4-BE49-F238E27FC236}">
                <a16:creationId xmlns:a16="http://schemas.microsoft.com/office/drawing/2014/main" id="{48FA4B64-08D5-464F-9304-9663DCF196FA}"/>
              </a:ext>
            </a:extLst>
          </p:cNvPr>
          <p:cNvSpPr/>
          <p:nvPr/>
        </p:nvSpPr>
        <p:spPr>
          <a:xfrm>
            <a:off x="506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42</a:t>
            </a:r>
          </a:p>
        </p:txBody>
      </p:sp>
      <p:sp>
        <p:nvSpPr>
          <p:cNvPr id="531" name="Rechthoek 530">
            <a:extLst>
              <a:ext uri="{FF2B5EF4-FFF2-40B4-BE49-F238E27FC236}">
                <a16:creationId xmlns:a16="http://schemas.microsoft.com/office/drawing/2014/main" id="{54566CE0-A33E-4EDE-BF4A-CAC3FE4846E7}"/>
              </a:ext>
            </a:extLst>
          </p:cNvPr>
          <p:cNvSpPr/>
          <p:nvPr/>
        </p:nvSpPr>
        <p:spPr>
          <a:xfrm>
            <a:off x="582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41</a:t>
            </a:r>
          </a:p>
        </p:txBody>
      </p:sp>
      <p:sp>
        <p:nvSpPr>
          <p:cNvPr id="533" name="Rechthoek 532">
            <a:extLst>
              <a:ext uri="{FF2B5EF4-FFF2-40B4-BE49-F238E27FC236}">
                <a16:creationId xmlns:a16="http://schemas.microsoft.com/office/drawing/2014/main" id="{524A88DC-4477-4BBA-9EA8-C82A213258D8}"/>
              </a:ext>
            </a:extLst>
          </p:cNvPr>
          <p:cNvSpPr/>
          <p:nvPr/>
        </p:nvSpPr>
        <p:spPr>
          <a:xfrm>
            <a:off x="614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43</a:t>
            </a:r>
          </a:p>
        </p:txBody>
      </p:sp>
      <p:sp>
        <p:nvSpPr>
          <p:cNvPr id="534" name="Rechthoek 533">
            <a:extLst>
              <a:ext uri="{FF2B5EF4-FFF2-40B4-BE49-F238E27FC236}">
                <a16:creationId xmlns:a16="http://schemas.microsoft.com/office/drawing/2014/main" id="{103C9F7B-D435-46EF-B790-5A26A4957A4B}"/>
              </a:ext>
            </a:extLst>
          </p:cNvPr>
          <p:cNvSpPr/>
          <p:nvPr/>
        </p:nvSpPr>
        <p:spPr>
          <a:xfrm>
            <a:off x="614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51</a:t>
            </a:r>
          </a:p>
        </p:txBody>
      </p:sp>
      <p:sp>
        <p:nvSpPr>
          <p:cNvPr id="535" name="Rechthoek 534">
            <a:extLst>
              <a:ext uri="{FF2B5EF4-FFF2-40B4-BE49-F238E27FC236}">
                <a16:creationId xmlns:a16="http://schemas.microsoft.com/office/drawing/2014/main" id="{A2D02BCE-E35C-46D1-B930-D08334EE44D7}"/>
              </a:ext>
            </a:extLst>
          </p:cNvPr>
          <p:cNvSpPr/>
          <p:nvPr/>
        </p:nvSpPr>
        <p:spPr>
          <a:xfrm>
            <a:off x="614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47</a:t>
            </a:r>
          </a:p>
        </p:txBody>
      </p:sp>
      <p:sp>
        <p:nvSpPr>
          <p:cNvPr id="536" name="Rechthoek 535">
            <a:extLst>
              <a:ext uri="{FF2B5EF4-FFF2-40B4-BE49-F238E27FC236}">
                <a16:creationId xmlns:a16="http://schemas.microsoft.com/office/drawing/2014/main" id="{0C181166-9E91-45A7-91A3-C14CF58D4E92}"/>
              </a:ext>
            </a:extLst>
          </p:cNvPr>
          <p:cNvSpPr/>
          <p:nvPr/>
        </p:nvSpPr>
        <p:spPr>
          <a:xfrm>
            <a:off x="614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51</a:t>
            </a:r>
          </a:p>
        </p:txBody>
      </p:sp>
      <p:sp>
        <p:nvSpPr>
          <p:cNvPr id="537" name="Rechthoek 536">
            <a:extLst>
              <a:ext uri="{FF2B5EF4-FFF2-40B4-BE49-F238E27FC236}">
                <a16:creationId xmlns:a16="http://schemas.microsoft.com/office/drawing/2014/main" id="{A26A5999-5B87-4B04-963B-B53EDE8A2CDE}"/>
              </a:ext>
            </a:extLst>
          </p:cNvPr>
          <p:cNvSpPr/>
          <p:nvPr/>
        </p:nvSpPr>
        <p:spPr>
          <a:xfrm>
            <a:off x="614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47</a:t>
            </a:r>
          </a:p>
        </p:txBody>
      </p:sp>
      <p:sp>
        <p:nvSpPr>
          <p:cNvPr id="540" name="Rechthoek 539">
            <a:extLst>
              <a:ext uri="{FF2B5EF4-FFF2-40B4-BE49-F238E27FC236}">
                <a16:creationId xmlns:a16="http://schemas.microsoft.com/office/drawing/2014/main" id="{B67CDDCD-D79A-4C91-8F89-8F79D4D71EC3}"/>
              </a:ext>
            </a:extLst>
          </p:cNvPr>
          <p:cNvSpPr/>
          <p:nvPr/>
        </p:nvSpPr>
        <p:spPr>
          <a:xfrm>
            <a:off x="398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54</a:t>
            </a:r>
          </a:p>
        </p:txBody>
      </p:sp>
      <p:sp>
        <p:nvSpPr>
          <p:cNvPr id="541" name="Rechthoek 540">
            <a:extLst>
              <a:ext uri="{FF2B5EF4-FFF2-40B4-BE49-F238E27FC236}">
                <a16:creationId xmlns:a16="http://schemas.microsoft.com/office/drawing/2014/main" id="{D5B73FC7-14C9-44D4-93AC-550E00A3ADDE}"/>
              </a:ext>
            </a:extLst>
          </p:cNvPr>
          <p:cNvSpPr/>
          <p:nvPr/>
        </p:nvSpPr>
        <p:spPr>
          <a:xfrm>
            <a:off x="474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53</a:t>
            </a:r>
          </a:p>
        </p:txBody>
      </p:sp>
      <p:sp>
        <p:nvSpPr>
          <p:cNvPr id="542" name="Rechthoek 541">
            <a:extLst>
              <a:ext uri="{FF2B5EF4-FFF2-40B4-BE49-F238E27FC236}">
                <a16:creationId xmlns:a16="http://schemas.microsoft.com/office/drawing/2014/main" id="{E8D9A158-98C0-4347-8372-012D9746189F}"/>
              </a:ext>
            </a:extLst>
          </p:cNvPr>
          <p:cNvSpPr/>
          <p:nvPr/>
        </p:nvSpPr>
        <p:spPr>
          <a:xfrm>
            <a:off x="506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54</a:t>
            </a:r>
          </a:p>
        </p:txBody>
      </p:sp>
      <p:sp>
        <p:nvSpPr>
          <p:cNvPr id="543" name="Rechthoek 542">
            <a:extLst>
              <a:ext uri="{FF2B5EF4-FFF2-40B4-BE49-F238E27FC236}">
                <a16:creationId xmlns:a16="http://schemas.microsoft.com/office/drawing/2014/main" id="{FD9414A7-D06F-40B7-ACD9-C56847F3420D}"/>
              </a:ext>
            </a:extLst>
          </p:cNvPr>
          <p:cNvSpPr/>
          <p:nvPr/>
        </p:nvSpPr>
        <p:spPr>
          <a:xfrm>
            <a:off x="582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53</a:t>
            </a:r>
          </a:p>
        </p:txBody>
      </p:sp>
      <p:sp>
        <p:nvSpPr>
          <p:cNvPr id="544" name="Rechthoek 543">
            <a:extLst>
              <a:ext uri="{FF2B5EF4-FFF2-40B4-BE49-F238E27FC236}">
                <a16:creationId xmlns:a16="http://schemas.microsoft.com/office/drawing/2014/main" id="{D5854A92-9926-42F0-8C83-1061CC37B93F}"/>
              </a:ext>
            </a:extLst>
          </p:cNvPr>
          <p:cNvSpPr/>
          <p:nvPr/>
        </p:nvSpPr>
        <p:spPr>
          <a:xfrm>
            <a:off x="614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55</a:t>
            </a:r>
          </a:p>
        </p:txBody>
      </p:sp>
      <p:sp>
        <p:nvSpPr>
          <p:cNvPr id="545" name="Rechthoek 544">
            <a:extLst>
              <a:ext uri="{FF2B5EF4-FFF2-40B4-BE49-F238E27FC236}">
                <a16:creationId xmlns:a16="http://schemas.microsoft.com/office/drawing/2014/main" id="{C9C9A5EC-E4E2-4A0C-87FE-03A8E98F9515}"/>
              </a:ext>
            </a:extLst>
          </p:cNvPr>
          <p:cNvSpPr/>
          <p:nvPr/>
        </p:nvSpPr>
        <p:spPr>
          <a:xfrm>
            <a:off x="366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40</a:t>
            </a:r>
          </a:p>
        </p:txBody>
      </p:sp>
      <p:sp>
        <p:nvSpPr>
          <p:cNvPr id="546" name="Rechthoek 545">
            <a:extLst>
              <a:ext uri="{FF2B5EF4-FFF2-40B4-BE49-F238E27FC236}">
                <a16:creationId xmlns:a16="http://schemas.microsoft.com/office/drawing/2014/main" id="{1A4D9F07-3D8A-4781-AC35-24C55B1AFAA2}"/>
              </a:ext>
            </a:extLst>
          </p:cNvPr>
          <p:cNvSpPr/>
          <p:nvPr/>
        </p:nvSpPr>
        <p:spPr>
          <a:xfrm>
            <a:off x="366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48</a:t>
            </a:r>
          </a:p>
        </p:txBody>
      </p:sp>
      <p:sp>
        <p:nvSpPr>
          <p:cNvPr id="547" name="Rechthoek 546">
            <a:extLst>
              <a:ext uri="{FF2B5EF4-FFF2-40B4-BE49-F238E27FC236}">
                <a16:creationId xmlns:a16="http://schemas.microsoft.com/office/drawing/2014/main" id="{EAF08B73-8F12-4DA5-84E2-55B38D762DC0}"/>
              </a:ext>
            </a:extLst>
          </p:cNvPr>
          <p:cNvSpPr/>
          <p:nvPr/>
        </p:nvSpPr>
        <p:spPr>
          <a:xfrm>
            <a:off x="366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44</a:t>
            </a:r>
          </a:p>
        </p:txBody>
      </p:sp>
      <p:sp>
        <p:nvSpPr>
          <p:cNvPr id="548" name="Rechthoek 547">
            <a:extLst>
              <a:ext uri="{FF2B5EF4-FFF2-40B4-BE49-F238E27FC236}">
                <a16:creationId xmlns:a16="http://schemas.microsoft.com/office/drawing/2014/main" id="{63134016-51FB-4AE0-BDDC-E5815A0D00CB}"/>
              </a:ext>
            </a:extLst>
          </p:cNvPr>
          <p:cNvSpPr/>
          <p:nvPr/>
        </p:nvSpPr>
        <p:spPr>
          <a:xfrm>
            <a:off x="366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48</a:t>
            </a:r>
          </a:p>
        </p:txBody>
      </p:sp>
      <p:sp>
        <p:nvSpPr>
          <p:cNvPr id="549" name="Rechthoek 548">
            <a:extLst>
              <a:ext uri="{FF2B5EF4-FFF2-40B4-BE49-F238E27FC236}">
                <a16:creationId xmlns:a16="http://schemas.microsoft.com/office/drawing/2014/main" id="{960D4FDC-919B-44A3-8389-965D505018CE}"/>
              </a:ext>
            </a:extLst>
          </p:cNvPr>
          <p:cNvSpPr/>
          <p:nvPr/>
        </p:nvSpPr>
        <p:spPr>
          <a:xfrm>
            <a:off x="366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44</a:t>
            </a:r>
          </a:p>
        </p:txBody>
      </p:sp>
      <p:sp>
        <p:nvSpPr>
          <p:cNvPr id="550" name="Rechthoek 549">
            <a:extLst>
              <a:ext uri="{FF2B5EF4-FFF2-40B4-BE49-F238E27FC236}">
                <a16:creationId xmlns:a16="http://schemas.microsoft.com/office/drawing/2014/main" id="{5D7B11EA-9296-484B-849D-394AE5210EAB}"/>
              </a:ext>
            </a:extLst>
          </p:cNvPr>
          <p:cNvSpPr/>
          <p:nvPr/>
        </p:nvSpPr>
        <p:spPr>
          <a:xfrm>
            <a:off x="366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2146964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10014</TotalTime>
  <Words>273</Words>
  <Application>Microsoft Office PowerPoint</Application>
  <PresentationFormat>Breedbeeld</PresentationFormat>
  <Paragraphs>273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2021-03-27T10:12:16Z</dcterms:modified>
</cp:coreProperties>
</file>