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7" r:id="rId2"/>
    <p:sldId id="285" r:id="rId3"/>
    <p:sldId id="284" r:id="rId4"/>
    <p:sldId id="274" r:id="rId5"/>
    <p:sldId id="270" r:id="rId6"/>
    <p:sldId id="268" r:id="rId7"/>
    <p:sldId id="269" r:id="rId8"/>
    <p:sldId id="266" r:id="rId9"/>
    <p:sldId id="281" r:id="rId10"/>
    <p:sldId id="279" r:id="rId11"/>
    <p:sldId id="282" r:id="rId12"/>
    <p:sldId id="283" r:id="rId13"/>
    <p:sldId id="276" r:id="rId14"/>
    <p:sldId id="27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DC8E9-8DBC-4AC2-B4C2-0B91AC9214ED}" v="135" dt="2022-10-28T07:02:54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7" autoAdjust="0"/>
    <p:restoredTop sz="96357" autoAdjust="0"/>
  </p:normalViewPr>
  <p:slideViewPr>
    <p:cSldViewPr>
      <p:cViewPr varScale="1">
        <p:scale>
          <a:sx n="117" d="100"/>
          <a:sy n="117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758DC8E9-8DBC-4AC2-B4C2-0B91AC9214ED}"/>
    <pc:docChg chg="undo custSel mod addSld modSld">
      <pc:chgData name="Sven Van de Velde" userId="00b08bc3e1e83696" providerId="LiveId" clId="{758DC8E9-8DBC-4AC2-B4C2-0B91AC9214ED}" dt="2022-10-28T07:05:44.276" v="486" actId="207"/>
      <pc:docMkLst>
        <pc:docMk/>
      </pc:docMkLst>
      <pc:sldChg chg="addSp delSp modSp mod setBg">
        <pc:chgData name="Sven Van de Velde" userId="00b08bc3e1e83696" providerId="LiveId" clId="{758DC8E9-8DBC-4AC2-B4C2-0B91AC9214ED}" dt="2022-10-28T07:03:05.984" v="481" actId="26606"/>
        <pc:sldMkLst>
          <pc:docMk/>
          <pc:sldMk cId="2256711596" sldId="267"/>
        </pc:sldMkLst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28T07:03:05.984" v="481" actId="2660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28T07:03:05.984" v="481" actId="2660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">
          <ac:chgData name="Sven Van de Velde" userId="00b08bc3e1e83696" providerId="LiveId" clId="{758DC8E9-8DBC-4AC2-B4C2-0B91AC9214ED}" dt="2022-10-28T07:03:05.984" v="481" actId="26606"/>
          <ac:picMkLst>
            <pc:docMk/>
            <pc:sldMk cId="2256711596" sldId="267"/>
            <ac:picMk id="33" creationId="{BDFADFB3-3D44-49A8-AE3B-A87C61607F7E}"/>
          </ac:picMkLst>
        </pc:picChg>
        <pc:picChg chg="add">
          <ac:chgData name="Sven Van de Velde" userId="00b08bc3e1e83696" providerId="LiveId" clId="{758DC8E9-8DBC-4AC2-B4C2-0B91AC9214ED}" dt="2022-10-28T07:03:05.984" v="481" actId="26606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28T07:02:54.309" v="472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28T07:02:54.309" v="472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28T07:02:54.309" v="472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28T07:02:54.309" v="472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28T07:05:44.276" v="486" actId="207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28T07:02:54.309" v="472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3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0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335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505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62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525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18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1109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0707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91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5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81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76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8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360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2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1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92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B83A-E9C8-42A8-8946-3BB34B82C77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578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4687410" y="1803405"/>
            <a:ext cx="613299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0" cap="all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EQUINOXE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4752" y="1801368"/>
            <a:ext cx="266090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25892</TotalTime>
  <Words>2674</Words>
  <Application>Microsoft Office PowerPoint</Application>
  <PresentationFormat>Widescreen</PresentationFormat>
  <Paragraphs>1041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PowerPoint Presentation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8</cp:revision>
  <dcterms:created xsi:type="dcterms:W3CDTF">2021-02-21T16:24:44Z</dcterms:created>
  <dcterms:modified xsi:type="dcterms:W3CDTF">2022-10-28T07:05:53Z</dcterms:modified>
</cp:coreProperties>
</file>