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7" r:id="rId2"/>
    <p:sldId id="272" r:id="rId3"/>
    <p:sldId id="273" r:id="rId4"/>
    <p:sldId id="274" r:id="rId5"/>
    <p:sldId id="270" r:id="rId6"/>
    <p:sldId id="268" r:id="rId7"/>
    <p:sldId id="269" r:id="rId8"/>
    <p:sldId id="266" r:id="rId9"/>
    <p:sldId id="281" r:id="rId10"/>
    <p:sldId id="279" r:id="rId11"/>
    <p:sldId id="282" r:id="rId12"/>
    <p:sldId id="283" r:id="rId13"/>
    <p:sldId id="276" r:id="rId14"/>
    <p:sldId id="277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n Van de Velde" initials="SVdV" lastIdx="1" clrIdx="0">
    <p:extLst>
      <p:ext uri="{19B8F6BF-5375-455C-9EA6-DF929625EA0E}">
        <p15:presenceInfo xmlns:p15="http://schemas.microsoft.com/office/powerpoint/2012/main" userId="00b08bc3e1e83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7" autoAdjust="0"/>
    <p:restoredTop sz="96357" autoAdjust="0"/>
  </p:normalViewPr>
  <p:slideViewPr>
    <p:cSldViewPr>
      <p:cViewPr varScale="1">
        <p:scale>
          <a:sx n="117" d="100"/>
          <a:sy n="117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 Velde" userId="00b08bc3e1e83696" providerId="LiveId" clId="{DD3DD1EF-B7C0-44C3-BA8B-816D15E41004}"/>
    <pc:docChg chg="undo redo custSel addSld delSld modSld modMainMaster">
      <pc:chgData name="Sven Van de Velde" userId="00b08bc3e1e83696" providerId="LiveId" clId="{DD3DD1EF-B7C0-44C3-BA8B-816D15E41004}" dt="2022-05-14T05:13:51.060" v="9626" actId="2696"/>
      <pc:docMkLst>
        <pc:docMk/>
      </pc:docMkLst>
      <pc:sldChg chg="addSp delSp modSp del mod">
        <pc:chgData name="Sven Van de Velde" userId="00b08bc3e1e83696" providerId="LiveId" clId="{DD3DD1EF-B7C0-44C3-BA8B-816D15E41004}" dt="2022-05-11T18:58:41.565" v="6564" actId="2696"/>
        <pc:sldMkLst>
          <pc:docMk/>
          <pc:sldMk cId="1594406428" sldId="260"/>
        </pc:sldMkLst>
        <pc:spChg chg="mod">
          <ac:chgData name="Sven Van de Velde" userId="00b08bc3e1e83696" providerId="LiveId" clId="{DD3DD1EF-B7C0-44C3-BA8B-816D15E41004}" dt="2022-05-11T18:55:12.793" v="6533" actId="20577"/>
          <ac:spMkLst>
            <pc:docMk/>
            <pc:sldMk cId="1594406428" sldId="260"/>
            <ac:spMk id="14" creationId="{9C427323-C83E-4773-A368-EFB051D91B8F}"/>
          </ac:spMkLst>
        </pc:spChg>
        <pc:spChg chg="add del mod">
          <ac:chgData name="Sven Van de Velde" userId="00b08bc3e1e83696" providerId="LiveId" clId="{DD3DD1EF-B7C0-44C3-BA8B-816D15E41004}" dt="2022-05-10T04:22:46.645" v="1834"/>
          <ac:spMkLst>
            <pc:docMk/>
            <pc:sldMk cId="1594406428" sldId="260"/>
            <ac:spMk id="47" creationId="{F2E4DC88-E2BD-C5B4-8126-7078CB4F7AFA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4" creationId="{EEE7338A-EEAA-4B1C-A9E2-40BF0A8CE47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5" creationId="{C63A227D-D8C4-45CF-9E4A-3BCD483E1B38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6" creationId="{D17267BB-D153-4D76-A286-1FC5537C687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7" creationId="{BB79185A-276B-4B11-B187-42EB4557BC8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8" creationId="{24E0E787-B30D-4FB0-9BAB-B48BCFC68FD6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9" creationId="{502F44E5-904A-4D19-B98F-21F0F491FF1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0" creationId="{9A05F0EA-B491-4DD0-B9B3-47CE81B5CEB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1" creationId="{2A138473-24D7-421D-9DEF-F7142F0D7EA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2" creationId="{A9ADFA07-94FD-48D6-9E05-0F6745C16EA4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3" creationId="{2A8A7406-6DAA-42C3-81B5-737CDBFAF87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4" creationId="{05B8D10A-D19B-4D0A-BBCF-8447BB4434C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5" creationId="{92CDE746-45C1-429C-8970-E9C9E807B93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6" creationId="{D17F8946-148E-4EC3-ADCD-933C7A4DA0B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7" creationId="{E67FF1D1-8F00-486A-B37B-1D136C59924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9" creationId="{B7CC0A71-7064-489E-BE9E-11B1E98B8E2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40" creationId="{07EAD257-0086-4F78-8B8C-FF671FED09A2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1" creationId="{16593D23-BC37-3B86-54FF-A147C6E3372E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2" creationId="{E68D4E13-6284-100B-89F4-DEE5F26CB87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3" creationId="{370DFBC6-0AAE-A715-1E9B-051AB38F394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4" creationId="{E48795D2-0356-C2BE-4B08-ABF10543D0C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5" creationId="{9C1363AB-ACC0-ACFC-A4B4-AFC5F3F0CA5F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6" creationId="{2C645F0E-8D10-27C0-883C-6C0B05558ED8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7" creationId="{937BC4BD-8149-C26A-DC0D-CEFBC896C6B5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9" creationId="{E996D9C8-8CA5-BFD7-78D7-3A9773CE5B7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0" creationId="{12EFFE3C-3A12-51AD-7D66-2B072570D1F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1" creationId="{7B04E4B6-C26F-FE82-D7A0-D47C440920A5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2" creationId="{9ABF9022-7869-D7E7-4B67-B82D1137928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3" creationId="{15495464-B10A-4B3A-6C5C-38288F9AF47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4" creationId="{3535C49A-C662-8E75-67E4-92BBD4ADEFB9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155" creationId="{DF356762-0514-DEC8-5FCB-AF510CFD95E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6" creationId="{43E6BA4E-AC9C-890A-D9F3-DEA75D3F6E2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7" creationId="{284270D6-3E6B-C287-D02A-00B147B3E00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8" creationId="{75B57E52-80AD-2D14-5084-EE7C3AF70247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9" creationId="{F857C3E6-9990-9A10-A04F-C6E55BC62ADF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0" creationId="{CD713A40-E5F8-76C3-04B9-0DF6DC47A12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1" creationId="{86BF2B5C-50C9-C3F1-635D-DAAC0247051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2" creationId="{016FC1D6-3F10-DA01-C42D-E46B210DB092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3" creationId="{64CE35B4-9890-0806-2039-E437FCE15FF8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4" creationId="{B26E52A2-B2DA-5B00-2EDE-58CDE6854F9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5" creationId="{D969CD3C-70C1-855D-8E78-45B09FFF2984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6" creationId="{6515C924-A020-CC7C-7B06-A9B6A1058F7A}"/>
          </ac:spMkLst>
        </pc:spChg>
        <pc:spChg chg="del mod">
          <ac:chgData name="Sven Van de Velde" userId="00b08bc3e1e83696" providerId="LiveId" clId="{DD3DD1EF-B7C0-44C3-BA8B-816D15E41004}" dt="2022-05-10T04:34:38.723" v="2306" actId="478"/>
          <ac:spMkLst>
            <pc:docMk/>
            <pc:sldMk cId="1594406428" sldId="260"/>
            <ac:spMk id="167" creationId="{1C488736-2123-47CC-BE2E-3DF1C8E4099C}"/>
          </ac:spMkLst>
        </pc:spChg>
        <pc:spChg chg="mod">
          <ac:chgData name="Sven Van de Velde" userId="00b08bc3e1e83696" providerId="LiveId" clId="{DD3DD1EF-B7C0-44C3-BA8B-816D15E41004}" dt="2022-05-11T05:19:55.089" v="5914" actId="1038"/>
          <ac:spMkLst>
            <pc:docMk/>
            <pc:sldMk cId="1594406428" sldId="260"/>
            <ac:spMk id="168" creationId="{EE5263DF-FD7E-4A78-9BA4-AAFFD6AA185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9" creationId="{2909BEAC-D003-BD2E-7F7E-E5C5F2379871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0" creationId="{051DBE9D-D288-4E62-EF28-E1A57C80FC2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1" creationId="{7FE3F516-C8C0-E862-7D8E-AE7E36D1680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2" creationId="{C5EC6E48-65F2-A161-46ED-A117CC90D3E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3" creationId="{C8CB0367-AD9B-9C0A-3BD8-E9E56DECE54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4" creationId="{7FED6DE3-6D0A-EC1E-7E65-D16970B3A53E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5" creationId="{69CDE26E-764F-C545-202D-E659AF1C14AE}"/>
          </ac:spMkLst>
        </pc:spChg>
        <pc:spChg chg="mod">
          <ac:chgData name="Sven Van de Velde" userId="00b08bc3e1e83696" providerId="LiveId" clId="{DD3DD1EF-B7C0-44C3-BA8B-816D15E41004}" dt="2022-05-11T05:19:55.089" v="5914" actId="1038"/>
          <ac:spMkLst>
            <pc:docMk/>
            <pc:sldMk cId="1594406428" sldId="260"/>
            <ac:spMk id="177" creationId="{2A7CE37E-337D-49D5-BADE-030959926DD3}"/>
          </ac:spMkLst>
        </pc:spChg>
        <pc:spChg chg="del mod">
          <ac:chgData name="Sven Van de Velde" userId="00b08bc3e1e83696" providerId="LiveId" clId="{DD3DD1EF-B7C0-44C3-BA8B-816D15E41004}" dt="2022-05-10T04:34:38.723" v="2306" actId="478"/>
          <ac:spMkLst>
            <pc:docMk/>
            <pc:sldMk cId="1594406428" sldId="260"/>
            <ac:spMk id="178" creationId="{12D3F409-C752-47C7-961F-F7EF7F5752E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86" creationId="{1AD7FDCD-8852-650C-3462-A30EA109769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88" creationId="{F8EF6594-6BFD-A9C1-ED4A-E8207B31BE8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89" creationId="{003A6C8F-2D51-2423-E4E4-B897EB68959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0" creationId="{C3973D9D-0BF1-2171-2B43-7521B0AA18C1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1" creationId="{E442AD2F-8C17-44F4-8CA8-FCC592BB93D0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2" creationId="{CCC1097C-37A1-4610-B9A1-A16198D0BAFF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3" creationId="{7D51E3B6-0C86-4875-B0C1-31E276B82965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4" creationId="{C838F890-ABA9-37A5-8F9F-B66E9DEFE0C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5" creationId="{7E3B5441-6F98-307D-62E2-96F69867AAA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6" creationId="{A7ECAABF-7C04-F441-E9F4-0256880CAC2A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7" creationId="{CA83D1FC-7263-4EFE-B9A9-C1F75F58FC09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8" creationId="{A2CCE72D-B986-4FB9-80D4-7D69AAA24D93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199" creationId="{081D6BE8-1B28-41F6-99C7-897720A54CFC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0" creationId="{F154549C-095A-4843-B24D-B5A7A837AB7A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1" creationId="{B6DB103C-D594-430F-A1D6-49A1C929FF74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2" creationId="{329D8DE4-ABFB-495C-9EDA-D268B91A2BB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03" creationId="{475E9182-C030-5753-FEF8-0774C82E8CAC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5" creationId="{DCAA7A9A-BB98-4CF9-BDE0-8F5F28229111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6" creationId="{6D70D698-9DBC-4F9E-8980-FE4CF4B7E198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08" creationId="{862C86C9-E0AF-473B-89E9-E061AD894434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13" creationId="{F2381ADD-73CD-47B3-B030-A43E0F201EB1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14" creationId="{8CAF3888-AD9C-40A7-8FAC-859F2E50820C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20" creationId="{51CD0094-A3EE-9BF1-8C23-1D9B0B137C2C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1" creationId="{D003EB8F-5400-40C2-B430-D8ACB48929A0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2" creationId="{D7E11E94-AC79-48EB-B77F-D92BEDC00EFD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3" creationId="{63C53885-BFD1-4F64-B39D-06887846C935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4" creationId="{4C9C6ECA-B16C-4965-9290-85E81A6A3B94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5" creationId="{C71F367E-F838-4678-B661-44FF74D98324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6" creationId="{0B5B6192-BAE1-4952-8DBC-FBFF2FE5339C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7" creationId="{2B9D3A73-D605-4480-B5BD-018232439237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8" creationId="{46E549EE-D109-4612-A535-F97BAAF77072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29" creationId="{4BEFCEE1-7AC6-43C5-B643-046F983072C0}"/>
          </ac:spMkLst>
        </pc:spChg>
        <pc:spChg chg="add mo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0" creationId="{EBB0606B-52AB-D8D7-1632-A8C95FB020E2}"/>
          </ac:spMkLst>
        </pc:spChg>
        <pc:spChg chg="add mo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2" creationId="{1A55D4A5-9B42-655D-D6F9-626FC946D5C4}"/>
          </ac:spMkLst>
        </pc:spChg>
        <pc:spChg chg="add del mod ord">
          <ac:chgData name="Sven Van de Velde" userId="00b08bc3e1e83696" providerId="LiveId" clId="{DD3DD1EF-B7C0-44C3-BA8B-816D15E41004}" dt="2022-05-10T05:01:22.647" v="3583" actId="478"/>
          <ac:spMkLst>
            <pc:docMk/>
            <pc:sldMk cId="1594406428" sldId="260"/>
            <ac:spMk id="233" creationId="{D337D20C-8DDB-1D9C-7E50-B91E94AEB74E}"/>
          </ac:spMkLst>
        </pc:spChg>
        <pc:spChg chg="add del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4" creationId="{72788725-8DE2-AF7D-CE68-031DDBC791EF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6" creationId="{FD5A98BC-7117-0119-A95A-53CBE29CC74F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37" creationId="{969B6A4C-02F1-7BCF-5374-CB2BBA919767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38" creationId="{F82328CE-B7F9-4D2C-833A-B8AAB07432A3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39" creationId="{2665E594-3421-CD98-39C7-66165CD2C404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40" creationId="{4D321FC4-888F-4ED2-90D2-F1ADA292BAED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41" creationId="{A6CAC3E9-5924-4B6B-BFB0-B0DB0646B08A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42" creationId="{9518F835-9250-435B-8ABC-84F0C6EADBEF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4" creationId="{78A02933-4ADE-59B9-AC21-9C9048E8187E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5" creationId="{74322493-811E-F19E-12A6-AA5279B8FEC6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6" creationId="{8A15BAC3-8884-291E-60BC-E2D28B49EC1B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7" creationId="{9056B619-CF92-C07C-837C-3B948599AFD1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8" creationId="{E4D5037A-DEDC-4D11-3B8F-8070F17196F9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9" creationId="{AD867D2E-F8E0-9962-CB96-0396E6F2E940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50" creationId="{D058B8E8-F5BE-FBFF-2A70-D9453D7B15B0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51" creationId="{8DB51F92-AC10-DC1A-ACE4-B5DBABDC396A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52" creationId="{170B38FF-4CD9-067F-93E2-DF13D1379AA0}"/>
          </ac:spMkLst>
        </pc:spChg>
        <pc:spChg chg="mod">
          <ac:chgData name="Sven Van de Velde" userId="00b08bc3e1e83696" providerId="LiveId" clId="{DD3DD1EF-B7C0-44C3-BA8B-816D15E41004}" dt="2022-05-10T04:05:46.127" v="890"/>
          <ac:spMkLst>
            <pc:docMk/>
            <pc:sldMk cId="1594406428" sldId="260"/>
            <ac:spMk id="262" creationId="{F11F2312-601F-53CE-D076-27F46C16EF48}"/>
          </ac:spMkLst>
        </pc:spChg>
        <pc:spChg chg="mod">
          <ac:chgData name="Sven Van de Velde" userId="00b08bc3e1e83696" providerId="LiveId" clId="{DD3DD1EF-B7C0-44C3-BA8B-816D15E41004}" dt="2022-05-10T04:05:46.127" v="890"/>
          <ac:spMkLst>
            <pc:docMk/>
            <pc:sldMk cId="1594406428" sldId="260"/>
            <ac:spMk id="263" creationId="{C76455BE-91BA-6877-C51B-512D3FFC1AB4}"/>
          </ac:spMkLst>
        </pc:spChg>
        <pc:spChg chg="mod">
          <ac:chgData name="Sven Van de Velde" userId="00b08bc3e1e83696" providerId="LiveId" clId="{DD3DD1EF-B7C0-44C3-BA8B-816D15E41004}" dt="2022-05-10T04:05:46.127" v="890"/>
          <ac:spMkLst>
            <pc:docMk/>
            <pc:sldMk cId="1594406428" sldId="260"/>
            <ac:spMk id="264" creationId="{C42A9992-C660-80F8-9C4A-CA779B60D8A5}"/>
          </ac:spMkLst>
        </pc:spChg>
        <pc:spChg chg="add del mod">
          <ac:chgData name="Sven Van de Velde" userId="00b08bc3e1e83696" providerId="LiveId" clId="{DD3DD1EF-B7C0-44C3-BA8B-816D15E41004}" dt="2022-05-10T04:34:58.903" v="2310" actId="478"/>
          <ac:spMkLst>
            <pc:docMk/>
            <pc:sldMk cId="1594406428" sldId="260"/>
            <ac:spMk id="265" creationId="{54541FF1-25AD-03D2-C700-EEFFC3833A28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67" creationId="{E0506149-DFA4-552A-337D-4D0C6326266D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68" creationId="{5E0E5A1D-3072-41DD-A50C-6EF372C01FB5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69" creationId="{6EEB3D62-397C-DF84-916F-D09242B22D7B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0" creationId="{306C98A6-7500-8FB6-2F44-E81432892330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1" creationId="{217CB1BF-C5E3-482B-1410-DC8ADAA23DEC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2" creationId="{53D689A9-051A-71E6-DDB6-4695CB2402D2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3" creationId="{9738F2EB-A81A-CCB8-7681-E60225DC287B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4" creationId="{236D6FEC-A7E3-002A-1AEC-80A600565723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5" creationId="{540EAD5B-A6A7-CB99-47BE-51208FBABEA6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6" creationId="{3F0E0EC6-3C97-36DD-069A-606D14EE9DF2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7" creationId="{6775C00D-E70D-0323-3DAC-3F6BDAD2324A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303" creationId="{1A17BDD8-48ED-C0FF-F755-1A291F1F49FA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11" creationId="{E4AF2EBF-6380-E167-A0B8-EBB0B12EBCEA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12" creationId="{9DB9D40F-663E-A5AA-37D4-3970F17D253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3" creationId="{26DB586F-19AD-1D62-869B-2B178C343FF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4" creationId="{2A4A591D-8258-48F9-ECD3-186B9E7518F2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5" creationId="{9EBF6C8D-19C0-32CA-CC23-E20F91FD0081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6" creationId="{D16A758F-B4C6-9951-846F-6AA33CC985D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7" creationId="{1A8A2D39-9F58-6018-A7B8-31334A5D6B6B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8" creationId="{976127F7-E383-8747-2204-865B170C3A11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19" creationId="{ACD12241-E003-373B-1E9F-2D2B8CB6864D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20" creationId="{7046F960-05A7-DE21-896A-39664974ADA5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21" creationId="{CD80D384-A38A-3502-22A6-BE394643AC65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3" creationId="{B38ECFFD-C7FF-B9C5-E341-31A021A18B77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4" creationId="{F9AB8DB2-7EE2-C0DF-51EA-8B9E3F209F52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5" creationId="{4E94AB06-16DE-8F69-6374-E4C8034F1CD6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6" creationId="{E37EF3F2-CD13-A68E-4B8C-5474DFCF539D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27" creationId="{FEBF0675-B542-B02D-EA0D-76BFDF894F94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28" creationId="{EA44B76D-6791-6FAF-B8F7-A63FC8F00CE7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29" creationId="{F0D46813-F9F7-86B0-A6B8-8F8A54DCDDF0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30" creationId="{D51BFD63-935C-07F3-6115-D6A921F29DE5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31" creationId="{8082020D-E63C-D08D-BEF3-2A399C25A12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2" creationId="{7C51B619-42AA-9C31-23FB-BC75DEAD7E29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3" creationId="{67A45673-82B2-FA7F-75DB-D1637A56E0D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4" creationId="{95DBD14C-6EED-D83E-A07B-6168D02B793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5" creationId="{BD25446D-E2B1-7DE5-4EAB-5A98B501455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6" creationId="{11909C8E-9D38-9DC2-1196-E5D7735A6FF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7" creationId="{995B9CF8-479B-9C6B-4C95-09695C415B5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8" creationId="{4619C66B-FE39-4E9E-2710-DF270A420F7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9" creationId="{018A0942-0161-9BEA-FE9E-7CC3B110266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0" creationId="{7248D1B7-A78F-AE8A-D233-13F9489F5CA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1" creationId="{C680CCA7-B5B6-3F53-1565-AE7D6C36BE5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2" creationId="{C8613D36-0883-0308-B9A4-4C95BA8F4045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3" creationId="{D6453769-0C97-5C9A-42AE-B8318AC2FE3B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4" creationId="{0F60D42F-F030-972F-94FD-291234E0D95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5" creationId="{BA1A7FA2-78C5-1B7A-1C65-EC7EEB8B1E3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6" creationId="{C9E9DEDA-262A-B39B-7D9E-8F75E57070E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7" creationId="{FFFBDBA6-8F20-F8D7-F71B-F396C3E0817E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8" creationId="{D0DA8C32-E1DF-D8BE-0B61-C85BF1938031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9" creationId="{8E381CCE-EDD4-494D-6EC4-B7489FBA459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0" creationId="{DD2E3E4C-3822-FAFC-623C-B16A20A1D94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1" creationId="{37293608-CBB8-1688-894A-77964183E94F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2" creationId="{F1D53F3A-F57B-50FA-0CDD-65D4C1C162F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3" creationId="{214255D6-969C-474B-73FD-988C45BD279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4" creationId="{941EB001-ABC3-4EC5-D56F-B5A38BA778B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5" creationId="{041331FF-9C39-514C-B106-5878178D64AA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6" creationId="{D15F845A-288A-BC50-2990-051B788D1E93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7" creationId="{A1CC9A07-F7B5-34D0-E947-533718D765CE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8" creationId="{6128C85E-6E79-0D39-AEC4-3CD811FA9067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9" creationId="{558088E9-6EE4-77F3-3FC8-F339701D1537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0" creationId="{9CA9EA6C-CE0E-12F4-BD2B-99EBA394F208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1" creationId="{45B6698B-A03B-065B-42E4-17FD98BAA4E6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2" creationId="{39331E9F-31B4-E75F-0374-B0D271301A43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3" creationId="{9024793D-769A-0065-2AE6-6AC588AB7B30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4" creationId="{9DFB7E4C-4E61-C7B7-39C7-0E02456AC7D2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5" creationId="{2AAFC44D-33A7-BA69-7B4C-D50AE2842C7A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6" creationId="{23B606E8-3300-9527-FD31-B76807DD5343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7" creationId="{128E26FD-1279-B35D-F437-CB45876162E9}"/>
          </ac:spMkLst>
        </pc:spChg>
        <pc:spChg chg="add mod">
          <ac:chgData name="Sven Van de Velde" userId="00b08bc3e1e83696" providerId="LiveId" clId="{DD3DD1EF-B7C0-44C3-BA8B-816D15E41004}" dt="2022-05-11T05:19:55.089" v="5914" actId="1038"/>
          <ac:spMkLst>
            <pc:docMk/>
            <pc:sldMk cId="1594406428" sldId="260"/>
            <ac:spMk id="368" creationId="{5E2040B3-9E57-F0E2-CDCE-7D33835BCA23}"/>
          </ac:spMkLst>
        </pc:spChg>
        <pc:spChg chg="del">
          <ac:chgData name="Sven Van de Velde" userId="00b08bc3e1e83696" providerId="LiveId" clId="{DD3DD1EF-B7C0-44C3-BA8B-816D15E41004}" dt="2022-05-10T03:51:30.478" v="311" actId="478"/>
          <ac:spMkLst>
            <pc:docMk/>
            <pc:sldMk cId="1594406428" sldId="260"/>
            <ac:spMk id="370" creationId="{6E5F9901-F2CE-4F74-858B-AFA6A7995183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5" creationId="{CB4B8F14-5F59-F891-05CC-B70841573999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6" creationId="{9D334EC9-2991-C633-A5B7-F2365B564A1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7" creationId="{2BB2E8EB-0AF0-4ADD-C47B-C4CAEB44AED4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8" creationId="{21373F24-8EA5-F53C-989D-5B60149E9163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9" creationId="{61E4F754-1290-09F4-1710-583B2CC7DC78}"/>
          </ac:spMkLst>
        </pc:spChg>
        <pc:spChg chg="del">
          <ac:chgData name="Sven Van de Velde" userId="00b08bc3e1e83696" providerId="LiveId" clId="{DD3DD1EF-B7C0-44C3-BA8B-816D15E41004}" dt="2022-05-10T03:46:47.153" v="165" actId="478"/>
          <ac:spMkLst>
            <pc:docMk/>
            <pc:sldMk cId="1594406428" sldId="260"/>
            <ac:spMk id="380" creationId="{DA735233-1510-4C1D-B017-33CA17CD2684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81" creationId="{9858C82B-EE85-826E-A085-676F958F5A1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2" creationId="{5B0B52C3-19FF-A620-1F29-FCF52C1B86D5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3" creationId="{BDA29BD0-C9A0-AC9F-8C79-503F992CD44B}"/>
          </ac:spMkLst>
        </pc:spChg>
        <pc:spChg chg="del">
          <ac:chgData name="Sven Van de Velde" userId="00b08bc3e1e83696" providerId="LiveId" clId="{DD3DD1EF-B7C0-44C3-BA8B-816D15E41004}" dt="2022-05-10T03:46:47.153" v="165" actId="478"/>
          <ac:spMkLst>
            <pc:docMk/>
            <pc:sldMk cId="1594406428" sldId="260"/>
            <ac:spMk id="384" creationId="{2FA0B502-462A-46A1-A3EC-73B47B88DC1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5" creationId="{C7E7B2DC-905E-E084-20DD-E803F359DE1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6" creationId="{98344477-551F-4DA9-78CC-0E5CD4B1994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7" creationId="{F2D2951D-DE71-1EB6-CB86-277E25067649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8" creationId="{D3BB88BB-C22E-AA9C-0FF5-E28FE8E1E54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9" creationId="{35CC9598-0399-17F2-E49A-A721ED8D022C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90" creationId="{BE2E13BF-5669-D674-9AFF-C2CCEFEBEDBC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91" creationId="{BF4839FB-C42E-0614-1A95-038A75ECDC0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2" creationId="{2EDE99E4-5490-8F4A-C95C-C97F37E0C1B4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3" creationId="{50C2851C-9FAF-DB2F-BD3F-0AC779DC2BA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4" creationId="{D93C26E3-91F7-93EC-0CDF-94EC9BDE3D0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5" creationId="{93732278-79B7-0A75-C615-8C339520555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6" creationId="{7B785B94-F9FF-6E26-7C60-68F5ED98090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7" creationId="{092CD4FE-DEC1-2928-C717-F24FA7618982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8" creationId="{37E143F4-651D-4C5D-773E-4872EA3A89C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399" creationId="{213C8A21-A9F6-7247-DDC0-37BBAFC79AB0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0" creationId="{D40A3F30-6704-4F39-309E-248D31C4079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1" creationId="{B8D8E553-B153-E12C-E952-0576E573A7B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2" creationId="{8E45D4A3-410B-8140-7CC6-7AF7B991F38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3" creationId="{D0C7CD0C-91F2-6C10-DD86-23C731981853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4" creationId="{D2465827-6B91-835C-4E93-F8E78FAD5E57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5" creationId="{9CA7DF9C-FF69-F583-AA00-E124AE4D546E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6" creationId="{7F5549EB-FADC-3587-7229-12C11BAC1C0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7" creationId="{368C7A13-0F4F-B6F5-AD91-18782975D9D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8" creationId="{F336735E-FF76-244B-AEC8-98457E8A248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9" creationId="{B9043490-F086-99DC-2971-F9B6F85A7783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0" creationId="{99F09DA5-0263-FD7C-13C3-991EE814019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1" creationId="{DBF3E445-20C3-114D-8524-69C371F5CCB7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2" creationId="{E5808ED2-652C-ACE8-7A63-F4F6895628D1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3" creationId="{4D05ADCB-00AA-A612-1B60-35448FF99FE7}"/>
          </ac:spMkLst>
        </pc:spChg>
        <pc:spChg chg="mod">
          <ac:chgData name="Sven Van de Velde" userId="00b08bc3e1e83696" providerId="LiveId" clId="{DD3DD1EF-B7C0-44C3-BA8B-816D15E41004}" dt="2022-05-11T05:13:32.006" v="5203" actId="14100"/>
          <ac:spMkLst>
            <pc:docMk/>
            <pc:sldMk cId="1594406428" sldId="260"/>
            <ac:spMk id="414" creationId="{935D30C2-A1D9-44F3-8024-1F474356ABB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5" creationId="{5C3BEBFD-A409-989F-0B86-86F429834BC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6" creationId="{4BBEC80F-93D7-A77F-B278-8F9F422DD28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7" creationId="{A76E42A3-7D48-7B01-F5CE-D0D777FEA7A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8" creationId="{0AEB4A9E-14FF-647D-37F3-1137D1E9ED3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9" creationId="{AE7C9FCF-AA3C-76DE-F7ED-C5394FE6336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0" creationId="{1FBEB06B-8453-D314-BF23-69B500709A1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1" creationId="{062D8D44-8B44-2F63-BA72-B19B432E1A4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2" creationId="{9A2CC2C2-6B1A-21E7-9EBB-A118344BD17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3" creationId="{4FA2EC17-F51B-C48A-0DDF-890FEC038D3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4" creationId="{8CB9B8C8-E4B5-F7D0-8DCA-675B1C1D168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5" creationId="{3E97965B-C6C4-3F70-BA61-3E44DF53F6A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6" creationId="{81796172-9906-60D8-E5C2-DA7B3E141F6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7" creationId="{66A723D7-E967-F41D-8333-B5395F1FD060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8" creationId="{B86B379C-EDDA-431F-DC2D-9E499D33C372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9" creationId="{4CBEAA3E-9A48-86F7-BDDD-261FCA592F2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0" creationId="{81C17B49-462E-89C8-91CE-B8134EDD7BA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1" creationId="{B19E462C-BE9B-2F37-96D6-3051475CAC4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2" creationId="{30F0110B-1DFD-85FB-1A92-E6A4EDF965D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3" creationId="{3B4FAF97-6F3F-B7F2-65BE-17D1CD10F19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4" creationId="{62C25BED-71F2-174B-F56C-D206CD2E990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5" creationId="{43E8F026-35A3-B610-643A-D56661C97E6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6" creationId="{32EF7C05-E4C2-A56B-6684-22BB9598B7A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7" creationId="{D76D7C9A-28DC-75AB-77C0-F1D29E58AE73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8" creationId="{9EA7A752-EC22-8117-1CF8-C848706EDB5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9" creationId="{D810FD5B-8E49-D6D4-F33F-11C5B1674CC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0" creationId="{65434BF8-4589-AFD6-813D-B5B9417B9D95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1" creationId="{7CA83AEE-BF84-8A1D-555D-F6F56B5FF65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2" creationId="{5689A2E8-1319-952B-F039-8CF7B13DF72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3" creationId="{D4211DB8-B4E3-E592-39AA-55FE5D337AF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4" creationId="{82A1C4FB-0309-2640-0934-65383A4D822D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5" creationId="{EDD15A08-225D-2E61-B8F2-895D53498F1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6" creationId="{BBCC1299-36A2-CD43-B4F8-849FF1B3BFC5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7" creationId="{843F5260-1F72-61ED-3BA7-022C8F8609B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8" creationId="{BA1426CA-4704-3164-6C88-BE43AC246B95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9" creationId="{3D0DFBDF-1B67-98DB-C1BA-BA14E647EC0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0" creationId="{7D13F867-A7AE-6879-2D78-559D1BB799B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1" creationId="{4179136D-8B4D-B831-AE9F-CB9DD7CFC91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2" creationId="{94F8311B-F581-CB28-DDA2-947B3683F24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3" creationId="{91DFC5C8-EB81-86B3-664D-641ED5D8BA7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4" creationId="{905EEEF9-436A-76EB-E52F-67A0E7CAF20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5" creationId="{B367A841-ADDD-0342-E7F1-239ED22888B4}"/>
          </ac:spMkLst>
        </pc:spChg>
        <pc:spChg chg="add mod ord">
          <ac:chgData name="Sven Van de Velde" userId="00b08bc3e1e83696" providerId="LiveId" clId="{DD3DD1EF-B7C0-44C3-BA8B-816D15E41004}" dt="2022-05-11T05:19:46.080" v="5885" actId="1036"/>
          <ac:spMkLst>
            <pc:docMk/>
            <pc:sldMk cId="1594406428" sldId="260"/>
            <ac:spMk id="456" creationId="{EC68C8F5-FF3E-34F4-1A1B-F2A0EB9C4081}"/>
          </ac:spMkLst>
        </pc:spChg>
        <pc:spChg chg="add del">
          <ac:chgData name="Sven Van de Velde" userId="00b08bc3e1e83696" providerId="LiveId" clId="{DD3DD1EF-B7C0-44C3-BA8B-816D15E41004}" dt="2022-05-10T05:18:54.112" v="3900" actId="478"/>
          <ac:spMkLst>
            <pc:docMk/>
            <pc:sldMk cId="1594406428" sldId="260"/>
            <ac:spMk id="488" creationId="{06B64CC0-E76D-4B46-68B9-3B6211959D5E}"/>
          </ac:spMkLst>
        </pc:spChg>
        <pc:spChg chg="mod">
          <ac:chgData name="Sven Van de Velde" userId="00b08bc3e1e83696" providerId="LiveId" clId="{DD3DD1EF-B7C0-44C3-BA8B-816D15E41004}" dt="2022-05-11T05:13:32.006" v="5203" actId="14100"/>
          <ac:spMkLst>
            <pc:docMk/>
            <pc:sldMk cId="1594406428" sldId="260"/>
            <ac:spMk id="500" creationId="{31EB90F8-96F7-4F30-BCC0-AADDD23318C6}"/>
          </ac:spMkLst>
        </pc:spChg>
        <pc:spChg chg="mod">
          <ac:chgData name="Sven Van de Velde" userId="00b08bc3e1e83696" providerId="LiveId" clId="{DD3DD1EF-B7C0-44C3-BA8B-816D15E41004}" dt="2022-05-11T18:56:49.609" v="6544" actId="6549"/>
          <ac:spMkLst>
            <pc:docMk/>
            <pc:sldMk cId="1594406428" sldId="260"/>
            <ac:spMk id="539" creationId="{F74387AA-4E32-4499-AF4B-C80AE8E50224}"/>
          </ac:spMkLst>
        </pc:spChg>
        <pc:spChg chg="mod">
          <ac:chgData name="Sven Van de Velde" userId="00b08bc3e1e83696" providerId="LiveId" clId="{DD3DD1EF-B7C0-44C3-BA8B-816D15E41004}" dt="2022-05-10T04:56:02.461" v="3180"/>
          <ac:spMkLst>
            <pc:docMk/>
            <pc:sldMk cId="1594406428" sldId="260"/>
            <ac:spMk id="556" creationId="{1BFCA21E-1F07-C6BD-B49F-6FCF7CEB33C5}"/>
          </ac:spMkLst>
        </pc:spChg>
        <pc:spChg chg="mod">
          <ac:chgData name="Sven Van de Velde" userId="00b08bc3e1e83696" providerId="LiveId" clId="{DD3DD1EF-B7C0-44C3-BA8B-816D15E41004}" dt="2022-05-10T04:56:02.461" v="3180"/>
          <ac:spMkLst>
            <pc:docMk/>
            <pc:sldMk cId="1594406428" sldId="260"/>
            <ac:spMk id="557" creationId="{3330A12B-B379-89CF-8C55-83C96B34513A}"/>
          </ac:spMkLst>
        </pc:spChg>
        <pc:spChg chg="mod">
          <ac:chgData name="Sven Van de Velde" userId="00b08bc3e1e83696" providerId="LiveId" clId="{DD3DD1EF-B7C0-44C3-BA8B-816D15E41004}" dt="2022-05-10T04:56:02.461" v="3180"/>
          <ac:spMkLst>
            <pc:docMk/>
            <pc:sldMk cId="1594406428" sldId="260"/>
            <ac:spMk id="558" creationId="{44CB499D-A269-2DDB-9956-1989366C44EC}"/>
          </ac:spMkLst>
        </pc:spChg>
        <pc:spChg chg="add del mod">
          <ac:chgData name="Sven Van de Velde" userId="00b08bc3e1e83696" providerId="LiveId" clId="{DD3DD1EF-B7C0-44C3-BA8B-816D15E41004}" dt="2022-05-10T04:56:04.379" v="3184" actId="478"/>
          <ac:spMkLst>
            <pc:docMk/>
            <pc:sldMk cId="1594406428" sldId="260"/>
            <ac:spMk id="559" creationId="{AAF8C482-B370-0451-161A-D85F0558603D}"/>
          </ac:spMkLst>
        </pc:spChg>
        <pc:spChg chg="add del mod ord">
          <ac:chgData name="Sven Van de Velde" userId="00b08bc3e1e83696" providerId="LiveId" clId="{DD3DD1EF-B7C0-44C3-BA8B-816D15E41004}" dt="2022-05-10T05:23:09.400" v="3948" actId="478"/>
          <ac:spMkLst>
            <pc:docMk/>
            <pc:sldMk cId="1594406428" sldId="260"/>
            <ac:spMk id="560" creationId="{7FE211C3-D8BA-D6E2-1CD2-432462A1A0DD}"/>
          </ac:spMkLst>
        </pc:spChg>
        <pc:spChg chg="add del mod ord">
          <ac:chgData name="Sven Van de Velde" userId="00b08bc3e1e83696" providerId="LiveId" clId="{DD3DD1EF-B7C0-44C3-BA8B-816D15E41004}" dt="2022-05-10T05:23:18.426" v="3950" actId="478"/>
          <ac:spMkLst>
            <pc:docMk/>
            <pc:sldMk cId="1594406428" sldId="260"/>
            <ac:spMk id="561" creationId="{6375C862-A248-04B8-B7AE-8A30133C7E00}"/>
          </ac:spMkLst>
        </pc:spChg>
        <pc:spChg chg="mod">
          <ac:chgData name="Sven Van de Velde" userId="00b08bc3e1e83696" providerId="LiveId" clId="{DD3DD1EF-B7C0-44C3-BA8B-816D15E41004}" dt="2022-05-10T04:56:19.399" v="3221"/>
          <ac:spMkLst>
            <pc:docMk/>
            <pc:sldMk cId="1594406428" sldId="260"/>
            <ac:spMk id="563" creationId="{B1DC5219-ED62-8D55-89EA-1D73D311E176}"/>
          </ac:spMkLst>
        </pc:spChg>
        <pc:spChg chg="mod">
          <ac:chgData name="Sven Van de Velde" userId="00b08bc3e1e83696" providerId="LiveId" clId="{DD3DD1EF-B7C0-44C3-BA8B-816D15E41004}" dt="2022-05-10T04:56:19.399" v="3221"/>
          <ac:spMkLst>
            <pc:docMk/>
            <pc:sldMk cId="1594406428" sldId="260"/>
            <ac:spMk id="564" creationId="{935B1A6A-B822-1166-A1F4-FE1CD24C8302}"/>
          </ac:spMkLst>
        </pc:spChg>
        <pc:spChg chg="mod">
          <ac:chgData name="Sven Van de Velde" userId="00b08bc3e1e83696" providerId="LiveId" clId="{DD3DD1EF-B7C0-44C3-BA8B-816D15E41004}" dt="2022-05-10T04:56:19.399" v="3221"/>
          <ac:spMkLst>
            <pc:docMk/>
            <pc:sldMk cId="1594406428" sldId="260"/>
            <ac:spMk id="565" creationId="{11F84F16-3574-3721-832E-A42C110CA67E}"/>
          </ac:spMkLst>
        </pc:spChg>
        <pc:spChg chg="add del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66" creationId="{82514CF2-884F-5216-03B7-3012AD3ED41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67" creationId="{C526CD73-4C4B-EA3D-0A91-F2492A46DF47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68" creationId="{289FEF08-4B14-2215-7FA8-7D03E167C120}"/>
          </ac:spMkLst>
        </pc:spChg>
        <pc:spChg chg="mod">
          <ac:chgData name="Sven Van de Velde" userId="00b08bc3e1e83696" providerId="LiveId" clId="{DD3DD1EF-B7C0-44C3-BA8B-816D15E41004}" dt="2022-05-10T04:59:21.448" v="3502"/>
          <ac:spMkLst>
            <pc:docMk/>
            <pc:sldMk cId="1594406428" sldId="260"/>
            <ac:spMk id="571" creationId="{C72EEAFD-5E44-F94D-3117-6B01A26F0AE6}"/>
          </ac:spMkLst>
        </pc:spChg>
        <pc:spChg chg="mod">
          <ac:chgData name="Sven Van de Velde" userId="00b08bc3e1e83696" providerId="LiveId" clId="{DD3DD1EF-B7C0-44C3-BA8B-816D15E41004}" dt="2022-05-10T04:59:21.448" v="3502"/>
          <ac:spMkLst>
            <pc:docMk/>
            <pc:sldMk cId="1594406428" sldId="260"/>
            <ac:spMk id="572" creationId="{947F018A-7FC3-BEF7-F42B-99B19912E18A}"/>
          </ac:spMkLst>
        </pc:spChg>
        <pc:spChg chg="mod">
          <ac:chgData name="Sven Van de Velde" userId="00b08bc3e1e83696" providerId="LiveId" clId="{DD3DD1EF-B7C0-44C3-BA8B-816D15E41004}" dt="2022-05-10T04:59:21.448" v="3502"/>
          <ac:spMkLst>
            <pc:docMk/>
            <pc:sldMk cId="1594406428" sldId="260"/>
            <ac:spMk id="573" creationId="{EEC526CC-224A-DDE4-BFDD-A63B5179D4B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74" creationId="{536E835F-A608-B610-E02B-61DA29A9F05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75" creationId="{E99A0B68-C108-6F53-C72B-8380EAD0D1C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76" creationId="{0DB80FE0-DBDD-CDB6-BE69-5AA059F16E9D}"/>
          </ac:spMkLst>
        </pc:spChg>
        <pc:spChg chg="add del mod ord">
          <ac:chgData name="Sven Van de Velde" userId="00b08bc3e1e83696" providerId="LiveId" clId="{DD3DD1EF-B7C0-44C3-BA8B-816D15E41004}" dt="2022-05-10T05:23:20.776" v="3951" actId="478"/>
          <ac:spMkLst>
            <pc:docMk/>
            <pc:sldMk cId="1594406428" sldId="260"/>
            <ac:spMk id="577" creationId="{2FA0F83E-0DB7-9B1C-A41E-E8F63C1E9B6D}"/>
          </ac:spMkLst>
        </pc:spChg>
        <pc:spChg chg="mod topLvl">
          <ac:chgData name="Sven Van de Velde" userId="00b08bc3e1e83696" providerId="LiveId" clId="{DD3DD1EF-B7C0-44C3-BA8B-816D15E41004}" dt="2022-05-11T05:14:59.196" v="5340" actId="1037"/>
          <ac:spMkLst>
            <pc:docMk/>
            <pc:sldMk cId="1594406428" sldId="260"/>
            <ac:spMk id="579" creationId="{747D034C-C722-1800-AB87-FE7803240B1C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0" creationId="{5FB9A857-200C-0DFF-0406-670D7E53C501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1" creationId="{E96ADDC9-D270-6372-FE6D-8E07DD4DA4CE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2" creationId="{34FAA39F-4776-66BC-F7AB-D93A1DA2CC42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3" creationId="{BCC153CA-2EAD-9C30-4AD0-0C87A0AAF454}"/>
          </ac:spMkLst>
        </pc:spChg>
        <pc:spChg chg="mod topLvl">
          <ac:chgData name="Sven Van de Velde" userId="00b08bc3e1e83696" providerId="LiveId" clId="{DD3DD1EF-B7C0-44C3-BA8B-816D15E41004}" dt="2022-05-11T05:14:59.196" v="5340" actId="1037"/>
          <ac:spMkLst>
            <pc:docMk/>
            <pc:sldMk cId="1594406428" sldId="260"/>
            <ac:spMk id="584" creationId="{E7535A28-156E-DAD9-27FB-6756178B61DE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5" creationId="{065D93D9-7E5F-6F53-8B1B-D946E09FB347}"/>
          </ac:spMkLst>
        </pc:spChg>
        <pc:spChg chg="add mod ord">
          <ac:chgData name="Sven Van de Velde" userId="00b08bc3e1e83696" providerId="LiveId" clId="{DD3DD1EF-B7C0-44C3-BA8B-816D15E41004}" dt="2022-05-11T05:19:37.712" v="5868" actId="1036"/>
          <ac:spMkLst>
            <pc:docMk/>
            <pc:sldMk cId="1594406428" sldId="260"/>
            <ac:spMk id="586" creationId="{3CDD8892-3BE6-C941-57E5-C876D77B17F0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88" creationId="{9C05CA77-0EC3-B054-A6C5-5C12A63EE3F7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89" creationId="{6E0E4181-642C-3DD3-94E5-77DF16BDF46A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0" creationId="{75647BD8-1DBF-95ED-36B2-7A794152736D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1" creationId="{EE6006D2-B8B9-0FA4-23FC-BBFC44E03EDF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2" creationId="{8AA0B48F-5ADC-7C0D-B84C-6596DE7746EC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3" creationId="{B14D75CB-493A-46F3-5A19-3AE94418DADF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4" creationId="{F06E1212-11C1-8775-2394-1A6698A65DAD}"/>
          </ac:spMkLst>
        </pc:spChg>
        <pc:spChg chg="add del mod">
          <ac:chgData name="Sven Van de Velde" userId="00b08bc3e1e83696" providerId="LiveId" clId="{DD3DD1EF-B7C0-44C3-BA8B-816D15E41004}" dt="2022-05-10T05:06:19.627" v="3664" actId="478"/>
          <ac:spMkLst>
            <pc:docMk/>
            <pc:sldMk cId="1594406428" sldId="260"/>
            <ac:spMk id="595" creationId="{F6ADF54D-E4A3-DD62-DA25-8C4A8E9C9D1F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597" creationId="{C99AE71B-63D1-44D1-E2EB-F7A47A9B8C61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598" creationId="{8A8CC420-5A7A-3954-15B6-301333427FDE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599" creationId="{D59C8FB7-3927-1377-E90E-ECC629726C1E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0" creationId="{25BC2429-E542-3D46-37D4-8C75B4D3C04D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1" creationId="{E5EE6EE2-7A35-9181-B0E6-9E8EDE7274D4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2" creationId="{D4D9AA81-9448-3862-41B9-3A69E88FF95D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3" creationId="{2FC921CD-AA97-4EEB-389F-103A4ADDE1B6}"/>
          </ac:spMkLst>
        </pc:spChg>
        <pc:spChg chg="add del mod">
          <ac:chgData name="Sven Van de Velde" userId="00b08bc3e1e83696" providerId="LiveId" clId="{DD3DD1EF-B7C0-44C3-BA8B-816D15E41004}" dt="2022-05-10T05:06:24.441" v="3666"/>
          <ac:spMkLst>
            <pc:docMk/>
            <pc:sldMk cId="1594406428" sldId="260"/>
            <ac:spMk id="604" creationId="{E0C7CADC-F77C-EE5F-6827-87C84AACA163}"/>
          </ac:spMkLst>
        </pc:spChg>
        <pc:spChg chg="add mod ord">
          <ac:chgData name="Sven Van de Velde" userId="00b08bc3e1e83696" providerId="LiveId" clId="{DD3DD1EF-B7C0-44C3-BA8B-816D15E41004}" dt="2022-05-11T05:19:37.712" v="5868" actId="1036"/>
          <ac:spMkLst>
            <pc:docMk/>
            <pc:sldMk cId="1594406428" sldId="260"/>
            <ac:spMk id="605" creationId="{10787F91-9CD3-101B-B26C-FB1A69A041D6}"/>
          </ac:spMkLst>
        </pc:spChg>
        <pc:spChg chg="add del mod ord">
          <ac:chgData name="Sven Van de Velde" userId="00b08bc3e1e83696" providerId="LiveId" clId="{DD3DD1EF-B7C0-44C3-BA8B-816D15E41004}" dt="2022-05-10T05:23:13.587" v="3949" actId="478"/>
          <ac:spMkLst>
            <pc:docMk/>
            <pc:sldMk cId="1594406428" sldId="260"/>
            <ac:spMk id="606" creationId="{8D7EC900-699C-DB36-03E4-6C8E8AE21215}"/>
          </ac:spMkLst>
        </pc:spChg>
        <pc:spChg chg="add del mod ord">
          <ac:chgData name="Sven Van de Velde" userId="00b08bc3e1e83696" providerId="LiveId" clId="{DD3DD1EF-B7C0-44C3-BA8B-816D15E41004}" dt="2022-05-10T05:23:13.587" v="3949" actId="478"/>
          <ac:spMkLst>
            <pc:docMk/>
            <pc:sldMk cId="1594406428" sldId="260"/>
            <ac:spMk id="607" creationId="{23EE9038-C6B0-6745-D28C-9025BA702C00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09" creationId="{EA2FF2A5-A264-C731-337C-532790F71E5F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0" creationId="{A7046E74-0C6E-3014-488C-B07A2B7D3365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1" creationId="{0A177E1A-45AF-4403-2700-E7E609FFE9AD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3" creationId="{0012EB3C-D8EE-35BB-6C1C-017A06E61959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4" creationId="{77ACDE12-9647-400A-104A-F453F8C66182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5" creationId="{461F60E7-85AC-2BC0-CF89-F27ACFF868F0}"/>
          </ac:spMkLst>
        </pc:spChg>
        <pc:spChg chg="del">
          <ac:chgData name="Sven Van de Velde" userId="00b08bc3e1e83696" providerId="LiveId" clId="{DD3DD1EF-B7C0-44C3-BA8B-816D15E41004}" dt="2022-05-10T03:46:47.153" v="165" actId="478"/>
          <ac:spMkLst>
            <pc:docMk/>
            <pc:sldMk cId="1594406428" sldId="260"/>
            <ac:spMk id="618" creationId="{590BBE61-0E03-45F3-A142-07D52FA72392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0" creationId="{E6F045D5-74E6-A82C-F51F-753FC1D0834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1" creationId="{70AB59F1-3D11-F0AD-4A19-BB7EB553EC4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2" creationId="{873EEF98-C6B5-D43D-B9C5-708DC67FECE0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3" creationId="{41AF899E-A43F-8362-D0CA-26BCA4C9C17A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4" creationId="{BA7EA89B-BCDA-029D-15B1-8D554A8755F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5" creationId="{7856E3CE-7AFE-7042-9A83-1254C459AE06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6" creationId="{B4BC5587-CFB0-7A2B-2023-25D0FB3833D4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7" creationId="{B80DEA9F-012D-FE90-7056-68A343ED479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8" creationId="{9F5C5C15-B181-C8C4-03BF-702AFC69BBF0}"/>
          </ac:spMkLst>
        </pc:spChg>
        <pc:spChg chg="add del mod">
          <ac:chgData name="Sven Van de Velde" userId="00b08bc3e1e83696" providerId="LiveId" clId="{DD3DD1EF-B7C0-44C3-BA8B-816D15E41004}" dt="2022-05-10T05:26:07.674" v="4112" actId="478"/>
          <ac:spMkLst>
            <pc:docMk/>
            <pc:sldMk cId="1594406428" sldId="260"/>
            <ac:spMk id="629" creationId="{91C8C805-B0D5-B315-8F66-5D8363D3A8E9}"/>
          </ac:spMkLst>
        </pc:spChg>
        <pc:spChg chg="add mod ord">
          <ac:chgData name="Sven Van de Velde" userId="00b08bc3e1e83696" providerId="LiveId" clId="{DD3DD1EF-B7C0-44C3-BA8B-816D15E41004}" dt="2022-05-10T05:26:37.102" v="4160" actId="164"/>
          <ac:spMkLst>
            <pc:docMk/>
            <pc:sldMk cId="1594406428" sldId="260"/>
            <ac:spMk id="630" creationId="{DA43FC10-0648-7028-7378-5BD53AF1BA25}"/>
          </ac:spMkLst>
        </pc:spChg>
        <pc:spChg chg="add mod ord">
          <ac:chgData name="Sven Van de Velde" userId="00b08bc3e1e83696" providerId="LiveId" clId="{DD3DD1EF-B7C0-44C3-BA8B-816D15E41004}" dt="2022-05-10T05:26:37.102" v="4160" actId="164"/>
          <ac:spMkLst>
            <pc:docMk/>
            <pc:sldMk cId="1594406428" sldId="260"/>
            <ac:spMk id="631" creationId="{09615A6E-0770-E1C8-A7FD-33D8F8DBE819}"/>
          </ac:spMkLst>
        </pc:spChg>
        <pc:spChg chg="add mod ord">
          <ac:chgData name="Sven Van de Velde" userId="00b08bc3e1e83696" providerId="LiveId" clId="{DD3DD1EF-B7C0-44C3-BA8B-816D15E41004}" dt="2022-05-10T05:26:37.102" v="4160" actId="164"/>
          <ac:spMkLst>
            <pc:docMk/>
            <pc:sldMk cId="1594406428" sldId="260"/>
            <ac:spMk id="632" creationId="{DFE6515C-7BEC-5A69-6DA9-33E77AC3DEA1}"/>
          </ac:spMkLst>
        </pc:spChg>
        <pc:spChg chg="add del mod">
          <ac:chgData name="Sven Van de Velde" userId="00b08bc3e1e83696" providerId="LiveId" clId="{DD3DD1EF-B7C0-44C3-BA8B-816D15E41004}" dt="2022-05-10T05:26:32.200" v="4159" actId="478"/>
          <ac:spMkLst>
            <pc:docMk/>
            <pc:sldMk cId="1594406428" sldId="260"/>
            <ac:spMk id="633" creationId="{270F1071-CE54-1436-3BA6-3369EBA4B799}"/>
          </ac:spMkLst>
        </pc:spChg>
        <pc:spChg chg="mod">
          <ac:chgData name="Sven Van de Velde" userId="00b08bc3e1e83696" providerId="LiveId" clId="{DD3DD1EF-B7C0-44C3-BA8B-816D15E41004}" dt="2022-05-10T05:26:56.195" v="4181" actId="208"/>
          <ac:spMkLst>
            <pc:docMk/>
            <pc:sldMk cId="1594406428" sldId="260"/>
            <ac:spMk id="636" creationId="{76738F3A-5CCB-0BDE-860B-58780F270A2B}"/>
          </ac:spMkLst>
        </pc:spChg>
        <pc:spChg chg="mod">
          <ac:chgData name="Sven Van de Velde" userId="00b08bc3e1e83696" providerId="LiveId" clId="{DD3DD1EF-B7C0-44C3-BA8B-816D15E41004}" dt="2022-05-10T05:26:39.281" v="4161"/>
          <ac:spMkLst>
            <pc:docMk/>
            <pc:sldMk cId="1594406428" sldId="260"/>
            <ac:spMk id="637" creationId="{482222DF-AAC3-949D-DDEF-CF640360BEB0}"/>
          </ac:spMkLst>
        </pc:spChg>
        <pc:spChg chg="mod">
          <ac:chgData name="Sven Van de Velde" userId="00b08bc3e1e83696" providerId="LiveId" clId="{DD3DD1EF-B7C0-44C3-BA8B-816D15E41004}" dt="2022-05-10T05:26:39.281" v="4161"/>
          <ac:spMkLst>
            <pc:docMk/>
            <pc:sldMk cId="1594406428" sldId="260"/>
            <ac:spMk id="638" creationId="{19E978B7-44AC-0CAE-8462-D283DBE636ED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0" creationId="{41535BCE-7038-EDE0-7AA4-E79B4BD647C7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1" creationId="{A0200691-0A63-5A11-E8E2-81A1F69DA94F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2" creationId="{B031B559-7976-AB56-19D9-EA115A3C2CFB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4" creationId="{0715477A-1516-FB93-302E-D2AABA8E9259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5" creationId="{FFEE61A6-7FF1-0A3B-DFF4-8E9155E45B21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6" creationId="{0769CC07-C799-F493-2199-47762C88552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47" creationId="{2F971116-A6A9-DA16-4E77-8DC91D8E0887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48" creationId="{3503451E-9C3F-EF35-AA64-44439C5ADAE5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49" creationId="{CF2D6C61-90DF-FEEE-C9A7-A1156FD2CB45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0" creationId="{DEAE463F-3CBB-5556-0BA2-9489128685B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1" creationId="{4AD2F4D2-C972-3472-E8B0-B2DE4E575B3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2" creationId="{4B528818-26A9-4BA4-9E51-CA86A9DF1D91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3" creationId="{8F7B0313-6C8F-A385-21F4-15BE2A6965B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4" creationId="{D4276C39-05EC-B0A5-E59A-0BCC8BDA474F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5" creationId="{9C1249F4-565C-E78F-4299-0C0E4B7327C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6" creationId="{9FD0C888-2CD2-BD94-7763-5C028CE92B92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7" creationId="{26877777-AFCF-0680-ABFA-2B0D8909F473}"/>
          </ac:spMkLst>
        </pc:spChg>
        <pc:spChg chg="mod">
          <ac:chgData name="Sven Van de Velde" userId="00b08bc3e1e83696" providerId="LiveId" clId="{DD3DD1EF-B7C0-44C3-BA8B-816D15E41004}" dt="2022-05-10T05:28:55.884" v="4319"/>
          <ac:spMkLst>
            <pc:docMk/>
            <pc:sldMk cId="1594406428" sldId="260"/>
            <ac:spMk id="659" creationId="{DF4058FF-9F74-1515-6E2C-7D30095E5FB2}"/>
          </ac:spMkLst>
        </pc:spChg>
        <pc:spChg chg="mod">
          <ac:chgData name="Sven Van de Velde" userId="00b08bc3e1e83696" providerId="LiveId" clId="{DD3DD1EF-B7C0-44C3-BA8B-816D15E41004}" dt="2022-05-10T05:28:55.884" v="4319"/>
          <ac:spMkLst>
            <pc:docMk/>
            <pc:sldMk cId="1594406428" sldId="260"/>
            <ac:spMk id="660" creationId="{638F02CD-8D76-D5A3-0720-22ECFB87B88F}"/>
          </ac:spMkLst>
        </pc:spChg>
        <pc:spChg chg="mod">
          <ac:chgData name="Sven Van de Velde" userId="00b08bc3e1e83696" providerId="LiveId" clId="{DD3DD1EF-B7C0-44C3-BA8B-816D15E41004}" dt="2022-05-10T05:28:55.884" v="4319"/>
          <ac:spMkLst>
            <pc:docMk/>
            <pc:sldMk cId="1594406428" sldId="260"/>
            <ac:spMk id="661" creationId="{190DBB11-507A-50B5-003C-90D8E191D3A9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62" creationId="{87F1BF85-CF39-24B0-5C24-5E8605226EFE}"/>
          </ac:spMkLst>
        </pc:spChg>
        <pc:spChg chg="mod topLvl">
          <ac:chgData name="Sven Van de Velde" userId="00b08bc3e1e83696" providerId="LiveId" clId="{DD3DD1EF-B7C0-44C3-BA8B-816D15E41004}" dt="2022-05-11T05:14:42.107" v="5279" actId="1037"/>
          <ac:spMkLst>
            <pc:docMk/>
            <pc:sldMk cId="1594406428" sldId="260"/>
            <ac:spMk id="664" creationId="{F9515434-000F-C78A-89BD-55228CF40110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5" creationId="{FE28CBAC-B807-FB2A-6B5B-3109B34EA9C1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6" creationId="{22E091F9-39A7-16B0-AD38-0C9A01CD036B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7" creationId="{9F8BEB79-1C69-4BFB-7975-8E4D9454CDC4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8" creationId="{597E5FD2-6F95-8348-BB91-B38E52D1C7CE}"/>
          </ac:spMkLst>
        </pc:spChg>
        <pc:spChg chg="mod topLvl">
          <ac:chgData name="Sven Van de Velde" userId="00b08bc3e1e83696" providerId="LiveId" clId="{DD3DD1EF-B7C0-44C3-BA8B-816D15E41004}" dt="2022-05-11T05:14:42.107" v="5279" actId="1037"/>
          <ac:spMkLst>
            <pc:docMk/>
            <pc:sldMk cId="1594406428" sldId="260"/>
            <ac:spMk id="669" creationId="{96DA9C7D-BC5F-626D-B9F2-7C15803A496F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70" creationId="{F95B9BC1-0521-E283-66B1-FC021DDCD804}"/>
          </ac:spMkLst>
        </pc:spChg>
        <pc:spChg chg="add mod ord">
          <ac:chgData name="Sven Van de Velde" userId="00b08bc3e1e83696" providerId="LiveId" clId="{DD3DD1EF-B7C0-44C3-BA8B-816D15E41004}" dt="2022-05-11T05:19:28.652" v="5844" actId="1035"/>
          <ac:spMkLst>
            <pc:docMk/>
            <pc:sldMk cId="1594406428" sldId="260"/>
            <ac:spMk id="671" creationId="{82B68CFA-7ECE-CF59-BF08-1D1E34FAC8E2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3" creationId="{E0A83729-0528-47A1-AE67-4A210A496F4F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4" creationId="{E7A846C6-2726-71C4-5FEE-105FBE1FA542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5" creationId="{60249B2F-E8E4-BF46-14CE-0C8279DB1AE5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6" creationId="{9A54DC77-D957-7D03-C62D-F8111D39EAE6}"/>
          </ac:spMkLst>
        </pc:spChg>
        <pc:spChg chg="del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678" creationId="{FEC8E652-BEF4-40B0-92B0-2F2AF0E4A7D1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9" creationId="{2D62BFB0-B1D3-6DFA-F758-E89CFCCE6E12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80" creationId="{9CEE0230-B20F-86CF-E78E-E02E6D84E5A4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81" creationId="{2E219557-4401-A518-BE14-3896677F3456}"/>
          </ac:spMkLst>
        </pc:spChg>
        <pc:spChg chg="add mod ord">
          <ac:chgData name="Sven Van de Velde" userId="00b08bc3e1e83696" providerId="LiveId" clId="{DD3DD1EF-B7C0-44C3-BA8B-816D15E41004}" dt="2022-05-11T05:19:28.652" v="5844" actId="1035"/>
          <ac:spMkLst>
            <pc:docMk/>
            <pc:sldMk cId="1594406428" sldId="260"/>
            <ac:spMk id="682" creationId="{DC0F1955-C896-7DFF-A4F6-102C3815BC93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4" creationId="{ECF04339-3A2D-202A-4A31-6E7F82AD64ED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5" creationId="{A0A40855-FD91-C265-1FBE-98AD6252CE2F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6" creationId="{115E0E84-5601-580D-C1B8-548F8154A10E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7" creationId="{FD9F0A04-09B2-403F-9A18-4C40B4F78CA4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8" creationId="{61FAEFE0-C65D-A94A-11BC-54CE36A5E516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9" creationId="{06044F07-5124-8ADE-E16F-37E13429066B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90" creationId="{CE9929B7-F06D-77FE-0B11-FB7EC212A0D8}"/>
          </ac:spMkLst>
        </pc:spChg>
        <pc:spChg chg="add mod ord">
          <ac:chgData name="Sven Van de Velde" userId="00b08bc3e1e83696" providerId="LiveId" clId="{DD3DD1EF-B7C0-44C3-BA8B-816D15E41004}" dt="2022-05-11T05:19:28.652" v="5844" actId="1035"/>
          <ac:spMkLst>
            <pc:docMk/>
            <pc:sldMk cId="1594406428" sldId="260"/>
            <ac:spMk id="694" creationId="{8F627417-D81C-E587-E005-1B395EAA1800}"/>
          </ac:spMkLst>
        </pc:spChg>
        <pc:spChg chg="del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701" creationId="{1BB13D64-D0A0-455C-A436-57F09E67043D}"/>
          </ac:spMkLst>
        </pc:spChg>
        <pc:spChg chg="del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704" creationId="{878F9229-2127-4A24-A18C-6ECA45058468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08" creationId="{464F9B3A-21EB-9DE9-89CF-71B1F7C6CBE4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13" creationId="{E5C0A303-6913-D7A2-0C17-1DB82DEC14F5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16" creationId="{7574A503-5ED5-EE2E-A214-2A37DE96F521}"/>
          </ac:spMkLst>
        </pc:spChg>
        <pc:spChg chg="del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717" creationId="{A5D7DC88-7F09-4103-900F-B0BBA8234110}"/>
          </ac:spMkLst>
        </pc:spChg>
        <pc:spChg chg="del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718" creationId="{B60B5042-96C0-4C97-BE40-DE8E5452C40A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20" creationId="{A8C9F8DE-554C-46DD-6140-0D0E324D0FBD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21" creationId="{6E658E78-CC51-19DA-1E47-F03FD2C4E55A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22" creationId="{1F023318-0450-4038-E353-C8E72A12379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23" creationId="{953082C1-26AC-925A-78F9-99F04EA0D8DF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27" creationId="{7830E80F-183A-92D6-6BC8-924E404F751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29" creationId="{1DC35107-BE76-418C-AE89-6AF0DDBCBEC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0" creationId="{40EB7B2C-DEB7-2F5D-2900-CC5E460610A4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1" creationId="{85E5BB5E-E950-8145-055C-787041C288A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2" creationId="{97A73C6C-38A2-2EAE-49F7-2F5E96A001FF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3" creationId="{434863E1-0A3D-FDAD-A2D0-8BD2BD0AD5A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4" creationId="{34161380-13C9-477C-88CD-EDD25BF1BEBC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5" creationId="{09F109FC-CFD4-2737-CAE4-94B1FDF002A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6" creationId="{6CEBC0AE-E588-8D94-D1C7-46D4F6C2CBA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7" creationId="{B3404DB9-58BB-4A57-8DD8-A5EDA019CEC5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39" creationId="{FCFC8731-A6DB-DE9B-844B-B27A7EF41009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40" creationId="{A7541B82-FC80-BB28-3FF7-97BE7AD2DD51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41" creationId="{A83534B7-C3AA-4459-3879-FFE41504DB2B}"/>
          </ac:spMkLst>
        </pc:spChg>
        <pc:spChg chg="add del mod">
          <ac:chgData name="Sven Van de Velde" userId="00b08bc3e1e83696" providerId="LiveId" clId="{DD3DD1EF-B7C0-44C3-BA8B-816D15E41004}" dt="2022-05-10T05:36:27.782" v="4493" actId="21"/>
          <ac:spMkLst>
            <pc:docMk/>
            <pc:sldMk cId="1594406428" sldId="260"/>
            <ac:spMk id="742" creationId="{3D89D20D-1915-83F9-24BE-470B61E1F221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4" creationId="{224B31CE-1F53-5CF1-A965-011975298904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5" creationId="{1944CF92-276D-1DA6-AA78-5D3B5DFE388E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6" creationId="{A7B64CD0-6A01-C106-22CC-75733740FDCD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7" creationId="{BC5C071A-F2F3-3A25-23D9-038127BF325B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8" creationId="{9251393F-E09C-4B78-0726-454A6EE6F5E0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9" creationId="{0AC11662-6468-A0CF-1FDD-CBE2F1F179D9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50" creationId="{4DDC60C3-B45B-6860-A729-8AED170E5257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751" creationId="{D3E52B3D-2EE8-3984-4D17-61067A027B3C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3" creationId="{B8D566C7-F9B1-FEF3-C12B-E21015515724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4" creationId="{98E92353-5478-9566-96FC-D976F0A4C8C1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5" creationId="{9448AA79-F297-8589-17AA-680946E6A120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6" creationId="{768CAEB1-34B2-CDC1-A324-053EC0AD5C1A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7" creationId="{1CFEF1F4-B72A-34C1-41AF-25CB797B8392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8" creationId="{9FEC9B78-FAD9-EDE2-FA97-C98A3B6A7189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9" creationId="{45B3993F-292F-01E2-2512-4D3183FFA90B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760" creationId="{5BEA6C33-016A-952C-CD40-98D564E12371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2" creationId="{00347691-552B-03FB-EDCC-B2A0893995EC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3" creationId="{86A2AE9B-8252-5E49-E16F-0CDF01283D3C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4" creationId="{8D15886A-7B58-E938-82B9-56C7D5DAC1AB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5" creationId="{F7D8E14E-ABBB-E14C-9703-9025D4B36B2B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6" creationId="{C2BACFD1-4AB7-2B73-0642-1BC70F68758E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7" creationId="{2F887A71-9D52-CD2E-2351-BE2C16F3DD62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8" creationId="{A0C0F06A-BE1A-663D-77B7-5BC720D32415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769" creationId="{34066DB7-E903-0AA2-6CCB-94F115C535E8}"/>
          </ac:spMkLst>
        </pc:spChg>
        <pc:spChg chg="mod">
          <ac:chgData name="Sven Van de Velde" userId="00b08bc3e1e83696" providerId="LiveId" clId="{DD3DD1EF-B7C0-44C3-BA8B-816D15E41004}" dt="2022-05-10T05:36:27.991" v="4494"/>
          <ac:spMkLst>
            <pc:docMk/>
            <pc:sldMk cId="1594406428" sldId="260"/>
            <ac:spMk id="771" creationId="{E79BCDAA-6BE7-0878-7E50-D28B385B424C}"/>
          </ac:spMkLst>
        </pc:spChg>
        <pc:spChg chg="mod">
          <ac:chgData name="Sven Van de Velde" userId="00b08bc3e1e83696" providerId="LiveId" clId="{DD3DD1EF-B7C0-44C3-BA8B-816D15E41004}" dt="2022-05-10T05:36:27.991" v="4494"/>
          <ac:spMkLst>
            <pc:docMk/>
            <pc:sldMk cId="1594406428" sldId="260"/>
            <ac:spMk id="772" creationId="{6E91927D-0989-245A-5439-E66B94227298}"/>
          </ac:spMkLst>
        </pc:spChg>
        <pc:spChg chg="mod">
          <ac:chgData name="Sven Van de Velde" userId="00b08bc3e1e83696" providerId="LiveId" clId="{DD3DD1EF-B7C0-44C3-BA8B-816D15E41004}" dt="2022-05-10T05:36:27.991" v="4494"/>
          <ac:spMkLst>
            <pc:docMk/>
            <pc:sldMk cId="1594406428" sldId="260"/>
            <ac:spMk id="773" creationId="{EE8C5ED7-07AC-777C-78A6-61E43194421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74" creationId="{7839A6E1-2103-FD1B-FACB-BDAD0FFB9F27}"/>
          </ac:spMkLst>
        </pc:spChg>
        <pc:spChg chg="mod">
          <ac:chgData name="Sven Van de Velde" userId="00b08bc3e1e83696" providerId="LiveId" clId="{DD3DD1EF-B7C0-44C3-BA8B-816D15E41004}" dt="2022-05-10T05:36:29.964" v="4495"/>
          <ac:spMkLst>
            <pc:docMk/>
            <pc:sldMk cId="1594406428" sldId="260"/>
            <ac:spMk id="776" creationId="{6D583A42-8193-56CD-B3A1-B7E42264EB11}"/>
          </ac:spMkLst>
        </pc:spChg>
        <pc:spChg chg="mod">
          <ac:chgData name="Sven Van de Velde" userId="00b08bc3e1e83696" providerId="LiveId" clId="{DD3DD1EF-B7C0-44C3-BA8B-816D15E41004}" dt="2022-05-10T05:36:29.964" v="4495"/>
          <ac:spMkLst>
            <pc:docMk/>
            <pc:sldMk cId="1594406428" sldId="260"/>
            <ac:spMk id="777" creationId="{DF560FA2-74D9-2473-50E8-C9373C605C6D}"/>
          </ac:spMkLst>
        </pc:spChg>
        <pc:spChg chg="mod">
          <ac:chgData name="Sven Van de Velde" userId="00b08bc3e1e83696" providerId="LiveId" clId="{DD3DD1EF-B7C0-44C3-BA8B-816D15E41004}" dt="2022-05-10T05:36:29.964" v="4495"/>
          <ac:spMkLst>
            <pc:docMk/>
            <pc:sldMk cId="1594406428" sldId="260"/>
            <ac:spMk id="778" creationId="{C26F866E-8480-CA87-36AF-4C31751AEDE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79" creationId="{626F6BA9-5277-0F4C-FC66-DCE2CA64C7A5}"/>
          </ac:spMkLst>
        </pc:spChg>
        <pc:spChg chg="mod">
          <ac:chgData name="Sven Van de Velde" userId="00b08bc3e1e83696" providerId="LiveId" clId="{DD3DD1EF-B7C0-44C3-BA8B-816D15E41004}" dt="2022-05-10T05:36:34.025" v="4515"/>
          <ac:spMkLst>
            <pc:docMk/>
            <pc:sldMk cId="1594406428" sldId="260"/>
            <ac:spMk id="781" creationId="{283B61BF-FEDA-00A0-78EB-E406CBA372A9}"/>
          </ac:spMkLst>
        </pc:spChg>
        <pc:spChg chg="mod">
          <ac:chgData name="Sven Van de Velde" userId="00b08bc3e1e83696" providerId="LiveId" clId="{DD3DD1EF-B7C0-44C3-BA8B-816D15E41004}" dt="2022-05-10T05:36:34.025" v="4515"/>
          <ac:spMkLst>
            <pc:docMk/>
            <pc:sldMk cId="1594406428" sldId="260"/>
            <ac:spMk id="782" creationId="{7B51E8B4-E651-A01B-858D-1128D8665EFA}"/>
          </ac:spMkLst>
        </pc:spChg>
        <pc:spChg chg="mod">
          <ac:chgData name="Sven Van de Velde" userId="00b08bc3e1e83696" providerId="LiveId" clId="{DD3DD1EF-B7C0-44C3-BA8B-816D15E41004}" dt="2022-05-11T18:56:53.660" v="6549" actId="20577"/>
          <ac:spMkLst>
            <pc:docMk/>
            <pc:sldMk cId="1594406428" sldId="260"/>
            <ac:spMk id="783" creationId="{EC7817EF-B368-4F73-B807-4D9F61B614A6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4" creationId="{E59E743C-CD60-44DD-8EAA-EE8D2671B993}"/>
          </ac:spMkLst>
        </pc:spChg>
        <pc:spChg chg="mod">
          <ac:chgData name="Sven Van de Velde" userId="00b08bc3e1e83696" providerId="LiveId" clId="{DD3DD1EF-B7C0-44C3-BA8B-816D15E41004}" dt="2022-05-10T05:36:34.025" v="4515"/>
          <ac:spMkLst>
            <pc:docMk/>
            <pc:sldMk cId="1594406428" sldId="260"/>
            <ac:spMk id="785" creationId="{0EE30AC2-418B-6DA6-B555-9E5FC596E44B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6" creationId="{B2EF7F9C-6151-445C-BB58-050D4BBA976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7" creationId="{603F0A91-CD7B-44BD-BBD5-802D980F6EE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88" creationId="{33E8F25B-965C-BB70-E03D-563616577AE9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9" creationId="{6C1C001B-54B1-4A5D-AD4E-855C1D5D0E4E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1" creationId="{1DE4DAC4-A3BA-4FFD-B94A-9A31E4E529DB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2" creationId="{0BB3EFE8-6FD6-4648-9EDC-88F4BA55D433}"/>
          </ac:spMkLst>
        </pc:spChg>
        <pc:spChg chg="mod">
          <ac:chgData name="Sven Van de Velde" userId="00b08bc3e1e83696" providerId="LiveId" clId="{DD3DD1EF-B7C0-44C3-BA8B-816D15E41004}" dt="2022-05-10T05:36:38.396" v="4535"/>
          <ac:spMkLst>
            <pc:docMk/>
            <pc:sldMk cId="1594406428" sldId="260"/>
            <ac:spMk id="793" creationId="{5093E1C7-C845-0069-4636-647B6AFF412D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4" creationId="{9DA7210D-9F07-486C-81EB-573B786F8DC6}"/>
          </ac:spMkLst>
        </pc:spChg>
        <pc:spChg chg="mod">
          <ac:chgData name="Sven Van de Velde" userId="00b08bc3e1e83696" providerId="LiveId" clId="{DD3DD1EF-B7C0-44C3-BA8B-816D15E41004}" dt="2022-05-10T05:36:38.396" v="4535"/>
          <ac:spMkLst>
            <pc:docMk/>
            <pc:sldMk cId="1594406428" sldId="260"/>
            <ac:spMk id="796" creationId="{1A4B967A-317B-1E01-79CF-F94C75C453A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7" creationId="{215170FD-2115-41EF-BDD9-25C93B60760E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8" creationId="{A6976F11-31EF-4AF2-8897-E6372A3A363D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9" creationId="{081297A7-8D77-4760-8231-AF87687B0ED9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0" creationId="{4F021C9E-336E-449A-B4DF-C428A7188FE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1" creationId="{E3F20C30-8C60-4FEF-B997-495249C1220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2" creationId="{DFCBF8D7-4E2A-4704-ABF1-A27FF3A30E2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3" creationId="{07AFFBA4-E30C-4CA4-8E01-2320339D51D7}"/>
          </ac:spMkLst>
        </pc:spChg>
        <pc:spChg chg="mod">
          <ac:chgData name="Sven Van de Velde" userId="00b08bc3e1e83696" providerId="LiveId" clId="{DD3DD1EF-B7C0-44C3-BA8B-816D15E41004}" dt="2022-05-10T05:36:38.396" v="4535"/>
          <ac:spMkLst>
            <pc:docMk/>
            <pc:sldMk cId="1594406428" sldId="260"/>
            <ac:spMk id="804" creationId="{E16872E1-EBEC-4EB1-D30A-867C962BD75B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5" creationId="{8908002F-CF36-4936-92DA-C123F50ECE26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6" creationId="{9473250A-3D9B-4DF5-9C87-8B81CFBC8EB9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07" creationId="{B2F94966-46E7-6D93-661E-327577923C6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8" creationId="{FD0413ED-CD68-4625-8335-E9066E84E02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0" creationId="{3B64F0C0-3D5B-4B15-8281-F7CA7340DDE8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1" creationId="{4FC0EB15-56CF-4773-9411-96178EEC207D}"/>
          </ac:spMkLst>
        </pc:spChg>
        <pc:spChg chg="mod">
          <ac:chgData name="Sven Van de Velde" userId="00b08bc3e1e83696" providerId="LiveId" clId="{DD3DD1EF-B7C0-44C3-BA8B-816D15E41004}" dt="2022-05-10T05:36:42.801" v="4553"/>
          <ac:spMkLst>
            <pc:docMk/>
            <pc:sldMk cId="1594406428" sldId="260"/>
            <ac:spMk id="812" creationId="{F91281C8-CE89-6E91-4343-13E693B5B227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3" creationId="{848EB8F2-CD1C-4C31-B527-FD77515FEBF4}"/>
          </ac:spMkLst>
        </pc:spChg>
        <pc:spChg chg="mod">
          <ac:chgData name="Sven Van de Velde" userId="00b08bc3e1e83696" providerId="LiveId" clId="{DD3DD1EF-B7C0-44C3-BA8B-816D15E41004}" dt="2022-05-10T05:36:42.801" v="4553"/>
          <ac:spMkLst>
            <pc:docMk/>
            <pc:sldMk cId="1594406428" sldId="260"/>
            <ac:spMk id="814" creationId="{7F3D0524-5FBA-097D-2A5C-73D809DAFAB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5" creationId="{C9289DC9-0BFD-4E8D-B83C-7C3DBFFA50F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6" creationId="{D870C080-D8D7-45A0-A902-593DE2E71C38}"/>
          </ac:spMkLst>
        </pc:spChg>
        <pc:spChg chg="mod">
          <ac:chgData name="Sven Van de Velde" userId="00b08bc3e1e83696" providerId="LiveId" clId="{DD3DD1EF-B7C0-44C3-BA8B-816D15E41004}" dt="2022-05-10T05:36:42.801" v="4553"/>
          <ac:spMkLst>
            <pc:docMk/>
            <pc:sldMk cId="1594406428" sldId="260"/>
            <ac:spMk id="817" creationId="{2117CAB2-A653-EA7D-170D-BCCE29461B19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8" creationId="{A2FC9864-C164-4F91-9655-B10D9756136D}"/>
          </ac:spMkLst>
        </pc:spChg>
        <pc:spChg chg="add del mod">
          <ac:chgData name="Sven Van de Velde" userId="00b08bc3e1e83696" providerId="LiveId" clId="{DD3DD1EF-B7C0-44C3-BA8B-816D15E41004}" dt="2022-05-10T05:37:16.561" v="4581" actId="478"/>
          <ac:spMkLst>
            <pc:docMk/>
            <pc:sldMk cId="1594406428" sldId="260"/>
            <ac:spMk id="819" creationId="{F8CC3813-0960-D6E6-DD19-F5CF4711BE3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0" creationId="{3E45C96F-A1CC-466C-93F8-B809AF41F478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1" creationId="{9C337E3A-6DBC-4C9D-B6DA-7757084CD61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3" creationId="{88E973CD-232E-4597-91D5-BD1E09C46B7B}"/>
          </ac:spMkLst>
        </pc:spChg>
        <pc:spChg chg="mod">
          <ac:chgData name="Sven Van de Velde" userId="00b08bc3e1e83696" providerId="LiveId" clId="{DD3DD1EF-B7C0-44C3-BA8B-816D15E41004}" dt="2022-05-10T05:36:47.919" v="4571"/>
          <ac:spMkLst>
            <pc:docMk/>
            <pc:sldMk cId="1594406428" sldId="260"/>
            <ac:spMk id="824" creationId="{CF7EF0D3-5D2D-8919-3DCC-98AAC8B1B37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5" creationId="{3767C302-CB86-4FD1-815A-D3EAEFB5F8A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6" creationId="{DEDF9675-651B-4DD6-B5ED-511B448458C6}"/>
          </ac:spMkLst>
        </pc:spChg>
        <pc:spChg chg="mod">
          <ac:chgData name="Sven Van de Velde" userId="00b08bc3e1e83696" providerId="LiveId" clId="{DD3DD1EF-B7C0-44C3-BA8B-816D15E41004}" dt="2022-05-10T05:36:47.919" v="4571"/>
          <ac:spMkLst>
            <pc:docMk/>
            <pc:sldMk cId="1594406428" sldId="260"/>
            <ac:spMk id="827" creationId="{BE78398A-9AFE-F747-E221-102D9ECAC88F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8" creationId="{AAB14083-AED4-44FA-A4D8-E35B91EE10C1}"/>
          </ac:spMkLst>
        </pc:spChg>
        <pc:spChg chg="mod">
          <ac:chgData name="Sven Van de Velde" userId="00b08bc3e1e83696" providerId="LiveId" clId="{DD3DD1EF-B7C0-44C3-BA8B-816D15E41004}" dt="2022-05-10T05:36:47.919" v="4571"/>
          <ac:spMkLst>
            <pc:docMk/>
            <pc:sldMk cId="1594406428" sldId="260"/>
            <ac:spMk id="829" creationId="{51268764-FC15-60CC-053E-65651D077B14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30" creationId="{1FCFDBD0-D33F-4F7B-AF29-F19DAAD102E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31" creationId="{C18FEF2D-B164-4206-B6C0-062F90FE271F}"/>
          </ac:spMkLst>
        </pc:spChg>
        <pc:spChg chg="add del mod">
          <ac:chgData name="Sven Van de Velde" userId="00b08bc3e1e83696" providerId="LiveId" clId="{DD3DD1EF-B7C0-44C3-BA8B-816D15E41004}" dt="2022-05-10T05:36:50.316" v="4576" actId="478"/>
          <ac:spMkLst>
            <pc:docMk/>
            <pc:sldMk cId="1594406428" sldId="260"/>
            <ac:spMk id="832" creationId="{C70D1236-4D69-CDA4-7C6A-6E94BBD0C54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33" creationId="{F6098227-45DF-4D74-9D73-14E3D00B66B6}"/>
          </ac:spMkLst>
        </pc:spChg>
        <pc:spChg chg="add del mod">
          <ac:chgData name="Sven Van de Velde" userId="00b08bc3e1e83696" providerId="LiveId" clId="{DD3DD1EF-B7C0-44C3-BA8B-816D15E41004}" dt="2022-05-10T05:38:40.193" v="4704" actId="478"/>
          <ac:spMkLst>
            <pc:docMk/>
            <pc:sldMk cId="1594406428" sldId="260"/>
            <ac:spMk id="834" creationId="{5A1ECBF5-BEDB-E94F-1302-F095EEA1EF90}"/>
          </ac:spMkLst>
        </pc:spChg>
        <pc:spChg chg="add del mod">
          <ac:chgData name="Sven Van de Velde" userId="00b08bc3e1e83696" providerId="LiveId" clId="{DD3DD1EF-B7C0-44C3-BA8B-816D15E41004}" dt="2022-05-10T05:38:40.193" v="4704" actId="478"/>
          <ac:spMkLst>
            <pc:docMk/>
            <pc:sldMk cId="1594406428" sldId="260"/>
            <ac:spMk id="839" creationId="{2B180403-F6EE-456A-1C0E-CDC99950C7DC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0" creationId="{B1DD8C38-A193-30AE-6CE3-E2F59A84F28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1" creationId="{A113A089-D093-A9B9-F052-5D561C43B3C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2" creationId="{A5DE7022-405A-6884-37D9-C2829A9A74D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3" creationId="{CB97A0DC-AC8A-89D5-4A26-A95EBDF14766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4" creationId="{D7A72929-A2BC-13DE-D456-19B1F7F4EFE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5" creationId="{0B731C82-C1F9-0C2D-E508-CB414D2ABAEB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6" creationId="{E7FBDB55-5C79-C788-644A-1CF1791BB97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7" creationId="{F5887755-4760-B566-B6DD-79D9BC584BB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8" creationId="{198452B4-53E1-9B30-125F-122E5B1BAD2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9" creationId="{4171DDF9-751D-7BA3-FE21-161AE5CEE535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50" creationId="{C307CF05-3A38-52A7-DF6E-1E44F94C45F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51" creationId="{3A497D23-E6C7-FB4E-8522-435699AA3C70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3" creationId="{98E54126-909D-DA7D-5CA0-7A61EF598454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4" creationId="{7CA5D78E-34A6-3B93-E9D5-F5C69457CD2F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5" creationId="{999581A1-BBA2-E328-E3AB-BEF6EAFA1506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6" creationId="{694B6DE2-3ED8-9006-C675-C650B4D08216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7" creationId="{EF94D4B1-35D7-0DFB-F877-C33331A22517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8" creationId="{52FA863E-6DF9-E3B5-6129-0346BAB67EA2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9" creationId="{A1E226BA-BF50-05E7-7C8A-457C2B8100DC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60" creationId="{381A245C-011F-ACC3-5F04-0E0D0BD60EF6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2" creationId="{FEB8187A-0B61-6005-B136-851CF556A2E6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3" creationId="{99E3B355-342C-4CE4-CAE4-0A10B8F26DD4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4" creationId="{2B8B3A2D-FC27-26C1-6905-1FCF66769185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5" creationId="{30F8FB07-15CF-760D-5C0F-2BF7714263C8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6" creationId="{A41496DC-8A4E-7EE1-8C27-DA0FDD070D89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7" creationId="{89DF085E-7F09-71B5-CE25-2F10AB220C0A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8" creationId="{A180F543-EADC-AFDA-1498-E55DCE0ADB13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69" creationId="{964997B3-22FB-B9B2-9D73-AFB3878A89D1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1" creationId="{0342EFFC-E534-174F-2BE7-FD1F0B1C8845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2" creationId="{C191F46D-8FDA-11F7-72E6-01FF2F4C772A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3" creationId="{AEFD13D6-96BE-234E-DA09-C333A042E414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4" creationId="{30F4C804-F88B-8B20-7BDB-7127446462B1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5" creationId="{3D2CB57D-C3A8-CC65-044A-67FE1332B0BF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6" creationId="{8515B500-C218-EE09-2673-0A4BDE07A6E2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7" creationId="{6E64290A-320C-C8F3-6D3E-AF10A2D5853B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78" creationId="{5DF1DDB0-1710-9BBF-9733-9F83F54A96A4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0" creationId="{1F9FC798-D24B-0DF4-85E5-6109918D4871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1" creationId="{892DF023-BFC4-3C2C-42B1-4D49B83A0D2C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2" creationId="{E36F7142-0B05-282E-FF80-7C34A52306AC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3" creationId="{063C4828-2954-087D-DC44-0DE9EEC914C6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4" creationId="{2607AE0B-F9EB-FE41-2C7F-43DA127AF3E2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5" creationId="{44ECBA6A-EF3F-E8F0-8B30-E42FBFD6EDA1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6" creationId="{27C4DB1E-09C5-505D-70DD-9E2482CF053A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87" creationId="{403363FC-EE6A-4CE8-8C1F-86CDCCEC7127}"/>
          </ac:spMkLst>
        </pc:spChg>
        <pc:spChg chg="mod">
          <ac:chgData name="Sven Van de Velde" userId="00b08bc3e1e83696" providerId="LiveId" clId="{DD3DD1EF-B7C0-44C3-BA8B-816D15E41004}" dt="2022-05-10T05:42:07.084" v="4771"/>
          <ac:spMkLst>
            <pc:docMk/>
            <pc:sldMk cId="1594406428" sldId="260"/>
            <ac:spMk id="889" creationId="{D696F09A-8901-8D9B-49F5-59958AA1DAC5}"/>
          </ac:spMkLst>
        </pc:spChg>
        <pc:spChg chg="mod">
          <ac:chgData name="Sven Van de Velde" userId="00b08bc3e1e83696" providerId="LiveId" clId="{DD3DD1EF-B7C0-44C3-BA8B-816D15E41004}" dt="2022-05-10T05:42:07.084" v="4771"/>
          <ac:spMkLst>
            <pc:docMk/>
            <pc:sldMk cId="1594406428" sldId="260"/>
            <ac:spMk id="890" creationId="{FAF3B55C-3D3F-EEBC-4019-81C09853AC8E}"/>
          </ac:spMkLst>
        </pc:spChg>
        <pc:spChg chg="mod">
          <ac:chgData name="Sven Van de Velde" userId="00b08bc3e1e83696" providerId="LiveId" clId="{DD3DD1EF-B7C0-44C3-BA8B-816D15E41004}" dt="2022-05-10T05:42:07.084" v="4771"/>
          <ac:spMkLst>
            <pc:docMk/>
            <pc:sldMk cId="1594406428" sldId="260"/>
            <ac:spMk id="891" creationId="{833BF03A-3D1C-47B5-9176-4B169F8EDF3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92" creationId="{B70C53F4-7A9B-B4B6-CFCC-F6382AB0BCF2}"/>
          </ac:spMkLst>
        </pc:spChg>
        <pc:spChg chg="add mod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905" creationId="{8533D080-DA3E-31FE-1334-E57E6CA9E785}"/>
          </ac:spMkLst>
        </pc:spChg>
        <pc:spChg chg="add mod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906" creationId="{E19253F4-B219-6217-0BAF-75DF8B96879C}"/>
          </ac:spMkLst>
        </pc:spChg>
        <pc:spChg chg="add mod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907" creationId="{8EB62133-1E1F-2D55-3FEF-B62E7F69072A}"/>
          </ac:spMkLst>
        </pc:spChg>
        <pc:spChg chg="add mod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908" creationId="{4D6FBC09-A019-C594-8C96-D67A7AE2DAF9}"/>
          </ac:spMkLst>
        </pc:spChg>
        <pc:spChg chg="add mod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909" creationId="{C810DA64-0994-8012-4C06-1C23DD2821EB}"/>
          </ac:spMkLst>
        </pc:spChg>
        <pc:spChg chg="add mod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910" creationId="{3B20D6AD-7DC6-3D47-9C42-8195E5E79E08}"/>
          </ac:spMkLst>
        </pc:spChg>
        <pc:spChg chg="add mod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911" creationId="{61703FC1-7009-6EE8-0A14-73BBEF69B541}"/>
          </ac:spMkLst>
        </pc:spChg>
        <pc:spChg chg="add mod">
          <ac:chgData name="Sven Van de Velde" userId="00b08bc3e1e83696" providerId="LiveId" clId="{DD3DD1EF-B7C0-44C3-BA8B-816D15E41004}" dt="2022-05-11T05:14:49.215" v="5320" actId="1035"/>
          <ac:spMkLst>
            <pc:docMk/>
            <pc:sldMk cId="1594406428" sldId="260"/>
            <ac:spMk id="912" creationId="{565A9F96-70F0-A72F-680C-F74039FC274D}"/>
          </ac:spMkLst>
        </pc:spChg>
        <pc:spChg chg="add mod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913" creationId="{48DDB717-ACF7-4EE3-3E2C-AF034AC05239}"/>
          </ac:spMkLst>
        </pc:spChg>
        <pc:spChg chg="add mod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914" creationId="{507ADE77-7313-F7FF-8D6A-68A2852EC2AA}"/>
          </ac:spMkLst>
        </pc:spChg>
        <pc:spChg chg="add mod">
          <ac:chgData name="Sven Van de Velde" userId="00b08bc3e1e83696" providerId="LiveId" clId="{DD3DD1EF-B7C0-44C3-BA8B-816D15E41004}" dt="2022-05-11T05:15:03.337" v="5385" actId="1035"/>
          <ac:spMkLst>
            <pc:docMk/>
            <pc:sldMk cId="1594406428" sldId="260"/>
            <ac:spMk id="915" creationId="{9471F864-E6BB-BB9D-A91F-C5F69C8303F1}"/>
          </ac:spMkLst>
        </pc:spChg>
        <pc:spChg chg="add mod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916" creationId="{B9A2BFFE-A109-0022-C8FD-8D9A67FD73B6}"/>
          </ac:spMkLst>
        </pc:spChg>
        <pc:spChg chg="add mod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917" creationId="{75CEEA9E-4366-F8B6-0794-E3FCFCBA1DD7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918" creationId="{E772E237-3C60-FD53-8D01-2EED9336E9E7}"/>
          </ac:spMkLst>
        </pc:spChg>
        <pc:spChg chg="add mod">
          <ac:chgData name="Sven Van de Velde" userId="00b08bc3e1e83696" providerId="LiveId" clId="{DD3DD1EF-B7C0-44C3-BA8B-816D15E41004}" dt="2022-05-11T05:20:15.942" v="5923" actId="6549"/>
          <ac:spMkLst>
            <pc:docMk/>
            <pc:sldMk cId="1594406428" sldId="260"/>
            <ac:spMk id="919" creationId="{17672B8A-748B-643B-397B-45905613AB9E}"/>
          </ac:spMkLst>
        </pc:spChg>
        <pc:spChg chg="add mod">
          <ac:chgData name="Sven Van de Velde" userId="00b08bc3e1e83696" providerId="LiveId" clId="{DD3DD1EF-B7C0-44C3-BA8B-816D15E41004}" dt="2022-05-11T05:20:05.410" v="5917" actId="6549"/>
          <ac:spMkLst>
            <pc:docMk/>
            <pc:sldMk cId="1594406428" sldId="260"/>
            <ac:spMk id="920" creationId="{7E5BBB98-620E-A91F-C9AE-3994648D8FEF}"/>
          </ac:spMkLst>
        </pc:spChg>
        <pc:spChg chg="add mod">
          <ac:chgData name="Sven Van de Velde" userId="00b08bc3e1e83696" providerId="LiveId" clId="{DD3DD1EF-B7C0-44C3-BA8B-816D15E41004}" dt="2022-05-11T05:20:08.245" v="5918" actId="6549"/>
          <ac:spMkLst>
            <pc:docMk/>
            <pc:sldMk cId="1594406428" sldId="260"/>
            <ac:spMk id="921" creationId="{B1B16C2E-D117-BF2B-78C2-2A200DFD5A1C}"/>
          </ac:spMkLst>
        </pc:spChg>
        <pc:spChg chg="add mod">
          <ac:chgData name="Sven Van de Velde" userId="00b08bc3e1e83696" providerId="LiveId" clId="{DD3DD1EF-B7C0-44C3-BA8B-816D15E41004}" dt="2022-05-11T05:20:09.428" v="5919" actId="6549"/>
          <ac:spMkLst>
            <pc:docMk/>
            <pc:sldMk cId="1594406428" sldId="260"/>
            <ac:spMk id="922" creationId="{A73D2157-05AA-58D3-989A-DC650FEED6FB}"/>
          </ac:spMkLst>
        </pc:spChg>
        <pc:spChg chg="add mod">
          <ac:chgData name="Sven Van de Velde" userId="00b08bc3e1e83696" providerId="LiveId" clId="{DD3DD1EF-B7C0-44C3-BA8B-816D15E41004}" dt="2022-05-11T05:20:10.833" v="5920" actId="6549"/>
          <ac:spMkLst>
            <pc:docMk/>
            <pc:sldMk cId="1594406428" sldId="260"/>
            <ac:spMk id="923" creationId="{DCDEFB7C-9C1B-D45A-D90E-30A1427A5CE6}"/>
          </ac:spMkLst>
        </pc:spChg>
        <pc:spChg chg="add mod">
          <ac:chgData name="Sven Van de Velde" userId="00b08bc3e1e83696" providerId="LiveId" clId="{DD3DD1EF-B7C0-44C3-BA8B-816D15E41004}" dt="2022-05-11T05:16:43.742" v="5708" actId="164"/>
          <ac:spMkLst>
            <pc:docMk/>
            <pc:sldMk cId="1594406428" sldId="260"/>
            <ac:spMk id="924" creationId="{5907C792-4992-82A2-D313-63ABA4A282FB}"/>
          </ac:spMkLst>
        </pc:spChg>
        <pc:spChg chg="add mod">
          <ac:chgData name="Sven Van de Velde" userId="00b08bc3e1e83696" providerId="LiveId" clId="{DD3DD1EF-B7C0-44C3-BA8B-816D15E41004}" dt="2022-05-11T05:20:12.921" v="5921" actId="6549"/>
          <ac:spMkLst>
            <pc:docMk/>
            <pc:sldMk cId="1594406428" sldId="260"/>
            <ac:spMk id="925" creationId="{BC35435C-9417-5F51-4AD6-F8C977062853}"/>
          </ac:spMkLst>
        </pc:spChg>
        <pc:spChg chg="add mod">
          <ac:chgData name="Sven Van de Velde" userId="00b08bc3e1e83696" providerId="LiveId" clId="{DD3DD1EF-B7C0-44C3-BA8B-816D15E41004}" dt="2022-05-11T05:20:14.572" v="5922" actId="6549"/>
          <ac:spMkLst>
            <pc:docMk/>
            <pc:sldMk cId="1594406428" sldId="260"/>
            <ac:spMk id="926" creationId="{1F9768B2-6488-053C-0E03-5C2FF7803A96}"/>
          </ac:spMkLst>
        </pc:spChg>
        <pc:grpChg chg="add del mod ord">
          <ac:chgData name="Sven Van de Velde" userId="00b08bc3e1e83696" providerId="LiveId" clId="{DD3DD1EF-B7C0-44C3-BA8B-816D15E41004}" dt="2022-05-10T05:11:02.798" v="3827" actId="165"/>
          <ac:grpSpMkLst>
            <pc:docMk/>
            <pc:sldMk cId="1594406428" sldId="260"/>
            <ac:grpSpMk id="2" creationId="{0E1A2199-8E96-945B-0655-4833E80BD9DB}"/>
          </ac:grpSpMkLst>
        </pc:grpChg>
        <pc:grpChg chg="add del mod">
          <ac:chgData name="Sven Van de Velde" userId="00b08bc3e1e83696" providerId="LiveId" clId="{DD3DD1EF-B7C0-44C3-BA8B-816D15E41004}" dt="2022-05-10T04:42:30.585" v="2595" actId="165"/>
          <ac:grpSpMkLst>
            <pc:docMk/>
            <pc:sldMk cId="1594406428" sldId="260"/>
            <ac:grpSpMk id="48" creationId="{F28C7BB2-4D2D-DC9B-F683-F15CD9D02247}"/>
          </ac:grpSpMkLst>
        </pc:grpChg>
        <pc:grpChg chg="add del mod">
          <ac:chgData name="Sven Van de Velde" userId="00b08bc3e1e83696" providerId="LiveId" clId="{DD3DD1EF-B7C0-44C3-BA8B-816D15E41004}" dt="2022-05-11T05:11:25.637" v="5084" actId="165"/>
          <ac:grpSpMkLst>
            <pc:docMk/>
            <pc:sldMk cId="1594406428" sldId="260"/>
            <ac:grpSpMk id="60" creationId="{5D744C24-074A-8E2F-20A6-B76EBA8306EF}"/>
          </ac:grpSpMkLst>
        </pc:grpChg>
        <pc:grpChg chg="add del mod">
          <ac:chgData name="Sven Van de Velde" userId="00b08bc3e1e83696" providerId="LiveId" clId="{DD3DD1EF-B7C0-44C3-BA8B-816D15E41004}" dt="2022-05-10T04:34:49.016" v="2307" actId="478"/>
          <ac:grpSpMkLst>
            <pc:docMk/>
            <pc:sldMk cId="1594406428" sldId="260"/>
            <ac:grpSpMk id="261" creationId="{F6128536-F7F5-2037-252A-BCAD04037BF2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489" creationId="{8EE21376-4684-F42E-0A34-56D28CEA0691}"/>
          </ac:grpSpMkLst>
        </pc:grpChg>
        <pc:grpChg chg="add mod">
          <ac:chgData name="Sven Van de Velde" userId="00b08bc3e1e83696" providerId="LiveId" clId="{DD3DD1EF-B7C0-44C3-BA8B-816D15E41004}" dt="2022-05-11T05:20:28.490" v="5972" actId="1036"/>
          <ac:grpSpMkLst>
            <pc:docMk/>
            <pc:sldMk cId="1594406428" sldId="260"/>
            <ac:grpSpMk id="515" creationId="{2A7265DF-DB1C-98C4-F069-D978551A9D48}"/>
          </ac:grpSpMkLst>
        </pc:grpChg>
        <pc:grpChg chg="add mod">
          <ac:chgData name="Sven Van de Velde" userId="00b08bc3e1e83696" providerId="LiveId" clId="{DD3DD1EF-B7C0-44C3-BA8B-816D15E41004}" dt="2022-05-11T05:16:50.845" v="5709" actId="164"/>
          <ac:grpSpMkLst>
            <pc:docMk/>
            <pc:sldMk cId="1594406428" sldId="260"/>
            <ac:grpSpMk id="516" creationId="{6B5F0A5D-1422-5202-CB28-596618D77D1A}"/>
          </ac:grpSpMkLst>
        </pc:grpChg>
        <pc:grpChg chg="add mod">
          <ac:chgData name="Sven Van de Velde" userId="00b08bc3e1e83696" providerId="LiveId" clId="{DD3DD1EF-B7C0-44C3-BA8B-816D15E41004}" dt="2022-05-11T05:16:56.571" v="5710" actId="164"/>
          <ac:grpSpMkLst>
            <pc:docMk/>
            <pc:sldMk cId="1594406428" sldId="260"/>
            <ac:grpSpMk id="517" creationId="{E04946C1-B9B6-A3ED-6774-C05D72FB77FE}"/>
          </ac:grpSpMkLst>
        </pc:grpChg>
        <pc:grpChg chg="add mod">
          <ac:chgData name="Sven Van de Velde" userId="00b08bc3e1e83696" providerId="LiveId" clId="{DD3DD1EF-B7C0-44C3-BA8B-816D15E41004}" dt="2022-05-11T05:17:03.077" v="5711" actId="164"/>
          <ac:grpSpMkLst>
            <pc:docMk/>
            <pc:sldMk cId="1594406428" sldId="260"/>
            <ac:grpSpMk id="518" creationId="{DFCE7637-AE51-C77A-5577-82C44D750640}"/>
          </ac:grpSpMkLst>
        </pc:grpChg>
        <pc:grpChg chg="add mod">
          <ac:chgData name="Sven Van de Velde" userId="00b08bc3e1e83696" providerId="LiveId" clId="{DD3DD1EF-B7C0-44C3-BA8B-816D15E41004}" dt="2022-05-11T05:17:09.048" v="5712" actId="164"/>
          <ac:grpSpMkLst>
            <pc:docMk/>
            <pc:sldMk cId="1594406428" sldId="260"/>
            <ac:grpSpMk id="519" creationId="{DFD31773-7E2E-A4ED-8D21-8656EC0D1CEF}"/>
          </ac:grpSpMkLst>
        </pc:grpChg>
        <pc:grpChg chg="add mod">
          <ac:chgData name="Sven Van de Velde" userId="00b08bc3e1e83696" providerId="LiveId" clId="{DD3DD1EF-B7C0-44C3-BA8B-816D15E41004}" dt="2022-05-11T05:17:35.663" v="5715" actId="338"/>
          <ac:grpSpMkLst>
            <pc:docMk/>
            <pc:sldMk cId="1594406428" sldId="260"/>
            <ac:grpSpMk id="520" creationId="{0D4AFA56-9840-3DF2-F87C-804316B0D240}"/>
          </ac:grpSpMkLst>
        </pc:grpChg>
        <pc:grpChg chg="add mod">
          <ac:chgData name="Sven Van de Velde" userId="00b08bc3e1e83696" providerId="LiveId" clId="{DD3DD1EF-B7C0-44C3-BA8B-816D15E41004}" dt="2022-05-11T05:17:41.338" v="5716" actId="164"/>
          <ac:grpSpMkLst>
            <pc:docMk/>
            <pc:sldMk cId="1594406428" sldId="260"/>
            <ac:grpSpMk id="521" creationId="{E04D4D6C-1B3E-3982-AEF5-61D1CBC1617B}"/>
          </ac:grpSpMkLst>
        </pc:grpChg>
        <pc:grpChg chg="add mod">
          <ac:chgData name="Sven Van de Velde" userId="00b08bc3e1e83696" providerId="LiveId" clId="{DD3DD1EF-B7C0-44C3-BA8B-816D15E41004}" dt="2022-05-11T05:18:13.669" v="5717" actId="164"/>
          <ac:grpSpMkLst>
            <pc:docMk/>
            <pc:sldMk cId="1594406428" sldId="260"/>
            <ac:grpSpMk id="522" creationId="{0940809C-A4C1-7146-0386-4F884DD6B0DA}"/>
          </ac:grpSpMkLst>
        </pc:grpChg>
        <pc:grpChg chg="add mod">
          <ac:chgData name="Sven Van de Velde" userId="00b08bc3e1e83696" providerId="LiveId" clId="{DD3DD1EF-B7C0-44C3-BA8B-816D15E41004}" dt="2022-05-11T05:18:19.795" v="5718" actId="164"/>
          <ac:grpSpMkLst>
            <pc:docMk/>
            <pc:sldMk cId="1594406428" sldId="260"/>
            <ac:grpSpMk id="523" creationId="{CDF121D7-579A-6BAA-5C35-25BBE158D1BA}"/>
          </ac:grpSpMkLst>
        </pc:grpChg>
        <pc:grpChg chg="add mod">
          <ac:chgData name="Sven Van de Velde" userId="00b08bc3e1e83696" providerId="LiveId" clId="{DD3DD1EF-B7C0-44C3-BA8B-816D15E41004}" dt="2022-05-11T05:18:26.909" v="5719" actId="164"/>
          <ac:grpSpMkLst>
            <pc:docMk/>
            <pc:sldMk cId="1594406428" sldId="260"/>
            <ac:grpSpMk id="524" creationId="{601CE0F3-9AFF-5D99-E910-38DC0448AB9E}"/>
          </ac:grpSpMkLst>
        </pc:grpChg>
        <pc:grpChg chg="add mod">
          <ac:chgData name="Sven Van de Velde" userId="00b08bc3e1e83696" providerId="LiveId" clId="{DD3DD1EF-B7C0-44C3-BA8B-816D15E41004}" dt="2022-05-11T05:18:33.346" v="5720" actId="164"/>
          <ac:grpSpMkLst>
            <pc:docMk/>
            <pc:sldMk cId="1594406428" sldId="260"/>
            <ac:grpSpMk id="525" creationId="{9465B995-3D4D-6E74-C822-BDFFF7900151}"/>
          </ac:grpSpMkLst>
        </pc:grpChg>
        <pc:grpChg chg="add mod">
          <ac:chgData name="Sven Van de Velde" userId="00b08bc3e1e83696" providerId="LiveId" clId="{DD3DD1EF-B7C0-44C3-BA8B-816D15E41004}" dt="2022-05-11T05:18:42.072" v="5721" actId="164"/>
          <ac:grpSpMkLst>
            <pc:docMk/>
            <pc:sldMk cId="1594406428" sldId="260"/>
            <ac:grpSpMk id="526" creationId="{D714C024-F086-D8E2-802B-74C1D16992C6}"/>
          </ac:grpSpMkLst>
        </pc:grpChg>
        <pc:grpChg chg="add mod">
          <ac:chgData name="Sven Van de Velde" userId="00b08bc3e1e83696" providerId="LiveId" clId="{DD3DD1EF-B7C0-44C3-BA8B-816D15E41004}" dt="2022-05-11T05:18:47.849" v="5722" actId="164"/>
          <ac:grpSpMkLst>
            <pc:docMk/>
            <pc:sldMk cId="1594406428" sldId="260"/>
            <ac:grpSpMk id="527" creationId="{0E78B511-1ACF-5267-F86E-3838858938AD}"/>
          </ac:grpSpMkLst>
        </pc:grpChg>
        <pc:grpChg chg="add del mod">
          <ac:chgData name="Sven Van de Velde" userId="00b08bc3e1e83696" providerId="LiveId" clId="{DD3DD1EF-B7C0-44C3-BA8B-816D15E41004}" dt="2022-05-10T04:56:04.379" v="3184" actId="478"/>
          <ac:grpSpMkLst>
            <pc:docMk/>
            <pc:sldMk cId="1594406428" sldId="260"/>
            <ac:grpSpMk id="555" creationId="{087FF375-0B15-E739-AA65-888E5711DB2A}"/>
          </ac:grpSpMkLst>
        </pc:grpChg>
        <pc:grpChg chg="add del mod">
          <ac:chgData name="Sven Van de Velde" userId="00b08bc3e1e83696" providerId="LiveId" clId="{DD3DD1EF-B7C0-44C3-BA8B-816D15E41004}" dt="2022-05-10T05:25:56.829" v="4077" actId="478"/>
          <ac:grpSpMkLst>
            <pc:docMk/>
            <pc:sldMk cId="1594406428" sldId="260"/>
            <ac:grpSpMk id="562" creationId="{970ECAE5-79EB-CCF3-1334-FBD59E2CD0DA}"/>
          </ac:grpSpMkLst>
        </pc:grpChg>
        <pc:grpChg chg="add del mod">
          <ac:chgData name="Sven Van de Velde" userId="00b08bc3e1e83696" providerId="LiveId" clId="{DD3DD1EF-B7C0-44C3-BA8B-816D15E41004}" dt="2022-05-10T05:25:56.829" v="4077" actId="478"/>
          <ac:grpSpMkLst>
            <pc:docMk/>
            <pc:sldMk cId="1594406428" sldId="260"/>
            <ac:grpSpMk id="570" creationId="{C46CF9F4-45FA-411B-74FD-18ACC750AE5A}"/>
          </ac:grpSpMkLst>
        </pc:grpChg>
        <pc:grpChg chg="add del mod">
          <ac:chgData name="Sven Van de Velde" userId="00b08bc3e1e83696" providerId="LiveId" clId="{DD3DD1EF-B7C0-44C3-BA8B-816D15E41004}" dt="2022-05-11T05:11:18.824" v="5083" actId="165"/>
          <ac:grpSpMkLst>
            <pc:docMk/>
            <pc:sldMk cId="1594406428" sldId="260"/>
            <ac:grpSpMk id="578" creationId="{B78E9FA6-5058-891A-4EE6-2EF664D387DE}"/>
          </ac:grpSpMkLst>
        </pc:grpChg>
        <pc:grpChg chg="add del mod">
          <ac:chgData name="Sven Van de Velde" userId="00b08bc3e1e83696" providerId="LiveId" clId="{DD3DD1EF-B7C0-44C3-BA8B-816D15E41004}" dt="2022-05-11T05:11:18.824" v="5083" actId="165"/>
          <ac:grpSpMkLst>
            <pc:docMk/>
            <pc:sldMk cId="1594406428" sldId="260"/>
            <ac:grpSpMk id="587" creationId="{E3191852-5DA9-DEDC-6D12-03285CE354A1}"/>
          </ac:grpSpMkLst>
        </pc:grpChg>
        <pc:grpChg chg="add del mod">
          <ac:chgData name="Sven Van de Velde" userId="00b08bc3e1e83696" providerId="LiveId" clId="{DD3DD1EF-B7C0-44C3-BA8B-816D15E41004}" dt="2022-05-10T05:06:24.441" v="3666"/>
          <ac:grpSpMkLst>
            <pc:docMk/>
            <pc:sldMk cId="1594406428" sldId="260"/>
            <ac:grpSpMk id="596" creationId="{66EB79FB-E856-4923-06C2-9E6BE70F5B9B}"/>
          </ac:grpSpMkLst>
        </pc:grpChg>
        <pc:grpChg chg="add del mod">
          <ac:chgData name="Sven Van de Velde" userId="00b08bc3e1e83696" providerId="LiveId" clId="{DD3DD1EF-B7C0-44C3-BA8B-816D15E41004}" dt="2022-05-10T05:27:11.415" v="4182" actId="478"/>
          <ac:grpSpMkLst>
            <pc:docMk/>
            <pc:sldMk cId="1594406428" sldId="260"/>
            <ac:grpSpMk id="608" creationId="{6E4451DF-5176-06BB-8C01-6CEB7EF1993F}"/>
          </ac:grpSpMkLst>
        </pc:grpChg>
        <pc:grpChg chg="add del mod">
          <ac:chgData name="Sven Van de Velde" userId="00b08bc3e1e83696" providerId="LiveId" clId="{DD3DD1EF-B7C0-44C3-BA8B-816D15E41004}" dt="2022-05-10T05:27:11.415" v="4182" actId="478"/>
          <ac:grpSpMkLst>
            <pc:docMk/>
            <pc:sldMk cId="1594406428" sldId="260"/>
            <ac:grpSpMk id="612" creationId="{74EE8F1C-E94C-3C20-E5D6-E85CADA17724}"/>
          </ac:grpSpMkLst>
        </pc:grpChg>
        <pc:grpChg chg="add mod or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35" creationId="{54B95626-C4F7-AF87-AEF1-532767FCFDB6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39" creationId="{24266317-2838-F85B-AF24-3441CB42603B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43" creationId="{EBD1C2FB-FDED-0B4E-544F-B95BC8401968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58" creationId="{F6A82F34-3D60-213D-8A98-AA3794FA61A7}"/>
          </ac:grpSpMkLst>
        </pc:grpChg>
        <pc:grpChg chg="add del mod">
          <ac:chgData name="Sven Van de Velde" userId="00b08bc3e1e83696" providerId="LiveId" clId="{DD3DD1EF-B7C0-44C3-BA8B-816D15E41004}" dt="2022-05-11T05:11:13.023" v="5082" actId="165"/>
          <ac:grpSpMkLst>
            <pc:docMk/>
            <pc:sldMk cId="1594406428" sldId="260"/>
            <ac:grpSpMk id="663" creationId="{06F766C9-E044-17CE-DD42-99BC3CC536AB}"/>
          </ac:grpSpMkLst>
        </pc:grpChg>
        <pc:grpChg chg="add del mod">
          <ac:chgData name="Sven Van de Velde" userId="00b08bc3e1e83696" providerId="LiveId" clId="{DD3DD1EF-B7C0-44C3-BA8B-816D15E41004}" dt="2022-05-11T05:11:13.023" v="5082" actId="165"/>
          <ac:grpSpMkLst>
            <pc:docMk/>
            <pc:sldMk cId="1594406428" sldId="260"/>
            <ac:grpSpMk id="672" creationId="{13953592-1D77-CB59-0F2B-C7BF84CEE467}"/>
          </ac:grpSpMkLst>
        </pc:grpChg>
        <pc:grpChg chg="add del mod">
          <ac:chgData name="Sven Van de Velde" userId="00b08bc3e1e83696" providerId="LiveId" clId="{DD3DD1EF-B7C0-44C3-BA8B-816D15E41004}" dt="2022-05-11T05:11:13.023" v="5082" actId="165"/>
          <ac:grpSpMkLst>
            <pc:docMk/>
            <pc:sldMk cId="1594406428" sldId="260"/>
            <ac:grpSpMk id="683" creationId="{74850D5E-B065-7744-2E45-38922A595503}"/>
          </ac:grpSpMkLst>
        </pc:grpChg>
        <pc:grpChg chg="del">
          <ac:chgData name="Sven Van de Velde" userId="00b08bc3e1e83696" providerId="LiveId" clId="{DD3DD1EF-B7C0-44C3-BA8B-816D15E41004}" dt="2022-05-10T04:35:06.713" v="2311" actId="478"/>
          <ac:grpSpMkLst>
            <pc:docMk/>
            <pc:sldMk cId="1594406428" sldId="260"/>
            <ac:grpSpMk id="691" creationId="{80AE21FC-5C96-45DF-9F12-142BEAC2E2AD}"/>
          </ac:grpSpMkLst>
        </pc:grpChg>
        <pc:grpChg chg="del">
          <ac:chgData name="Sven Van de Velde" userId="00b08bc3e1e83696" providerId="LiveId" clId="{DD3DD1EF-B7C0-44C3-BA8B-816D15E41004}" dt="2022-05-10T04:35:06.713" v="2311" actId="478"/>
          <ac:grpSpMkLst>
            <pc:docMk/>
            <pc:sldMk cId="1594406428" sldId="260"/>
            <ac:grpSpMk id="696" creationId="{BADA688C-4992-498D-9D07-FEFF5A5FC85E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99" creationId="{C8E58B79-31BB-7DB1-F133-A01B8C8B6175}"/>
          </ac:grpSpMkLst>
        </pc:grpChg>
        <pc:grpChg chg="del">
          <ac:chgData name="Sven Van de Velde" userId="00b08bc3e1e83696" providerId="LiveId" clId="{DD3DD1EF-B7C0-44C3-BA8B-816D15E41004}" dt="2022-05-10T04:39:39.828" v="2521" actId="478"/>
          <ac:grpSpMkLst>
            <pc:docMk/>
            <pc:sldMk cId="1594406428" sldId="260"/>
            <ac:grpSpMk id="705" creationId="{61E232BF-A801-43F5-BF7C-EA71A6370B29}"/>
          </ac:grpSpMkLst>
        </pc:grpChg>
        <pc:grpChg chg="del">
          <ac:chgData name="Sven Van de Velde" userId="00b08bc3e1e83696" providerId="LiveId" clId="{DD3DD1EF-B7C0-44C3-BA8B-816D15E41004}" dt="2022-05-10T04:39:39.828" v="2521" actId="478"/>
          <ac:grpSpMkLst>
            <pc:docMk/>
            <pc:sldMk cId="1594406428" sldId="260"/>
            <ac:grpSpMk id="710" creationId="{F374202C-AAAE-4A8A-AC40-0E8364CB26B4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19" creationId="{38B2C544-26DE-FFF0-5B13-3B871BFC95D9}"/>
          </ac:grpSpMkLst>
        </pc:grpChg>
        <pc:grpChg chg="del">
          <ac:chgData name="Sven Van de Velde" userId="00b08bc3e1e83696" providerId="LiveId" clId="{DD3DD1EF-B7C0-44C3-BA8B-816D15E41004}" dt="2022-05-10T04:39:39.828" v="2521" actId="478"/>
          <ac:grpSpMkLst>
            <pc:docMk/>
            <pc:sldMk cId="1594406428" sldId="260"/>
            <ac:grpSpMk id="724" creationId="{9AE455B2-381E-4BC1-B7A8-F7466B959462}"/>
          </ac:grpSpMkLst>
        </pc:grpChg>
        <pc:grpChg chg="add del mod">
          <ac:chgData name="Sven Van de Velde" userId="00b08bc3e1e83696" providerId="LiveId" clId="{DD3DD1EF-B7C0-44C3-BA8B-816D15E41004}" dt="2022-05-10T05:36:27.782" v="4493" actId="21"/>
          <ac:grpSpMkLst>
            <pc:docMk/>
            <pc:sldMk cId="1594406428" sldId="260"/>
            <ac:grpSpMk id="738" creationId="{5FD1F005-7167-5A28-37BF-43C6E40E3FE7}"/>
          </ac:grpSpMkLst>
        </pc:grpChg>
        <pc:grpChg chg="add del mod">
          <ac:chgData name="Sven Van de Velde" userId="00b08bc3e1e83696" providerId="LiveId" clId="{DD3DD1EF-B7C0-44C3-BA8B-816D15E41004}" dt="2022-05-11T05:17:21.280" v="5713" actId="165"/>
          <ac:grpSpMkLst>
            <pc:docMk/>
            <pc:sldMk cId="1594406428" sldId="260"/>
            <ac:grpSpMk id="743" creationId="{39E8BF58-21C0-673E-89DE-F2DE522AB24E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752" creationId="{95A6FAB6-3A82-0E23-5766-CC85CA8229E5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761" creationId="{A0109246-5918-1994-AA04-CB0064B8C8EC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70" creationId="{4655F6A3-FB96-9CAB-93FE-E299CCC34202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75" creationId="{0EC145B2-759D-4AD2-B2DD-B605B3669F0A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80" creationId="{88C24BE3-5EF9-3BA0-B29C-809D634AB60C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90" creationId="{A7B93A75-2E95-9C5F-2137-B3D17A78DBE0}"/>
          </ac:grpSpMkLst>
        </pc:grpChg>
        <pc:grpChg chg="add del mod">
          <ac:chgData name="Sven Van de Velde" userId="00b08bc3e1e83696" providerId="LiveId" clId="{DD3DD1EF-B7C0-44C3-BA8B-816D15E41004}" dt="2022-05-10T05:37:16.561" v="4581" actId="478"/>
          <ac:grpSpMkLst>
            <pc:docMk/>
            <pc:sldMk cId="1594406428" sldId="260"/>
            <ac:grpSpMk id="809" creationId="{46144A47-150B-39D4-C3F6-A73ECDD10A28}"/>
          </ac:grpSpMkLst>
        </pc:grpChg>
        <pc:grpChg chg="add del mod">
          <ac:chgData name="Sven Van de Velde" userId="00b08bc3e1e83696" providerId="LiveId" clId="{DD3DD1EF-B7C0-44C3-BA8B-816D15E41004}" dt="2022-05-10T05:36:50.316" v="4576" actId="478"/>
          <ac:grpSpMkLst>
            <pc:docMk/>
            <pc:sldMk cId="1594406428" sldId="260"/>
            <ac:grpSpMk id="822" creationId="{845A3498-8B39-A18B-2C74-7EFD62F141A6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52" creationId="{49D91F15-1D85-5322-156B-0F42B4DE78FF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61" creationId="{788FB91B-8501-C80D-57EE-E66868E2D885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70" creationId="{DCD11EAA-9898-8C6C-C79F-779DB0916AEB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79" creationId="{2A2999EA-589D-9472-0667-453482405FED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888" creationId="{FA53F2C9-8D59-19BB-EDAE-F02DF2935642}"/>
          </ac:grpSpMkLst>
        </pc:grpChg>
        <pc:picChg chg="mod">
          <ac:chgData name="Sven Van de Velde" userId="00b08bc3e1e83696" providerId="LiveId" clId="{DD3DD1EF-B7C0-44C3-BA8B-816D15E41004}" dt="2022-05-11T05:25:11.604" v="6050" actId="1076"/>
          <ac:picMkLst>
            <pc:docMk/>
            <pc:sldMk cId="1594406428" sldId="260"/>
            <ac:picMk id="243" creationId="{00955F09-81DC-4079-B680-24FD7E241C58}"/>
          </ac:picMkLst>
        </pc:picChg>
        <pc:cxnChg chg="add mod or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4" creationId="{F38A1677-78E1-E900-2841-E80FE797C221}"/>
          </ac:cxnSpMkLst>
        </pc:cxnChg>
        <pc:cxnChg chg="add del">
          <ac:chgData name="Sven Van de Velde" userId="00b08bc3e1e83696" providerId="LiveId" clId="{DD3DD1EF-B7C0-44C3-BA8B-816D15E41004}" dt="2022-05-10T04:17:32.381" v="1391" actId="478"/>
          <ac:cxnSpMkLst>
            <pc:docMk/>
            <pc:sldMk cId="1594406428" sldId="260"/>
            <ac:cxnSpMk id="38" creationId="{D53EA3E5-4F8B-A4DE-0D36-09E964B40599}"/>
          </ac:cxnSpMkLst>
        </pc:cxnChg>
        <pc:cxnChg chg="add del mod">
          <ac:chgData name="Sven Van de Velde" userId="00b08bc3e1e83696" providerId="LiveId" clId="{DD3DD1EF-B7C0-44C3-BA8B-816D15E41004}" dt="2022-05-10T04:34:26.449" v="2305" actId="478"/>
          <ac:cxnSpMkLst>
            <pc:docMk/>
            <pc:sldMk cId="1594406428" sldId="260"/>
            <ac:cxnSpMk id="41" creationId="{0747F635-5AEE-386A-FCFF-459A4868B00B}"/>
          </ac:cxnSpMkLst>
        </pc:cxnChg>
        <pc:cxnChg chg="add del mod">
          <ac:chgData name="Sven Van de Velde" userId="00b08bc3e1e83696" providerId="LiveId" clId="{DD3DD1EF-B7C0-44C3-BA8B-816D15E41004}" dt="2022-05-10T04:32:30.779" v="2273" actId="478"/>
          <ac:cxnSpMkLst>
            <pc:docMk/>
            <pc:sldMk cId="1594406428" sldId="260"/>
            <ac:cxnSpMk id="43" creationId="{6DE7D81D-D31B-665A-ADD7-75195CF509A4}"/>
          </ac:cxnSpMkLst>
        </pc:cxnChg>
        <pc:cxnChg chg="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138" creationId="{7F4904BA-EF1D-421C-91A2-469308E0E19D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48" creationId="{19C0D6EA-1DB3-A2C1-205E-52E2B4A551DA}"/>
          </ac:cxnSpMkLst>
        </pc:cxnChg>
        <pc:cxnChg chg="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176" creationId="{A4C5EFF5-F686-4847-87D4-1EBDE86D6986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79" creationId="{B6DFE56A-A7EA-DA96-87B1-50396971D431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0" creationId="{D2E116F2-355D-5913-420E-DD23690DBDE1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1" creationId="{1AEBB86E-EEDD-1CC5-C1A8-201AE161D675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2" creationId="{4737A088-2B90-6560-BD0D-0600473BF0D9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183" creationId="{747AFFDC-7301-4408-A3BE-853034F2FA2B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4" creationId="{D88F7A7C-510A-D319-932A-BCD6260CBCF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5" creationId="{7EF7D6BF-4DA6-8473-4770-35C8FCFCF306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187" creationId="{2BDE065D-6D21-4970-A2B8-AAA1B0611D5D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04" creationId="{E1A6DA1A-9BC7-BE41-B598-4F3E7094766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07" creationId="{AC4628A0-0A14-2EDE-D19C-27A8EE93F3F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09" creationId="{D4DD78A1-9929-4245-331B-6554E2D33ADB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0" creationId="{F57E7413-EF31-6D8C-1FC1-5E512FF5E016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1" creationId="{AED20C40-E916-6866-E430-434802159434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2" creationId="{5DC49B77-3340-51E0-651F-73766E668D93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5" creationId="{98EB80C0-39E5-53A5-677F-B784F21BA05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6" creationId="{990A83D3-385B-7C55-9F13-18040A4165C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7" creationId="{3585726A-072F-E5CB-5304-B1AD521EAA81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8" creationId="{F015695A-1AD8-C1AC-22D2-F2B1BB385FA3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9" creationId="{1731DD9E-CDA9-07B3-BD95-1B66C8F7F93D}"/>
          </ac:cxnSpMkLst>
        </pc:cxnChg>
        <pc:cxnChg chg="del mod">
          <ac:chgData name="Sven Van de Velde" userId="00b08bc3e1e83696" providerId="LiveId" clId="{DD3DD1EF-B7C0-44C3-BA8B-816D15E41004}" dt="2022-05-10T04:39:39.828" v="2521" actId="478"/>
          <ac:cxnSpMkLst>
            <pc:docMk/>
            <pc:sldMk cId="1594406428" sldId="260"/>
            <ac:cxnSpMk id="231" creationId="{8A3017EB-2FEA-41F0-B9D1-DBD25DFEEEE5}"/>
          </ac:cxnSpMkLst>
        </pc:cxnChg>
        <pc:cxnChg chg="del mod">
          <ac:chgData name="Sven Van de Velde" userId="00b08bc3e1e83696" providerId="LiveId" clId="{DD3DD1EF-B7C0-44C3-BA8B-816D15E41004}" dt="2022-05-10T04:35:06.713" v="2311" actId="478"/>
          <ac:cxnSpMkLst>
            <pc:docMk/>
            <pc:sldMk cId="1594406428" sldId="260"/>
            <ac:cxnSpMk id="235" creationId="{2112E684-4F58-47A4-B1E7-A4A21F9B8818}"/>
          </ac:cxnSpMkLst>
        </pc:cxnChg>
        <pc:cxnChg chg="add del mod">
          <ac:chgData name="Sven Van de Velde" userId="00b08bc3e1e83696" providerId="LiveId" clId="{DD3DD1EF-B7C0-44C3-BA8B-816D15E41004}" dt="2022-05-10T04:18:06.012" v="1488" actId="478"/>
          <ac:cxnSpMkLst>
            <pc:docMk/>
            <pc:sldMk cId="1594406428" sldId="260"/>
            <ac:cxnSpMk id="253" creationId="{0115F38C-A5E7-98A5-704C-BBD83FC4DCB8}"/>
          </ac:cxnSpMkLst>
        </pc:cxnChg>
        <pc:cxnChg chg="add del mod">
          <ac:chgData name="Sven Van de Velde" userId="00b08bc3e1e83696" providerId="LiveId" clId="{DD3DD1EF-B7C0-44C3-BA8B-816D15E41004}" dt="2022-05-10T04:18:07.293" v="1489" actId="478"/>
          <ac:cxnSpMkLst>
            <pc:docMk/>
            <pc:sldMk cId="1594406428" sldId="260"/>
            <ac:cxnSpMk id="254" creationId="{0C4D836C-396E-9540-125A-F3462788410A}"/>
          </ac:cxnSpMkLst>
        </pc:cxnChg>
        <pc:cxnChg chg="add del mod">
          <ac:chgData name="Sven Van de Velde" userId="00b08bc3e1e83696" providerId="LiveId" clId="{DD3DD1EF-B7C0-44C3-BA8B-816D15E41004}" dt="2022-05-10T04:18:08.300" v="1490" actId="478"/>
          <ac:cxnSpMkLst>
            <pc:docMk/>
            <pc:sldMk cId="1594406428" sldId="260"/>
            <ac:cxnSpMk id="255" creationId="{E0B5A3D9-78E7-F013-ABB8-9D4BCD531474}"/>
          </ac:cxnSpMkLst>
        </pc:cxnChg>
        <pc:cxnChg chg="add del mod">
          <ac:chgData name="Sven Van de Velde" userId="00b08bc3e1e83696" providerId="LiveId" clId="{DD3DD1EF-B7C0-44C3-BA8B-816D15E41004}" dt="2022-05-10T04:18:09.179" v="1491" actId="478"/>
          <ac:cxnSpMkLst>
            <pc:docMk/>
            <pc:sldMk cId="1594406428" sldId="260"/>
            <ac:cxnSpMk id="256" creationId="{3E25B17C-004F-40DF-261F-32C8CDD65BE7}"/>
          </ac:cxnSpMkLst>
        </pc:cxnChg>
        <pc:cxnChg chg="add del mod">
          <ac:chgData name="Sven Van de Velde" userId="00b08bc3e1e83696" providerId="LiveId" clId="{DD3DD1EF-B7C0-44C3-BA8B-816D15E41004}" dt="2022-05-10T04:18:09.973" v="1492" actId="478"/>
          <ac:cxnSpMkLst>
            <pc:docMk/>
            <pc:sldMk cId="1594406428" sldId="260"/>
            <ac:cxnSpMk id="257" creationId="{43EED73A-C15B-4047-110F-45D1C4E5360B}"/>
          </ac:cxnSpMkLst>
        </pc:cxnChg>
        <pc:cxnChg chg="add del mod">
          <ac:chgData name="Sven Van de Velde" userId="00b08bc3e1e83696" providerId="LiveId" clId="{DD3DD1EF-B7C0-44C3-BA8B-816D15E41004}" dt="2022-05-10T04:18:10.915" v="1493" actId="478"/>
          <ac:cxnSpMkLst>
            <pc:docMk/>
            <pc:sldMk cId="1594406428" sldId="260"/>
            <ac:cxnSpMk id="258" creationId="{779AB179-4140-318C-F75B-4D4D21168A8A}"/>
          </ac:cxnSpMkLst>
        </pc:cxnChg>
        <pc:cxnChg chg="add del mod">
          <ac:chgData name="Sven Van de Velde" userId="00b08bc3e1e83696" providerId="LiveId" clId="{DD3DD1EF-B7C0-44C3-BA8B-816D15E41004}" dt="2022-05-10T04:18:11.941" v="1494" actId="478"/>
          <ac:cxnSpMkLst>
            <pc:docMk/>
            <pc:sldMk cId="1594406428" sldId="260"/>
            <ac:cxnSpMk id="259" creationId="{163B2E93-351F-BF6A-0027-9EBD3F18E3E8}"/>
          </ac:cxnSpMkLst>
        </pc:cxnChg>
        <pc:cxnChg chg="add del mod">
          <ac:chgData name="Sven Van de Velde" userId="00b08bc3e1e83696" providerId="LiveId" clId="{DD3DD1EF-B7C0-44C3-BA8B-816D15E41004}" dt="2022-05-10T04:18:13.088" v="1495" actId="478"/>
          <ac:cxnSpMkLst>
            <pc:docMk/>
            <pc:sldMk cId="1594406428" sldId="260"/>
            <ac:cxnSpMk id="260" creationId="{963FFFC6-9946-CD26-0E2E-84033937AF9B}"/>
          </ac:cxnSpMkLst>
        </pc:cxnChg>
        <pc:cxnChg chg="add del mod">
          <ac:chgData name="Sven Van de Velde" userId="00b08bc3e1e83696" providerId="LiveId" clId="{DD3DD1EF-B7C0-44C3-BA8B-816D15E41004}" dt="2022-05-10T04:34:56.815" v="2309" actId="478"/>
          <ac:cxnSpMkLst>
            <pc:docMk/>
            <pc:sldMk cId="1594406428" sldId="260"/>
            <ac:cxnSpMk id="266" creationId="{026D3F27-7304-EE1A-AA93-5FBCDC2D0511}"/>
          </ac:cxnSpMkLst>
        </pc:cxnChg>
        <pc:cxnChg chg="add del mod">
          <ac:chgData name="Sven Van de Velde" userId="00b08bc3e1e83696" providerId="LiveId" clId="{DD3DD1EF-B7C0-44C3-BA8B-816D15E41004}" dt="2022-05-10T04:34:54.358" v="2308" actId="478"/>
          <ac:cxnSpMkLst>
            <pc:docMk/>
            <pc:sldMk cId="1594406428" sldId="260"/>
            <ac:cxnSpMk id="278" creationId="{4357D4CC-6624-5121-8DAC-B06D00E0462F}"/>
          </ac:cxnSpMkLst>
        </pc:cxnChg>
        <pc:cxnChg chg="add del mod">
          <ac:chgData name="Sven Van de Velde" userId="00b08bc3e1e83696" providerId="LiveId" clId="{DD3DD1EF-B7C0-44C3-BA8B-816D15E41004}" dt="2022-05-10T04:18:01.782" v="1487"/>
          <ac:cxnSpMkLst>
            <pc:docMk/>
            <pc:sldMk cId="1594406428" sldId="260"/>
            <ac:cxnSpMk id="279" creationId="{C27AE688-04E6-74AC-3E94-03927CFE24FC}"/>
          </ac:cxnSpMkLst>
        </pc:cxnChg>
        <pc:cxnChg chg="add del mod">
          <ac:chgData name="Sven Van de Velde" userId="00b08bc3e1e83696" providerId="LiveId" clId="{DD3DD1EF-B7C0-44C3-BA8B-816D15E41004}" dt="2022-05-10T04:17:58.873" v="1482"/>
          <ac:cxnSpMkLst>
            <pc:docMk/>
            <pc:sldMk cId="1594406428" sldId="260"/>
            <ac:cxnSpMk id="280" creationId="{511CC7A0-D20B-0E14-50C5-82CE2BE64702}"/>
          </ac:cxnSpMkLst>
        </pc:cxnChg>
        <pc:cxnChg chg="add del mod">
          <ac:chgData name="Sven Van de Velde" userId="00b08bc3e1e83696" providerId="LiveId" clId="{DD3DD1EF-B7C0-44C3-BA8B-816D15E41004}" dt="2022-05-10T04:17:57.150" v="1479"/>
          <ac:cxnSpMkLst>
            <pc:docMk/>
            <pc:sldMk cId="1594406428" sldId="260"/>
            <ac:cxnSpMk id="281" creationId="{1D0C6523-4DB7-C9BB-994E-C779AD7CC3DC}"/>
          </ac:cxnSpMkLst>
        </pc:cxnChg>
        <pc:cxnChg chg="add del mod">
          <ac:chgData name="Sven Van de Velde" userId="00b08bc3e1e83696" providerId="LiveId" clId="{DD3DD1EF-B7C0-44C3-BA8B-816D15E41004}" dt="2022-05-10T04:17:56.392" v="1476"/>
          <ac:cxnSpMkLst>
            <pc:docMk/>
            <pc:sldMk cId="1594406428" sldId="260"/>
            <ac:cxnSpMk id="282" creationId="{179FA5F1-0B3C-8D99-F46D-624AD9A9AF0B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3" creationId="{BCAC9D9D-A033-4495-F820-FE35A9CBAE3B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4" creationId="{3C9EA3F4-23A6-57A9-BB40-B9C7DD5F437C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5" creationId="{422112E5-43CE-7589-82B2-32CF2BAEC61C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6" creationId="{99BB450B-29EB-9642-D9D5-F1BE6A04540E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7" creationId="{0B74044B-1DE3-8D63-D880-96DCF8989F70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8" creationId="{8611B77D-52ED-5554-0014-0E915C4D67AA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9" creationId="{F01A0193-133A-C327-4034-A3AA48DADB6F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90" creationId="{AB917315-3EF0-C6BA-3C02-CACFE4DCFB55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91" creationId="{5A737191-526B-365E-CD6B-BC70935C5B78}"/>
          </ac:cxnSpMkLst>
        </pc:cxnChg>
        <pc:cxnChg chg="add del mod">
          <ac:chgData name="Sven Van de Velde" userId="00b08bc3e1e83696" providerId="LiveId" clId="{DD3DD1EF-B7C0-44C3-BA8B-816D15E41004}" dt="2022-05-10T04:34:15.579" v="2303" actId="478"/>
          <ac:cxnSpMkLst>
            <pc:docMk/>
            <pc:sldMk cId="1594406428" sldId="260"/>
            <ac:cxnSpMk id="292" creationId="{EB988C85-2C98-6583-AEC1-0492E3C64E41}"/>
          </ac:cxnSpMkLst>
        </pc:cxnChg>
        <pc:cxnChg chg="add del mod">
          <ac:chgData name="Sven Van de Velde" userId="00b08bc3e1e83696" providerId="LiveId" clId="{DD3DD1EF-B7C0-44C3-BA8B-816D15E41004}" dt="2022-05-10T04:34:19.329" v="2304" actId="478"/>
          <ac:cxnSpMkLst>
            <pc:docMk/>
            <pc:sldMk cId="1594406428" sldId="260"/>
            <ac:cxnSpMk id="293" creationId="{13B1D5AB-D99A-EB72-D5DA-810E4667F471}"/>
          </ac:cxnSpMkLst>
        </pc:cxnChg>
        <pc:cxnChg chg="add del mod">
          <ac:chgData name="Sven Van de Velde" userId="00b08bc3e1e83696" providerId="LiveId" clId="{DD3DD1EF-B7C0-44C3-BA8B-816D15E41004}" dt="2022-05-10T04:33:44.279" v="2295" actId="478"/>
          <ac:cxnSpMkLst>
            <pc:docMk/>
            <pc:sldMk cId="1594406428" sldId="260"/>
            <ac:cxnSpMk id="294" creationId="{92A28AA1-4F6D-DB48-D7B0-0F92279243A0}"/>
          </ac:cxnSpMkLst>
        </pc:cxnChg>
        <pc:cxnChg chg="add del mod">
          <ac:chgData name="Sven Van de Velde" userId="00b08bc3e1e83696" providerId="LiveId" clId="{DD3DD1EF-B7C0-44C3-BA8B-816D15E41004}" dt="2022-05-10T04:33:43.575" v="2294" actId="478"/>
          <ac:cxnSpMkLst>
            <pc:docMk/>
            <pc:sldMk cId="1594406428" sldId="260"/>
            <ac:cxnSpMk id="295" creationId="{2EAA3460-2F35-A867-61F1-EBFD87AE78B4}"/>
          </ac:cxnSpMkLst>
        </pc:cxnChg>
        <pc:cxnChg chg="add del mod">
          <ac:chgData name="Sven Van de Velde" userId="00b08bc3e1e83696" providerId="LiveId" clId="{DD3DD1EF-B7C0-44C3-BA8B-816D15E41004}" dt="2022-05-10T04:33:42.317" v="2293" actId="478"/>
          <ac:cxnSpMkLst>
            <pc:docMk/>
            <pc:sldMk cId="1594406428" sldId="260"/>
            <ac:cxnSpMk id="296" creationId="{EEC0DC98-FEAF-57D9-5D90-E9E3FAD9BAC8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297" creationId="{9B4470BD-C24A-B2DA-4C09-1AF667DD2465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298" creationId="{0FF24C01-E0BD-73E7-0FCB-BB15B23D3643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299" creationId="{FAA417C5-87C2-4C8F-4E85-51752A2FE4D4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300" creationId="{DC0D3419-4DDE-CFB0-E795-F5CA65720F83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01" creationId="{5F1E50B1-B98D-1CE1-9BDC-3AD6C0EFF6D0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02" creationId="{144F0472-E56B-F9CE-BA97-34485D7D8680}"/>
          </ac:cxnSpMkLst>
        </pc:cxnChg>
        <pc:cxnChg chg="add mod">
          <ac:chgData name="Sven Van de Velde" userId="00b08bc3e1e83696" providerId="LiveId" clId="{DD3DD1EF-B7C0-44C3-BA8B-816D15E41004}" dt="2022-05-11T05:21:00.236" v="5976" actId="14100"/>
          <ac:cxnSpMkLst>
            <pc:docMk/>
            <pc:sldMk cId="1594406428" sldId="260"/>
            <ac:cxnSpMk id="304" creationId="{3872F062-A2B3-8B46-BAB0-E6DE6F0A5781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10" creationId="{2F351FB1-4DC0-6118-1925-C347AF8D6B18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22" creationId="{9018F035-DB20-F248-2987-5CAEFBF9F728}"/>
          </ac:cxnSpMkLst>
        </pc:cxnChg>
        <pc:cxnChg chg="mod">
          <ac:chgData name="Sven Van de Velde" userId="00b08bc3e1e83696" providerId="LiveId" clId="{DD3DD1EF-B7C0-44C3-BA8B-816D15E41004}" dt="2022-05-10T04:04:58.445" v="863" actId="14100"/>
          <ac:cxnSpMkLst>
            <pc:docMk/>
            <pc:sldMk cId="1594406428" sldId="260"/>
            <ac:cxnSpMk id="479" creationId="{87A2C34A-6370-4FD5-A76C-1E204E74B367}"/>
          </ac:cxnSpMkLst>
        </pc:cxnChg>
        <pc:cxnChg chg="add del mod">
          <ac:chgData name="Sven Van de Velde" userId="00b08bc3e1e83696" providerId="LiveId" clId="{DD3DD1EF-B7C0-44C3-BA8B-816D15E41004}" dt="2022-05-10T05:14:46.687" v="3862"/>
          <ac:cxnSpMkLst>
            <pc:docMk/>
            <pc:sldMk cId="1594406428" sldId="260"/>
            <ac:cxnSpMk id="616" creationId="{E136C55A-BF39-923C-5C9C-27EC8D4E2837}"/>
          </ac:cxnSpMkLst>
        </pc:cxnChg>
        <pc:cxnChg chg="mod">
          <ac:chgData name="Sven Van de Velde" userId="00b08bc3e1e83696" providerId="LiveId" clId="{DD3DD1EF-B7C0-44C3-BA8B-816D15E41004}" dt="2022-05-10T04:05:01.760" v="864" actId="14100"/>
          <ac:cxnSpMkLst>
            <pc:docMk/>
            <pc:sldMk cId="1594406428" sldId="260"/>
            <ac:cxnSpMk id="677" creationId="{45E9FA7B-D7BB-4355-AF63-793427980F3D}"/>
          </ac:cxnSpMkLst>
        </pc:cxnChg>
        <pc:cxnChg chg="mod">
          <ac:chgData name="Sven Van de Velde" userId="00b08bc3e1e83696" providerId="LiveId" clId="{DD3DD1EF-B7C0-44C3-BA8B-816D15E41004}" dt="2022-05-10T04:04:53.999" v="862" actId="14100"/>
          <ac:cxnSpMkLst>
            <pc:docMk/>
            <pc:sldMk cId="1594406428" sldId="260"/>
            <ac:cxnSpMk id="702" creationId="{172DAE6F-304A-4355-B9DD-DA867F0F374A}"/>
          </ac:cxnSpMkLst>
        </pc:cxnChg>
        <pc:cxnChg chg="mod">
          <ac:chgData name="Sven Van de Velde" userId="00b08bc3e1e83696" providerId="LiveId" clId="{DD3DD1EF-B7C0-44C3-BA8B-816D15E41004}" dt="2022-05-10T04:04:49.630" v="861" actId="14100"/>
          <ac:cxnSpMkLst>
            <pc:docMk/>
            <pc:sldMk cId="1594406428" sldId="260"/>
            <ac:cxnSpMk id="703" creationId="{AF5C19C9-97B7-4E8A-ACE0-D96B94273EA2}"/>
          </ac:cxnSpMkLst>
        </pc:cxnChg>
        <pc:cxnChg chg="del mod">
          <ac:chgData name="Sven Van de Velde" userId="00b08bc3e1e83696" providerId="LiveId" clId="{DD3DD1EF-B7C0-44C3-BA8B-816D15E41004}" dt="2022-05-10T04:39:39.828" v="2521" actId="478"/>
          <ac:cxnSpMkLst>
            <pc:docMk/>
            <pc:sldMk cId="1594406428" sldId="260"/>
            <ac:cxnSpMk id="715" creationId="{EFC6FF40-2210-44D0-B908-9BFB9D61DBA1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795" creationId="{4D3B37C2-AED0-42E6-B67C-51D2E6C41C59}"/>
          </ac:cxnSpMkLst>
        </pc:cxnChg>
        <pc:cxnChg chg="del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5" creationId="{F1BCB7D3-F2A2-4709-9B1D-B5C725717A1A}"/>
          </ac:cxnSpMkLst>
        </pc:cxnChg>
        <pc:cxnChg chg="del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6" creationId="{A22B23E9-97BF-45A3-AA91-A0C0AB7D7940}"/>
          </ac:cxnSpMkLst>
        </pc:cxnChg>
        <pc:cxnChg chg="del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7" creationId="{CE90E932-104F-4258-880B-D4BC2ACF5BCB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8" creationId="{C6BD19A4-7D66-424F-B24F-08D33F005492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3" creationId="{BFB86EC4-4BED-2B37-B99B-9D0151C32836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4" creationId="{69FE40A9-721D-8E3E-D2F6-A4B824292A89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5" creationId="{88B813AE-E2A0-EBB4-FE15-2D5A91FBC8C9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6" creationId="{9883E067-B169-31C1-140E-89E9545877F2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7" creationId="{64CF3A39-DE62-4072-9F5C-FED65DA90381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8" creationId="{8B292187-9E97-514A-E679-E50E5B61AFB3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9" creationId="{6373F06A-C747-8826-527F-2546DABB28D5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0" creationId="{B97836A5-1F5D-EF4C-3832-85621D0EBBFA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1" creationId="{AFAA804E-CE6C-9F6D-AD06-2B975B11620C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2" creationId="{C92F169A-0D1F-07A2-E6C4-F8AF259F9AEF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3" creationId="{53CA94AA-015C-448F-9244-B4A53F626310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4" creationId="{D1A41246-5028-6F22-2373-09540EF2A8DC}"/>
          </ac:cxnSpMkLst>
        </pc:cxnChg>
      </pc:sldChg>
      <pc:sldChg chg="del">
        <pc:chgData name="Sven Van de Velde" userId="00b08bc3e1e83696" providerId="LiveId" clId="{DD3DD1EF-B7C0-44C3-BA8B-816D15E41004}" dt="2022-05-14T05:13:45.342" v="9624" actId="2696"/>
        <pc:sldMkLst>
          <pc:docMk/>
          <pc:sldMk cId="3074007963" sldId="261"/>
        </pc:sldMkLst>
      </pc:sldChg>
      <pc:sldChg chg="del">
        <pc:chgData name="Sven Van de Velde" userId="00b08bc3e1e83696" providerId="LiveId" clId="{DD3DD1EF-B7C0-44C3-BA8B-816D15E41004}" dt="2022-05-14T05:13:45.342" v="9624" actId="2696"/>
        <pc:sldMkLst>
          <pc:docMk/>
          <pc:sldMk cId="3667979073" sldId="262"/>
        </pc:sldMkLst>
      </pc:sldChg>
      <pc:sldChg chg="modSp del mod">
        <pc:chgData name="Sven Van de Velde" userId="00b08bc3e1e83696" providerId="LiveId" clId="{DD3DD1EF-B7C0-44C3-BA8B-816D15E41004}" dt="2022-05-14T05:13:48.208" v="9625" actId="2696"/>
        <pc:sldMkLst>
          <pc:docMk/>
          <pc:sldMk cId="1249386929" sldId="265"/>
        </pc:sldMkLst>
        <pc:cxnChg chg="mod">
          <ac:chgData name="Sven Van de Velde" userId="00b08bc3e1e83696" providerId="LiveId" clId="{DD3DD1EF-B7C0-44C3-BA8B-816D15E41004}" dt="2022-05-10T03:45:29.005" v="145" actId="108"/>
          <ac:cxnSpMkLst>
            <pc:docMk/>
            <pc:sldMk cId="1249386929" sldId="265"/>
            <ac:cxnSpMk id="138" creationId="{7F4904BA-EF1D-421C-91A2-469308E0E19D}"/>
          </ac:cxnSpMkLst>
        </pc:cxnChg>
        <pc:cxnChg chg="mod">
          <ac:chgData name="Sven Van de Velde" userId="00b08bc3e1e83696" providerId="LiveId" clId="{DD3DD1EF-B7C0-44C3-BA8B-816D15E41004}" dt="2022-05-10T03:45:22.608" v="141" actId="108"/>
          <ac:cxnSpMkLst>
            <pc:docMk/>
            <pc:sldMk cId="1249386929" sldId="265"/>
            <ac:cxnSpMk id="291" creationId="{2599E467-66CA-4CE9-8998-2C142BF1BEC5}"/>
          </ac:cxnSpMkLst>
        </pc:cxnChg>
        <pc:cxnChg chg="mod">
          <ac:chgData name="Sven Van de Velde" userId="00b08bc3e1e83696" providerId="LiveId" clId="{DD3DD1EF-B7C0-44C3-BA8B-816D15E41004}" dt="2022-05-10T03:45:24.910" v="142" actId="108"/>
          <ac:cxnSpMkLst>
            <pc:docMk/>
            <pc:sldMk cId="1249386929" sldId="265"/>
            <ac:cxnSpMk id="292" creationId="{94E66DB4-215F-4824-93D5-0BACFF5B8C54}"/>
          </ac:cxnSpMkLst>
        </pc:cxnChg>
        <pc:cxnChg chg="mod">
          <ac:chgData name="Sven Van de Velde" userId="00b08bc3e1e83696" providerId="LiveId" clId="{DD3DD1EF-B7C0-44C3-BA8B-816D15E41004}" dt="2022-05-10T03:45:21.348" v="140" actId="108"/>
          <ac:cxnSpMkLst>
            <pc:docMk/>
            <pc:sldMk cId="1249386929" sldId="265"/>
            <ac:cxnSpMk id="360" creationId="{92484AA4-9A84-43B0-922B-1EAF42A96CF9}"/>
          </ac:cxnSpMkLst>
        </pc:cxnChg>
        <pc:cxnChg chg="mod">
          <ac:chgData name="Sven Van de Velde" userId="00b08bc3e1e83696" providerId="LiveId" clId="{DD3DD1EF-B7C0-44C3-BA8B-816D15E41004}" dt="2022-05-10T03:45:25.788" v="143" actId="108"/>
          <ac:cxnSpMkLst>
            <pc:docMk/>
            <pc:sldMk cId="1249386929" sldId="265"/>
            <ac:cxnSpMk id="479" creationId="{87A2C34A-6370-4FD5-A76C-1E204E74B367}"/>
          </ac:cxnSpMkLst>
        </pc:cxnChg>
        <pc:cxnChg chg="mod">
          <ac:chgData name="Sven Van de Velde" userId="00b08bc3e1e83696" providerId="LiveId" clId="{DD3DD1EF-B7C0-44C3-BA8B-816D15E41004}" dt="2022-05-10T03:45:27.040" v="144" actId="108"/>
          <ac:cxnSpMkLst>
            <pc:docMk/>
            <pc:sldMk cId="1249386929" sldId="265"/>
            <ac:cxnSpMk id="703" creationId="{AF5C19C9-97B7-4E8A-ACE0-D96B94273EA2}"/>
          </ac:cxnSpMkLst>
        </pc:cxnChg>
      </pc:sldChg>
      <pc:sldChg chg="del">
        <pc:chgData name="Sven Van de Velde" userId="00b08bc3e1e83696" providerId="LiveId" clId="{DD3DD1EF-B7C0-44C3-BA8B-816D15E41004}" dt="2022-05-14T05:13:51.060" v="9626" actId="2696"/>
        <pc:sldMkLst>
          <pc:docMk/>
          <pc:sldMk cId="2492807560" sldId="275"/>
        </pc:sldMkLst>
      </pc:sldChg>
      <pc:sldChg chg="delSp modSp add del mod">
        <pc:chgData name="Sven Van de Velde" userId="00b08bc3e1e83696" providerId="LiveId" clId="{DD3DD1EF-B7C0-44C3-BA8B-816D15E41004}" dt="2022-05-14T05:13:34.927" v="9623" actId="2696"/>
        <pc:sldMkLst>
          <pc:docMk/>
          <pc:sldMk cId="2014402872" sldId="278"/>
        </pc:sldMkLst>
        <pc:spChg chg="mod">
          <ac:chgData name="Sven Van de Velde" userId="00b08bc3e1e83696" providerId="LiveId" clId="{DD3DD1EF-B7C0-44C3-BA8B-816D15E41004}" dt="2022-05-11T04:37:12.865" v="4945"/>
          <ac:spMkLst>
            <pc:docMk/>
            <pc:sldMk cId="2014402872" sldId="278"/>
            <ac:spMk id="14" creationId="{9C427323-C83E-4773-A368-EFB051D91B8F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155" creationId="{DF356762-0514-DEC8-5FCB-AF510CFD95E3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20" creationId="{51CD0094-A3EE-9BF1-8C23-1D9B0B137C2C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29" creationId="{4BEFCEE1-7AC6-43C5-B643-046F983072C0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30" creationId="{EBB0606B-52AB-D8D7-1632-A8C95FB020E2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32" creationId="{1A55D4A5-9B42-655D-D6F9-626FC946D5C4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36" creationId="{FD5A98BC-7117-0119-A95A-53CBE29CC74F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303" creationId="{1A17BDD8-48ED-C0FF-F755-1A291F1F49FA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456" creationId="{EC68C8F5-FF3E-34F4-1A1B-F2A0EB9C4081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66" creationId="{82514CF2-884F-5216-03B7-3012AD3ED418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67" creationId="{C526CD73-4C4B-EA3D-0A91-F2492A46DF47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68" creationId="{289FEF08-4B14-2215-7FA8-7D03E167C120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74" creationId="{536E835F-A608-B610-E02B-61DA29A9F05A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75" creationId="{E99A0B68-C108-6F53-C72B-8380EAD0D1C3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76" creationId="{0DB80FE0-DBDD-CDB6-BE69-5AA059F16E9D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86" creationId="{3CDD8892-3BE6-C941-57E5-C876D77B17F0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605" creationId="{10787F91-9CD3-101B-B26C-FB1A69A041D6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627" creationId="{B80DEA9F-012D-FE90-7056-68A343ED479E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628" creationId="{9F5C5C15-B181-C8C4-03BF-702AFC69BBF0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47" creationId="{2F971116-A6A9-DA16-4E77-8DC91D8E0887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48" creationId="{3503451E-9C3F-EF35-AA64-44439C5ADAE5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49" creationId="{CF2D6C61-90DF-FEEE-C9A7-A1156FD2CB45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0" creationId="{DEAE463F-3CBB-5556-0BA2-9489128685BE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1" creationId="{4AD2F4D2-C972-3472-E8B0-B2DE4E575B3A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2" creationId="{4B528818-26A9-4BA4-9E51-CA86A9DF1D91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3" creationId="{8F7B0313-6C8F-A385-21F4-15BE2A6965BD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4" creationId="{D4276C39-05EC-B0A5-E59A-0BCC8BDA474F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5" creationId="{9C1249F4-565C-E78F-4299-0C0E4B7327C8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6" creationId="{9FD0C888-2CD2-BD94-7763-5C028CE92B92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7" creationId="{26877777-AFCF-0680-ABFA-2B0D8909F473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62" creationId="{87F1BF85-CF39-24B0-5C24-5E8605226EFE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71" creationId="{82B68CFA-7ECE-CF59-BF08-1D1E34FAC8E2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82" creationId="{DC0F1955-C896-7DFF-A4F6-102C3815BC93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94" creationId="{8F627417-D81C-E587-E005-1B395EAA180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23" creationId="{953082C1-26AC-925A-78F9-99F04EA0D8DF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27" creationId="{7830E80F-183A-92D6-6BC8-924E404F751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29" creationId="{1DC35107-BE76-418C-AE89-6AF0DDBCBEC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0" creationId="{40EB7B2C-DEB7-2F5D-2900-CC5E460610A4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1" creationId="{85E5BB5E-E950-8145-055C-787041C288AE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2" creationId="{97A73C6C-38A2-2EAE-49F7-2F5E96A001FF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3" creationId="{434863E1-0A3D-FDAD-A2D0-8BD2BD0AD5A3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4" creationId="{34161380-13C9-477C-88CD-EDD25BF1BEBC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5" creationId="{09F109FC-CFD4-2737-CAE4-94B1FDF002A8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6" creationId="{6CEBC0AE-E588-8D94-D1C7-46D4F6C2CBA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7" creationId="{B3404DB9-58BB-4A57-8DD8-A5EDA019CEC5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51" creationId="{D3E52B3D-2EE8-3984-4D17-61067A027B3C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60" creationId="{5BEA6C33-016A-952C-CD40-98D564E12371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69" creationId="{34066DB7-E903-0AA2-6CCB-94F115C535E8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74" creationId="{7839A6E1-2103-FD1B-FACB-BDAD0FFB9F27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79" creationId="{626F6BA9-5277-0F4C-FC66-DCE2CA64C7A5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88" creationId="{33E8F25B-965C-BB70-E03D-563616577AE9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07" creationId="{B2F94966-46E7-6D93-661E-327577923C63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0" creationId="{B1DD8C38-A193-30AE-6CE3-E2F59A84F28E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1" creationId="{A113A089-D093-A9B9-F052-5D561C43B3C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2" creationId="{A5DE7022-405A-6884-37D9-C2829A9A74D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3" creationId="{CB97A0DC-AC8A-89D5-4A26-A95EBDF14766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4" creationId="{D7A72929-A2BC-13DE-D456-19B1F7F4EFE3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5" creationId="{0B731C82-C1F9-0C2D-E508-CB414D2ABAEB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6" creationId="{E7FBDB55-5C79-C788-644A-1CF1791BB97A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7" creationId="{F5887755-4760-B566-B6DD-79D9BC584BBE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8" creationId="{198452B4-53E1-9B30-125F-122E5B1BAD2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9" creationId="{4171DDF9-751D-7BA3-FE21-161AE5CEE535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50" creationId="{C307CF05-3A38-52A7-DF6E-1E44F94C45F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51" creationId="{3A497D23-E6C7-FB4E-8522-435699AA3C7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60" creationId="{381A245C-011F-ACC3-5F04-0E0D0BD60EF6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69" creationId="{964997B3-22FB-B9B2-9D73-AFB3878A89D1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78" creationId="{5DF1DDB0-1710-9BBF-9733-9F83F54A96A4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87" creationId="{403363FC-EE6A-4CE8-8C1F-86CDCCEC7127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92" creationId="{B70C53F4-7A9B-B4B6-CFCC-F6382AB0BCF2}"/>
          </ac:spMkLst>
        </pc:spChg>
        <pc:grpChg chg="del">
          <ac:chgData name="Sven Van de Velde" userId="00b08bc3e1e83696" providerId="LiveId" clId="{DD3DD1EF-B7C0-44C3-BA8B-816D15E41004}" dt="2022-05-11T04:37:43.563" v="4946" actId="478"/>
          <ac:grpSpMkLst>
            <pc:docMk/>
            <pc:sldMk cId="2014402872" sldId="278"/>
            <ac:grpSpMk id="60" creationId="{5D744C24-074A-8E2F-20A6-B76EBA8306EF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489" creationId="{8EE21376-4684-F42E-0A34-56D28CEA0691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578" creationId="{B78E9FA6-5058-891A-4EE6-2EF664D387DE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587" creationId="{E3191852-5DA9-DEDC-6D12-03285CE354A1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635" creationId="{54B95626-C4F7-AF87-AEF1-532767FCFDB6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39" creationId="{24266317-2838-F85B-AF24-3441CB42603B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43" creationId="{EBD1C2FB-FDED-0B4E-544F-B95BC8401968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58" creationId="{F6A82F34-3D60-213D-8A98-AA3794FA61A7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63" creationId="{06F766C9-E044-17CE-DD42-99BC3CC536AB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72" creationId="{13953592-1D77-CB59-0F2B-C7BF84CEE467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83" creationId="{74850D5E-B065-7744-2E45-38922A595503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699" creationId="{C8E58B79-31BB-7DB1-F133-A01B8C8B6175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19" creationId="{38B2C544-26DE-FFF0-5B13-3B871BFC95D9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43" creationId="{39E8BF58-21C0-673E-89DE-F2DE522AB24E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52" creationId="{95A6FAB6-3A82-0E23-5766-CC85CA8229E5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61" creationId="{A0109246-5918-1994-AA04-CB0064B8C8EC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70" creationId="{4655F6A3-FB96-9CAB-93FE-E299CCC34202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75" creationId="{0EC145B2-759D-4AD2-B2DD-B605B3669F0A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80" creationId="{88C24BE3-5EF9-3BA0-B29C-809D634AB60C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90" creationId="{A7B93A75-2E95-9C5F-2137-B3D17A78DBE0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52" creationId="{49D91F15-1D85-5322-156B-0F42B4DE78FF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61" creationId="{788FB91B-8501-C80D-57EE-E66868E2D885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70" creationId="{DCD11EAA-9898-8C6C-C79F-779DB0916AEB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79" creationId="{2A2999EA-589D-9472-0667-453482405FED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88" creationId="{FA53F2C9-8D59-19BB-EDAE-F02DF2935642}"/>
          </ac:grpSpMkLst>
        </pc:grpChg>
        <pc:cxnChg chg="del mod">
          <ac:chgData name="Sven Van de Velde" userId="00b08bc3e1e83696" providerId="LiveId" clId="{DD3DD1EF-B7C0-44C3-BA8B-816D15E41004}" dt="2022-05-11T04:38:03.084" v="4948" actId="478"/>
          <ac:cxnSpMkLst>
            <pc:docMk/>
            <pc:sldMk cId="2014402872" sldId="278"/>
            <ac:cxnSpMk id="893" creationId="{BFB86EC4-4BED-2B37-B99B-9D0151C32836}"/>
          </ac:cxnSpMkLst>
        </pc:cxnChg>
        <pc:cxnChg chg="del mod">
          <ac:chgData name="Sven Van de Velde" userId="00b08bc3e1e83696" providerId="LiveId" clId="{DD3DD1EF-B7C0-44C3-BA8B-816D15E41004}" dt="2022-05-11T04:38:03.084" v="4948" actId="478"/>
          <ac:cxnSpMkLst>
            <pc:docMk/>
            <pc:sldMk cId="2014402872" sldId="278"/>
            <ac:cxnSpMk id="894" creationId="{69FE40A9-721D-8E3E-D2F6-A4B824292A89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5" creationId="{88B813AE-E2A0-EBB4-FE15-2D5A91FBC8C9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6" creationId="{9883E067-B169-31C1-140E-89E9545877F2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7" creationId="{64CF3A39-DE62-4072-9F5C-FED65DA90381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8" creationId="{8B292187-9E97-514A-E679-E50E5B61AFB3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9" creationId="{6373F06A-C747-8826-527F-2546DABB28D5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0" creationId="{B97836A5-1F5D-EF4C-3832-85621D0EBBFA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1" creationId="{AFAA804E-CE6C-9F6D-AD06-2B975B11620C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2" creationId="{C92F169A-0D1F-07A2-E6C4-F8AF259F9AEF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3" creationId="{53CA94AA-015C-448F-9244-B4A53F626310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4" creationId="{D1A41246-5028-6F22-2373-09540EF2A8DC}"/>
          </ac:cxnSpMkLst>
        </pc:cxnChg>
      </pc:sldChg>
      <pc:sldChg chg="addSp delSp modSp add mod modClrScheme chgLayout">
        <pc:chgData name="Sven Van de Velde" userId="00b08bc3e1e83696" providerId="LiveId" clId="{DD3DD1EF-B7C0-44C3-BA8B-816D15E41004}" dt="2022-05-14T04:37:30.838" v="9622" actId="20577"/>
        <pc:sldMkLst>
          <pc:docMk/>
          <pc:sldMk cId="1951933668" sldId="279"/>
        </pc:sldMkLst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2" creationId="{799EE260-BAD4-9400-C138-9241677B67A5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3" creationId="{8AA3D103-2323-46CF-D741-CC97440445FB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5" creationId="{3A4B016B-8568-2245-FDD0-3565E53AC6C2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6" creationId="{F07E8E1D-0831-0CDB-B8CC-D227592838E7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7" creationId="{564B1079-5B2A-1200-502F-3A4E6514242A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8" creationId="{C96AEA2D-7988-A67C-C884-0D2E4378FBCA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9" creationId="{82E674A1-3623-189F-11F2-20724C2D7487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10" creationId="{E7B6CC33-0309-8575-1FBC-D952ADE74885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1" creationId="{1753E0D4-FA9A-D5CF-83EC-9706EFC07E67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2" creationId="{ED1BBFF1-9ECD-A635-B9B3-39A6D45E15B5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3" creationId="{0EC728EE-BE7E-27F5-F276-DE41ACC7DD02}"/>
          </ac:spMkLst>
        </pc:spChg>
        <pc:spChg chg="del mod">
          <ac:chgData name="Sven Van de Velde" userId="00b08bc3e1e83696" providerId="LiveId" clId="{DD3DD1EF-B7C0-44C3-BA8B-816D15E41004}" dt="2022-05-11T18:54:20.333" v="6474" actId="478"/>
          <ac:spMkLst>
            <pc:docMk/>
            <pc:sldMk cId="1951933668" sldId="279"/>
            <ac:spMk id="14" creationId="{9C427323-C83E-4773-A368-EFB051D91B8F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5" creationId="{AA8AB33B-716E-0AE5-F614-7C81CE666D18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6" creationId="{46701859-1C6D-F6F7-68B2-57C6290939A0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7" creationId="{790B2C74-0D0F-63BE-AC34-30987796FEA1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8" creationId="{7DE98565-D1B7-1FE5-9F23-C33E46A40049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9" creationId="{68F71F71-1BAB-46F5-7860-252C80B5FE97}"/>
          </ac:spMkLst>
        </pc:spChg>
        <pc:spChg chg="add del mod ord">
          <ac:chgData name="Sven Van de Velde" userId="00b08bc3e1e83696" providerId="LiveId" clId="{DD3DD1EF-B7C0-44C3-BA8B-816D15E41004}" dt="2022-05-11T18:54:17.444" v="6473" actId="478"/>
          <ac:spMkLst>
            <pc:docMk/>
            <pc:sldMk cId="1951933668" sldId="279"/>
            <ac:spMk id="20" creationId="{366399F2-CE39-713A-97B6-DB54EF6BA666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1" creationId="{40A7629C-1564-86FA-2353-A3D43C8BCB72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2" creationId="{4BBC6060-0EA3-3A89-3214-9355A2952C00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3" creationId="{6E313753-AA30-170C-E51E-B7E0D26FC202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4" creationId="{92058F2D-1EBC-F244-CD39-543F1480B6C4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5" creationId="{B11823E7-3826-E931-1EBE-0F6C02A9EB41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6" creationId="{44068106-789E-9155-D621-7AB144607381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7" creationId="{4499B8E2-5BBC-193D-3D68-B639B067A76B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8" creationId="{74F45977-E990-5883-D623-BDCE70F0F30A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29" creationId="{B3B9F5F1-3EBF-4513-DDFB-8B589CBCA2E3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0" creationId="{5A3014F0-C9D4-08D1-3787-CD38A7C4B502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1" creationId="{262437AE-55FA-F390-94CF-A3D8F3E04665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2" creationId="{E036DD35-D9DA-9E56-A575-F9F5AE8A031C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3" creationId="{AF3A5098-C6BB-C9A6-CC44-F0D7DFEDAC3F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4" creationId="{DE42468C-23A8-CED7-CB5C-B38B99AD80EC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5" creationId="{F7D990BC-E497-E8CF-6AD4-D65022A592E9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6" creationId="{EE862E77-2795-138E-5660-9E48533373B2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7" creationId="{0AA8B0E5-AACE-2F84-558D-D12ADB750B54}"/>
          </ac:spMkLst>
        </pc:spChg>
        <pc:spChg chg="add mod ord">
          <ac:chgData name="Sven Van de Velde" userId="00b08bc3e1e83696" providerId="LiveId" clId="{DD3DD1EF-B7C0-44C3-BA8B-816D15E41004}" dt="2022-05-13T06:36:36.531" v="7526" actId="20577"/>
          <ac:spMkLst>
            <pc:docMk/>
            <pc:sldMk cId="1951933668" sldId="279"/>
            <ac:spMk id="38" creationId="{18380E32-8925-ECE4-F481-D47471091745}"/>
          </ac:spMkLst>
        </pc:spChg>
        <pc:spChg chg="add mod ord">
          <ac:chgData name="Sven Van de Velde" userId="00b08bc3e1e83696" providerId="LiveId" clId="{DD3DD1EF-B7C0-44C3-BA8B-816D15E41004}" dt="2022-05-14T04:37:17.980" v="9606" actId="20577"/>
          <ac:spMkLst>
            <pc:docMk/>
            <pc:sldMk cId="1951933668" sldId="279"/>
            <ac:spMk id="39" creationId="{810B8429-2A92-4F18-B6EF-B123B4727CFB}"/>
          </ac:spMkLst>
        </pc:spChg>
        <pc:spChg chg="add mod ord">
          <ac:chgData name="Sven Van de Velde" userId="00b08bc3e1e83696" providerId="LiveId" clId="{DD3DD1EF-B7C0-44C3-BA8B-816D15E41004}" dt="2022-05-14T04:37:23.400" v="9614" actId="20577"/>
          <ac:spMkLst>
            <pc:docMk/>
            <pc:sldMk cId="1951933668" sldId="279"/>
            <ac:spMk id="40" creationId="{29761DA3-E806-415A-65D3-A644A026AAB2}"/>
          </ac:spMkLst>
        </pc:spChg>
        <pc:spChg chg="add mod ord">
          <ac:chgData name="Sven Van de Velde" userId="00b08bc3e1e83696" providerId="LiveId" clId="{DD3DD1EF-B7C0-44C3-BA8B-816D15E41004}" dt="2022-05-14T04:37:26.480" v="9618" actId="20577"/>
          <ac:spMkLst>
            <pc:docMk/>
            <pc:sldMk cId="1951933668" sldId="279"/>
            <ac:spMk id="41" creationId="{F4B8E2AE-C777-41A4-F73F-B58B29A89939}"/>
          </ac:spMkLst>
        </pc:spChg>
        <pc:spChg chg="add mod ord">
          <ac:chgData name="Sven Van de Velde" userId="00b08bc3e1e83696" providerId="LiveId" clId="{DD3DD1EF-B7C0-44C3-BA8B-816D15E41004}" dt="2022-05-14T04:37:30.838" v="9622" actId="20577"/>
          <ac:spMkLst>
            <pc:docMk/>
            <pc:sldMk cId="1951933668" sldId="279"/>
            <ac:spMk id="42" creationId="{7A9AB2D1-42E5-EB88-6F0C-2F91C4E84F78}"/>
          </ac:spMkLst>
        </pc:spChg>
        <pc:spChg chg="add mod ord">
          <ac:chgData name="Sven Van de Velde" userId="00b08bc3e1e83696" providerId="LiveId" clId="{DD3DD1EF-B7C0-44C3-BA8B-816D15E41004}" dt="2022-05-11T19:03:31.301" v="6892" actId="20577"/>
          <ac:spMkLst>
            <pc:docMk/>
            <pc:sldMk cId="1951933668" sldId="279"/>
            <ac:spMk id="43" creationId="{181E517C-C150-523A-44A3-10A968080A70}"/>
          </ac:spMkLst>
        </pc:spChg>
        <pc:spChg chg="add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44" creationId="{2E4E2809-143E-93BA-C48F-F8F88E005E0B}"/>
          </ac:spMkLst>
        </pc:spChg>
        <pc:spChg chg="add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45" creationId="{34888327-A153-CAB7-483A-AF7E52BE23D1}"/>
          </ac:spMkLst>
        </pc:spChg>
        <pc:spChg chg="add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46" creationId="{4C2B59C0-B5DC-7486-3E77-AFFBFF162E68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155" creationId="{DF356762-0514-DEC8-5FCB-AF510CFD95E3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20" creationId="{51CD0094-A3EE-9BF1-8C23-1D9B0B137C2C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29" creationId="{4BEFCEE1-7AC6-43C5-B643-046F983072C0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30" creationId="{EBB0606B-52AB-D8D7-1632-A8C95FB020E2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32" creationId="{1A55D4A5-9B42-655D-D6F9-626FC946D5C4}"/>
          </ac:spMkLst>
        </pc:spChg>
        <pc:spChg chg="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234" creationId="{72788725-8DE2-AF7D-CE68-031DDBC791EF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36" creationId="{FD5A98BC-7117-0119-A95A-53CBE29CC74F}"/>
          </ac:spMkLst>
        </pc:spChg>
        <pc:spChg chg="del">
          <ac:chgData name="Sven Van de Velde" userId="00b08bc3e1e83696" providerId="LiveId" clId="{DD3DD1EF-B7C0-44C3-BA8B-816D15E41004}" dt="2022-05-11T18:52:36.595" v="6457" actId="478"/>
          <ac:spMkLst>
            <pc:docMk/>
            <pc:sldMk cId="1951933668" sldId="279"/>
            <ac:spMk id="238" creationId="{F82328CE-B7F9-4D2C-833A-B8AAB07432A3}"/>
          </ac:spMkLst>
        </pc:spChg>
        <pc:spChg chg="del">
          <ac:chgData name="Sven Van de Velde" userId="00b08bc3e1e83696" providerId="LiveId" clId="{DD3DD1EF-B7C0-44C3-BA8B-816D15E41004}" dt="2022-05-11T18:52:39.733" v="6460" actId="478"/>
          <ac:spMkLst>
            <pc:docMk/>
            <pc:sldMk cId="1951933668" sldId="279"/>
            <ac:spMk id="240" creationId="{4D321FC4-888F-4ED2-90D2-F1ADA292BAED}"/>
          </ac:spMkLst>
        </pc:spChg>
        <pc:spChg chg="del">
          <ac:chgData name="Sven Van de Velde" userId="00b08bc3e1e83696" providerId="LiveId" clId="{DD3DD1EF-B7C0-44C3-BA8B-816D15E41004}" dt="2022-05-11T18:52:41.883" v="6462" actId="478"/>
          <ac:spMkLst>
            <pc:docMk/>
            <pc:sldMk cId="1951933668" sldId="279"/>
            <ac:spMk id="241" creationId="{A6CAC3E9-5924-4B6B-BFB0-B0DB0646B08A}"/>
          </ac:spMkLst>
        </pc:spChg>
        <pc:spChg chg="del">
          <ac:chgData name="Sven Van de Velde" userId="00b08bc3e1e83696" providerId="LiveId" clId="{DD3DD1EF-B7C0-44C3-BA8B-816D15E41004}" dt="2022-05-11T18:52:44.057" v="6464" actId="478"/>
          <ac:spMkLst>
            <pc:docMk/>
            <pc:sldMk cId="1951933668" sldId="279"/>
            <ac:spMk id="242" creationId="{9518F835-9250-435B-8ABC-84F0C6EADBEF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303" creationId="{1A17BDD8-48ED-C0FF-F755-1A291F1F49FA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3" creationId="{7F6581C2-0F89-BCDB-4A42-66A0D3322817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4" creationId="{2315C3D3-41EE-7716-73CC-24A5982B422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5" creationId="{F1637FAC-7077-66E8-F893-D68B352BA1E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7" creationId="{0E1DB774-F08E-C872-5476-91265EE9A164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8" creationId="{C2507D64-42BC-E75A-126F-10B2B43F1C1B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9" creationId="{2DD73E11-A96E-5D0F-A4C9-ADA5304E239D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0" creationId="{90C6CF83-868D-7F61-8222-79ADF193A1BF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1" creationId="{2EAB6402-3322-61CD-8345-66D3EA1AE77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2" creationId="{33414D81-224C-4157-2478-61F6C81BA2B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3" creationId="{1388BAC6-3D51-433C-5557-3068901E888C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4" creationId="{A17155E4-79EC-BAA4-A285-5F46CD1481B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5" creationId="{EBBFF4E0-0597-86C6-22FB-F2B3B9D2D97F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6" creationId="{B07AB26C-4CAC-205E-0BC1-8EDA374C95C2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2" creationId="{B639F34E-3E34-422B-17C4-D491809184EF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3" creationId="{1FA7F8D7-D2DC-CDC2-48F1-D11332903EE2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4" creationId="{34633CD6-8F7F-6D3E-9345-1CA5B00714AC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5" creationId="{A74F216E-E0EB-E681-CB9D-4FED21A01B62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37" creationId="{06C13342-625F-9089-FFA8-31282DABEA25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38" creationId="{3781109E-BFFC-61DC-F937-09CFFC9E7039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39" creationId="{69560690-CF08-813D-46E8-9B04E343AB4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40" creationId="{91175A78-A92F-AA32-B27A-DC6E2306DF1E}"/>
          </ac:spMkLst>
        </pc:spChg>
        <pc:spChg chg="mod">
          <ac:chgData name="Sven Van de Velde" userId="00b08bc3e1e83696" providerId="LiveId" clId="{DD3DD1EF-B7C0-44C3-BA8B-816D15E41004}" dt="2022-05-13T05:33:51.258" v="7036" actId="208"/>
          <ac:spMkLst>
            <pc:docMk/>
            <pc:sldMk cId="1951933668" sldId="279"/>
            <ac:spMk id="342" creationId="{FADFDB25-9214-8301-BF87-029B9402888E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3" creationId="{885916A5-9DA6-3065-84E6-A0FFF5DBF6EE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4" creationId="{CCB669B2-099C-3BA9-A5E0-F65D81A8DF9E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45" creationId="{E9997462-7471-C73B-8687-7F12B0E38F7F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7" creationId="{F8742D11-D496-8825-06DC-7C901F4710A0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8" creationId="{72C1A10F-6AE2-CD5A-4862-79116AADB3D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9" creationId="{6B1190D2-BFC1-D6B4-08FD-79F47C743B0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0" creationId="{2806DB59-8406-0E1A-0DA5-672C7B6DC4ED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52" creationId="{9B38538C-E63C-FFE7-4910-1FDCDD3C1027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53" creationId="{78AEABBD-066D-1998-1B73-7050BB2F610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54" creationId="{9E7AB8D2-5E0E-5A7A-D8ED-ECBA3E1271CD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5" creationId="{A070D6BB-F2A6-A462-0850-7A7025DC5E4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6" creationId="{72BDB53A-A119-9908-6448-16159F10C83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7" creationId="{44FE5ECF-B2B7-0241-22A4-E752F437C8D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8" creationId="{B42E32F0-6068-30A7-00D7-851D74E0E9F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9" creationId="{AB333CC5-0EB6-D09F-5E42-79CBFC34E5D4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0" creationId="{22C30B23-C446-393E-DF56-5B636A0D09C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1" creationId="{CDF5EE94-0C43-7B17-CFB1-D5C37B2162A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2" creationId="{2724AAB1-BA88-6749-3C30-235F71A5E7D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3" creationId="{45813CCC-EF08-7F9C-2BA3-95D32627514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4" creationId="{33692971-2AED-A5A9-E647-B2F3D91573F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5" creationId="{0112221A-0A74-4B39-F77B-02AB131F4766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6" creationId="{6BF3C9F8-96D3-74A5-E615-43151709739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66" creationId="{E63B6179-A702-4DF5-71CB-CA66956F633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67" creationId="{01AF2EAF-E6B3-5D56-4E1D-AE173C322D79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7" creationId="{4CF1AB2A-8DCD-71E0-A554-8449E102768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69" creationId="{C0A05FDB-934A-AEE5-6E19-3AE4002FED11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70" creationId="{2004C9F0-123F-3D91-5D5E-5EEE1FD1861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71" creationId="{B02A7EEF-5709-8AA7-F3C0-BDDB02B9FDAF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71" creationId="{FC620BA6-2319-BD44-8937-577ED0B6DA6A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72" creationId="{37F7B6F2-219A-1F54-3019-6768350F51C2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72" creationId="{446951A1-E074-0BD9-F750-AAB7F529FEFF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73" creationId="{4959BB7A-DD6A-4ADC-0A39-D3226E1FCEA3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73" creationId="{5918301E-5F86-A0EA-B4AD-2A2774B2AE8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4" creationId="{10931D1E-3BC5-2860-98EC-61DEBFF626A9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5" creationId="{7C593B1C-40D3-4A40-429F-2A641D6DDB6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6" creationId="{93D54DDA-0634-4012-C63B-607984463430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7" creationId="{43CAD255-87D2-D5C8-1507-6AA257616034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8" creationId="{B4036FB3-337D-B2F7-8437-1B1C830DBB4D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9" creationId="{50B624E9-09CA-A81E-2454-2BADDAB8A887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0" creationId="{98F6B88D-6C64-CDBB-BB65-50C9EA15BB5B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2" creationId="{9289A0D6-4960-184C-CBBC-2949FACF8CE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3" creationId="{23611D86-E4F1-0A3F-E238-93D69D4C90EC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4" creationId="{0D475522-7827-3D21-5B31-CE48E0939839}"/>
          </ac:spMkLst>
        </pc:spChg>
        <pc:spChg chg="add del mod">
          <ac:chgData name="Sven Van de Velde" userId="00b08bc3e1e83696" providerId="LiveId" clId="{DD3DD1EF-B7C0-44C3-BA8B-816D15E41004}" dt="2022-05-13T17:20:27.478" v="7836" actId="478"/>
          <ac:spMkLst>
            <pc:docMk/>
            <pc:sldMk cId="1951933668" sldId="279"/>
            <ac:spMk id="384" creationId="{77B4C0D6-529F-D3AA-17E9-5E78140D7BCB}"/>
          </ac:spMkLst>
        </pc:spChg>
        <pc:spChg chg="add del mod">
          <ac:chgData name="Sven Van de Velde" userId="00b08bc3e1e83696" providerId="LiveId" clId="{DD3DD1EF-B7C0-44C3-BA8B-816D15E41004}" dt="2022-05-13T17:20:27.478" v="7836" actId="478"/>
          <ac:spMkLst>
            <pc:docMk/>
            <pc:sldMk cId="1951933668" sldId="279"/>
            <ac:spMk id="385" creationId="{4AAC17E7-3AE5-849E-583B-B04D029221AD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5" creationId="{95A5580C-F819-FA50-B128-687C1AD0B02E}"/>
          </ac:spMkLst>
        </pc:spChg>
        <pc:spChg chg="add del mod">
          <ac:chgData name="Sven Van de Velde" userId="00b08bc3e1e83696" providerId="LiveId" clId="{DD3DD1EF-B7C0-44C3-BA8B-816D15E41004}" dt="2022-05-13T17:20:27.478" v="7836" actId="478"/>
          <ac:spMkLst>
            <pc:docMk/>
            <pc:sldMk cId="1951933668" sldId="279"/>
            <ac:spMk id="386" creationId="{8B55ED39-526D-17AC-5E51-93C679F6D0A4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87" creationId="{A215474C-A7FC-0D0C-5FEB-07027FD8179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88" creationId="{11A56EBC-2298-E6AC-B4C4-39AA4B132D9A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88" creationId="{5E8E7A16-8308-2290-11E7-BA2C4402BFBC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89" creationId="{99F79A7E-8317-97DA-B1DD-EE99F21721D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89" creationId="{9A33AB10-0784-FF23-1DCC-A12881702A97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91" creationId="{E9C0F3E7-5363-0BBC-EB47-7D13FC84DA31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2" creationId="{1E22C43D-75D7-39E0-ABF8-1DB2F39FE066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92" creationId="{87D62B2D-D814-5141-9D66-53BE7B2512E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3" creationId="{7A35830A-F19E-DDF4-8DBB-F9A9E5BF228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4" creationId="{C42ADFEB-FF16-9AED-ECE9-50B53BF7DE8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5" creationId="{19A1C437-F4D8-BFA3-450F-41C692F19146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96" creationId="{58C70332-9F84-8EC9-65A8-D3A6406C287C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396" creationId="{E4BBD557-6C39-9536-5AD9-52008ECE7B79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397" creationId="{E5813AA1-8802-F62F-F284-4B11D875A1C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8" creationId="{BB1BB59F-574C-F2C5-5172-AA3AF0BF542F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398" creationId="{E1AF90F0-32E1-C6F8-F196-92475C917DB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9" creationId="{BAA7AC4D-D1D9-974D-70EE-832C0AF9213D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00" creationId="{4319E9E1-9A4D-C533-4D85-F7A2D020C0A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0" creationId="{B1428316-2078-2B0D-D446-FF25FA64978E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01" creationId="{4870AB83-522D-0E3D-7258-FE06CDB9CC7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1" creationId="{DABD0E66-BF6E-FB94-4463-22649BDCAF9B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02" creationId="{522FCE82-CAF6-8C7E-718F-4EF0C4EEEFCB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2" creationId="{B201CB84-A9AB-D638-F3C5-436F74C691E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3" creationId="{9C6DADFC-E99C-A8AD-0AEF-9CD6D41C3C3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3" creationId="{AF95890F-3F0A-7F93-E907-44DE87A2A0AB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4" creationId="{73D81362-9004-E5CE-E46D-4E61C6DAA168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4" creationId="{E29904FB-5295-0187-4DBD-E1206E29D016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5" creationId="{28845904-E237-9CB4-FC2F-9C4271DECC34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05" creationId="{31DAF441-FF14-5351-73E7-4A972AC9BD1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6" creationId="{CCFD3B98-8DE6-E07E-D02E-80B725194B3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7" creationId="{C0857B6B-69D1-C5A7-895B-625A438D91C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7" creationId="{F45C5D88-60B3-6B43-0A59-41604B0B749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8" creationId="{5754EECD-F903-20FA-97B6-84A90813A07E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8" creationId="{E7AA6377-297D-541F-851B-1E55A17C9758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9" creationId="{60A419F7-43DD-21E8-B8B7-CBA07C1D5917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9" creationId="{8820605D-52BB-A628-2EC9-DADF56A0CCE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0" creationId="{28DF86D1-73AA-B1DD-D4FB-CD474249A6D4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0" creationId="{B59686E0-CE2F-5A41-50C4-24F7343D596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1" creationId="{1BDD6C73-07E4-ADE7-4FF8-5963D10E2D48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1" creationId="{EB11442F-24DC-99B5-08EA-96807232CC6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2" creationId="{514EA7A6-EF72-FBBA-68E5-F2E2D68D7258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2" creationId="{D1DCEBE8-AFE4-991E-A6FE-71DFBF267FA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3" creationId="{0AB5016E-EA53-DAF5-B1B5-E468BAAB4C55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3" creationId="{D5EB931D-14DE-A2E3-9871-9B930E9E4461}"/>
          </ac:spMkLst>
        </pc:spChg>
        <pc:spChg chg="del">
          <ac:chgData name="Sven Van de Velde" userId="00b08bc3e1e83696" providerId="LiveId" clId="{DD3DD1EF-B7C0-44C3-BA8B-816D15E41004}" dt="2022-05-11T05:27:41.619" v="6066" actId="478"/>
          <ac:spMkLst>
            <pc:docMk/>
            <pc:sldMk cId="1951933668" sldId="279"/>
            <ac:spMk id="414" creationId="{935D30C2-A1D9-44F3-8024-1F474356ABBC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15" creationId="{9C9EB498-8ECB-E6F8-55A0-C8A60ABF441A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15" creationId="{9FB8C0E2-AD16-8380-0DBD-601336F63538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16" creationId="{135665B0-570F-7ED1-39B7-585CED92B5E0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17" creationId="{BD77F982-F8C6-1D14-92CD-2109D5B98DC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7" creationId="{CD99493D-3766-682A-0DDC-9134F6AD794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8" creationId="{17827A83-B97A-80FE-23DF-D2A5F113D59C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8" creationId="{1FDE6D9E-4724-7359-2AA6-6ED29AA5CC97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9" creationId="{CF231E2E-AC3C-8C29-0B08-070F37D63DF2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0" creationId="{017E2679-37DC-FD31-BB36-C3AB269E3FE6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20" creationId="{630027B3-2B1D-4C6A-F6EA-C46F265F82DF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1" creationId="{07C3BCCD-C570-6851-85B2-64C8F3716A9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2" creationId="{95B8AA76-E269-8469-7006-62E447847051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2" creationId="{C7E00A58-CFB5-16B7-0443-60DC3F6472F8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23" creationId="{35B08275-E3FE-D6B5-3026-BD25244D5B6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3" creationId="{C54D0073-4CAC-53D6-D842-FBA9F71F193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4" creationId="{CA6614CB-EDA0-AE31-146A-CE3F0D2E06E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25" creationId="{C94525FB-172A-AFEC-1D49-D54538F48824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5" creationId="{FFBF72D2-10BB-6D56-B80E-E8B11305829E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6" creationId="{D385B939-F7A5-CE56-A30F-B012769C4478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7" creationId="{1A85DA89-FBC0-43C4-4B77-526AAE0F0D6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7" creationId="{21CB9BF1-8DB0-69E0-A18C-0926C2582242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28" creationId="{3BF37818-1566-C013-CC15-7B0CB54A384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8" creationId="{FF8CC4B9-92A9-AC48-6644-6DFF9D7995DB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9" creationId="{8C9BBBFC-B398-C084-3598-B50CE34A1972}"/>
          </ac:spMkLst>
        </pc:spChg>
        <pc:spChg chg="mod">
          <ac:chgData name="Sven Van de Velde" userId="00b08bc3e1e83696" providerId="LiveId" clId="{DD3DD1EF-B7C0-44C3-BA8B-816D15E41004}" dt="2022-05-13T05:43:08.935" v="7091" actId="208"/>
          <ac:spMkLst>
            <pc:docMk/>
            <pc:sldMk cId="1951933668" sldId="279"/>
            <ac:spMk id="430" creationId="{90DFE9B7-6D80-608B-FE64-E0B52C001339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0" creationId="{C939EA26-CDAB-9F62-9718-2B53B2656C72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31" creationId="{C4F84709-4AD9-DC88-CDBD-2A523FC214D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32" creationId="{0A2432B7-2CD6-D0F5-C227-6353ED85388A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32" creationId="{8F18FF6F-E83B-E1C0-389C-85648BA7463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3" creationId="{1480CD5D-1665-AAAD-4112-AFCED97801B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33" creationId="{A9482317-4081-944C-FC37-C5865EDCDA3F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4" creationId="{902E856E-C816-8156-A46A-E1C1B06C3C98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34" creationId="{E203B90B-8DEC-9FF2-28B0-474843F739CE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5" creationId="{398CA65E-08F9-8F08-6017-03C0B25C13E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5" creationId="{917E873C-DD15-926C-3FD9-508A0E6E19EC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6" creationId="{0F81438A-918F-07DB-FC15-2399DC0B0721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6" creationId="{AE96D866-14E7-6FA5-821D-960334EEE1A6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7" creationId="{D15FF391-D4E8-370B-1EBE-1B4BAD9E773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7" creationId="{E72F2A36-26B0-E38D-5BD5-88573DE49543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8" creationId="{83FFB5C8-731D-E7E1-1023-0EC7F473C9D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8" creationId="{9765D99B-89FA-0C10-7C11-40958C7C660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9" creationId="{9B3AA6D3-140E-D9C2-5A77-1D99280FDDBA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9" creationId="{DC55E7FF-CD19-0735-DDAE-933C104B7879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0" creationId="{21FA4454-D133-5DCB-7DA4-814700F13A1D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0" creationId="{CD728D9B-B4BB-D807-F1C1-B9F80A8CAE9B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1" creationId="{3EF0553E-FE8E-12F4-18EA-527AFB4222E2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1" creationId="{786A8BCA-C9B6-E3AC-12B9-DD138839990A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2" creationId="{76BE81ED-EA93-1002-7051-387E5B97D80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2" creationId="{AEB029C6-679B-6887-201F-964F7B343972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3" creationId="{AA3FB4C8-9A82-F1C0-CAAA-E9CECC6D18A5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3" creationId="{B9801EA7-CF7F-9B02-832E-3C46CF503A9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4" creationId="{0BF63B80-3A33-B339-E573-2AE7D2220C6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4" creationId="{28F1B8DA-CAF1-F6DE-F85D-3615B98B283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5" creationId="{568DB933-8E52-9446-E876-A9E01DA2F81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5" creationId="{B019ADF1-CB03-AEB2-5913-1F6EEF735925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6" creationId="{FDE9E4FC-CB86-51BB-7624-3D24A1FB1274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47" creationId="{A3F18E57-D359-3EBF-0D6A-F0E7FAA64DE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7" creationId="{E11235F2-8128-F925-9A4B-A1A78869DBAB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48" creationId="{F7E63DE5-84AB-9FBC-1DDB-F88416F9E333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49" creationId="{AD7DCB2B-AC86-3108-F3A4-59B3DA0F0DD4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49" creationId="{C4716B78-4FEC-469A-0DD5-4F71B288D673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50" creationId="{11279DAF-E0F1-A305-6378-EC6A9220EA2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0" creationId="{904C5F28-E910-8B47-758D-88CFE425507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1" creationId="{DBE79256-E770-72BD-8762-5858E8F210B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2" creationId="{F75E203A-6FB4-9859-C3FE-0E0042462C43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3" creationId="{BE1DC01E-DAD0-0C0C-BF32-A8F2967C250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4" creationId="{685E39BE-3CA8-8783-5790-A0C745B7E4F2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5" creationId="{2CDAB488-C29F-811A-90D5-FE7CCA4ABF35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456" creationId="{EC68C8F5-FF3E-34F4-1A1B-F2A0EB9C408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57" creationId="{7ABADE88-2D54-24BE-154E-2DF7644E828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9" creationId="{FD93B866-4AC1-E117-8263-CA58623A979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0" creationId="{D3F39465-538E-125E-3377-17E18C7D990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1" creationId="{7874F3FB-6AB3-1444-362D-17AF3BDF876F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1" creationId="{7BA304F1-9879-AEBC-832A-F587F785790A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2" creationId="{89627747-F5D8-DF75-287A-7621AB3F155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2" creationId="{A220BEA7-9DDF-EF61-618D-6F7404A310C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3" creationId="{57A185E0-9768-A398-CBBB-FA40DC718D9E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3" creationId="{B23BD45B-819A-CC60-3F9E-7E16FE1DF58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4" creationId="{9B65E7F3-B72A-AFE5-4853-C50EE2CE89B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5" creationId="{1CAC117B-11D6-2C86-CB85-E78B0AD8BA8B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65" creationId="{E4246414-0DD0-4354-CAE1-449376E491AA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66" creationId="{BCB79EA8-51EB-875A-61C9-FBDF40987A09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66" creationId="{F91A41D0-3523-FB75-966F-58BD40895A30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67" creationId="{D87148B6-2EBB-4BFC-F045-A4D740B5CFC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8" creationId="{0C57677C-64CB-28C6-6633-3AD0B5783FD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8" creationId="{A69C5302-EB4D-9D7C-C5EF-BFAC32CE701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9" creationId="{FF70DE7C-36EF-BA86-446F-58A6E7F5048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0" creationId="{6AAD966A-2AEA-1047-C829-CF90943804F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1" creationId="{A1E598D9-C7BC-12D4-F57C-9F82DE128D1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2" creationId="{16F8216D-3DA5-B1D9-8071-9E552CC86F5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3" creationId="{6BF4D675-3D1F-6E15-1866-3DF5DE97E3D4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4" creationId="{8786A199-376E-1B60-2976-A3E086B39D11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474" creationId="{ACD28EFC-E836-0C5F-3278-EFCA88761A7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475" creationId="{0DC196E8-8971-6D78-807A-2080000902C4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75" creationId="{BF6E6A96-1E5C-01F0-9078-DD3F4729F7B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476" creationId="{52727C48-A943-544D-FBD5-B653AD0A4253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7" creationId="{38FC29E4-B36F-8051-1BC4-1D250E9D2FB3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8" creationId="{09D7B92D-F0FF-4F74-17CC-EFB0C820D33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0" creationId="{3B29A664-CA61-092B-3803-263F37E368CF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1" creationId="{5281FE74-4A51-DAF5-03AA-583AF33682A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2" creationId="{86B95258-DC54-3A07-5C80-9D891B01BAC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3" creationId="{B29BAE0D-CDB4-0768-78D2-5C7AFFF04BA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4" creationId="{4CD32BC3-6264-A768-336D-B83EB8ACF28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85" creationId="{5E52B65D-F827-9F6C-FDDA-F1685B820C22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7" creationId="{5A610C1C-56AB-BBD9-C97E-7A171811AC7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8" creationId="{AB8FEAEF-13A6-6BB5-90B9-2D317B4AD9DB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90" creationId="{5A4F4B26-CAE2-3232-1C55-548DCD9E13FA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91" creationId="{F5926E74-7BDC-CC67-72FB-87715CC78D89}"/>
          </ac:spMkLst>
        </pc:spChg>
        <pc:spChg chg="del">
          <ac:chgData name="Sven Van de Velde" userId="00b08bc3e1e83696" providerId="LiveId" clId="{DD3DD1EF-B7C0-44C3-BA8B-816D15E41004}" dt="2022-05-11T05:27:43.435" v="6067" actId="478"/>
          <ac:spMkLst>
            <pc:docMk/>
            <pc:sldMk cId="1951933668" sldId="279"/>
            <ac:spMk id="500" creationId="{31EB90F8-96F7-4F30-BCC0-AADDD23318C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04" creationId="{1D9EBD25-688A-2792-7DF5-78F131C7209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05" creationId="{412E8856-A9B7-088E-6D37-68B27EEE9C9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06" creationId="{11DFEE9F-3788-C58B-68F3-5F1FFA42A85B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07" creationId="{72CBF808-7DED-526B-1A3D-B63D82DF653F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08" creationId="{1331E0F5-D57B-38CB-93B5-CC98C11CFA1F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09" creationId="{4DE02A09-91F7-3B4B-47DE-2B2B38160A07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0" creationId="{57766F04-0E66-1F93-3C71-1D66CCA21BD5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1" creationId="{077EACBE-E438-2FD3-A8FD-64F337D6506E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2" creationId="{BD6C2693-4A8E-445E-CE62-2B4F2965EC61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3" creationId="{7974995B-5BCE-D779-CA23-9AF8A2CF5B0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4" creationId="{B61D5C25-E109-1BEC-CD41-76DC3B3A1602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20" creationId="{CEEAE6FC-ACEF-D454-4911-CDF4168A285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28" creationId="{C0E8AF97-E2CE-F007-BAD0-08997AC7F07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0" creationId="{A0FAE0D3-9CFE-296A-B025-96729BAA305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1" creationId="{C3E81B61-D593-A6D0-4111-CA81347BBE5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2" creationId="{77013985-B92D-75F8-B0F6-79065FDA6BD8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33" creationId="{D62D876D-4E66-DDDD-31F5-1B205131A867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5" creationId="{0037DEF9-1678-14F8-CABF-469D1E2F161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6" creationId="{55FC93CD-1C19-A01F-D3D0-A3919059EEB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7" creationId="{ECB24A3A-F0AD-C6A1-0969-2FDE35E282C1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38" creationId="{23DC6BAE-9D79-DA60-752C-DB90002868B2}"/>
          </ac:spMkLst>
        </pc:spChg>
        <pc:spChg chg="del">
          <ac:chgData name="Sven Van de Velde" userId="00b08bc3e1e83696" providerId="LiveId" clId="{DD3DD1EF-B7C0-44C3-BA8B-816D15E41004}" dt="2022-05-11T05:27:45.826" v="6068" actId="478"/>
          <ac:spMkLst>
            <pc:docMk/>
            <pc:sldMk cId="1951933668" sldId="279"/>
            <ac:spMk id="539" creationId="{F74387AA-4E32-4499-AF4B-C80AE8E5022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1" creationId="{EC23999A-5D35-7029-E534-C399D144BE4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2" creationId="{6EFCED38-9317-F46F-5E40-0ADE3E8F4B2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3" creationId="{4F110D05-1155-D496-146B-BF8816F31263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44" creationId="{4B4C69C2-7542-6B61-1379-2C79BB3688C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6" creationId="{14D6CCFA-9024-48F7-121F-CB5610C3B7B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7" creationId="{A926429F-DA03-1416-CFA9-59D86A95C18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8" creationId="{4B7A5498-224C-D62F-BC50-0E2CF8802D4D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49" creationId="{50A0ACB1-25CD-9421-19B1-8059D152526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0" creationId="{165201C4-2DF8-6955-D4C9-C796277E8901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1" creationId="{A0408C6B-7D31-16B1-9006-A8CD0369354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2" creationId="{1EA5B583-896A-B87C-DEF6-C146F5E6832C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3" creationId="{45288C55-6950-3957-F0D6-D88EC63086E8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4" creationId="{FA88505E-FE8A-4B25-180E-B4A8AE2FFF6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5" creationId="{4BB5135C-3254-CFE4-8788-25D5D82D28CB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6" creationId="{979D32ED-E9CC-9D6F-4E6D-9C2D598BB21C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7" creationId="{66010B55-56CB-9E5D-512B-F86F777047D6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8" creationId="{5C2FDECA-35EA-8A3C-59DE-840890C31142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9" creationId="{15FA98BD-7E86-ED47-A2E9-E913850D57D5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60" creationId="{552C8DD9-D06E-A15C-BCCF-0AF55ECA8278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61" creationId="{EDC211C7-8D21-A52C-8BB8-14AA32EE057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63" creationId="{AA0DECCC-D27F-AE58-6308-6C3B18858B1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64" creationId="{9CEE1FB8-CB80-3355-4B92-189D7ACD6B0E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65" creationId="{959014E2-E116-E08A-DB08-483311F9DA2B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66" creationId="{82514CF2-884F-5216-03B7-3012AD3ED418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67" creationId="{C526CD73-4C4B-EA3D-0A91-F2492A46DF47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68" creationId="{289FEF08-4B14-2215-7FA8-7D03E167C120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69" creationId="{3650DD8C-B306-A461-CF11-BE00E1C82222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4" creationId="{536E835F-A608-B610-E02B-61DA29A9F05A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5" creationId="{E99A0B68-C108-6F53-C72B-8380EAD0D1C3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6" creationId="{0DB80FE0-DBDD-CDB6-BE69-5AA059F16E9D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9" creationId="{747D034C-C722-1800-AB87-FE7803240B1C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0" creationId="{5FB9A857-200C-0DFF-0406-670D7E53C501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1" creationId="{E96ADDC9-D270-6372-FE6D-8E07DD4DA4CE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2" creationId="{34FAA39F-4776-66BC-F7AB-D93A1DA2CC42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3" creationId="{BCC153CA-2EAD-9C30-4AD0-0C87A0AAF454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4" creationId="{E7535A28-156E-DAD9-27FB-6756178B61DE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5" creationId="{065D93D9-7E5F-6F53-8B1B-D946E09FB347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6" creationId="{3CDD8892-3BE6-C941-57E5-C876D77B17F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99" creationId="{87A9B7E2-C004-F003-7554-E14328477B7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0" creationId="{FB36F763-C8F8-CAFE-AD41-CF9C91E01C6F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1" creationId="{22B25400-3073-1DB0-18C9-3D6C3453DDA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2" creationId="{05E9AD60-C354-69F3-00C8-E3737726A1F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3" creationId="{8BA35462-AE23-EF81-DA2D-FAE37AC2A7D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4" creationId="{B79A2BF8-BB9D-D424-2E4A-30CAAD2203B4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605" creationId="{10787F91-9CD3-101B-B26C-FB1A69A041D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6" creationId="{0CA5C18A-AD7F-B6B5-E1D5-668FC5F4D50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7" creationId="{D4FCFBDF-1D0A-9C37-97E9-A433BA6AE65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9" creationId="{8A74B380-DBB4-5BCC-804A-0A0FB3CCC2D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0" creationId="{C01BE36B-6C70-36D9-6FCA-81F5F49C9337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1" creationId="{DE264F80-DFEC-8FA8-9425-567B1E7470D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2" creationId="{91E0D135-33D9-1054-1723-8A12A4DD29D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3" creationId="{D3B0B794-7FE8-0A77-1B37-FC1BE7E42FC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4" creationId="{214562F5-2345-26C5-A50F-AA38A2F59D51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5" creationId="{E1A769DC-F3E0-B5E4-686A-91E98DFD1D4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6" creationId="{7014709E-A342-504A-9B18-ABAC1E980E2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8" creationId="{B6D37315-E06A-09AE-DBD2-134C4B55737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9" creationId="{E4BBF5DF-3DBF-B2EE-4E35-6431A7ECED9C}"/>
          </ac:spMkLst>
        </pc:spChg>
        <pc:spChg chg="del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620" creationId="{E6F045D5-74E6-A82C-F51F-753FC1D0834E}"/>
          </ac:spMkLst>
        </pc:spChg>
        <pc:spChg chg="del mod">
          <ac:chgData name="Sven Van de Velde" userId="00b08bc3e1e83696" providerId="LiveId" clId="{DD3DD1EF-B7C0-44C3-BA8B-816D15E41004}" dt="2022-05-14T04:11:32.217" v="9530" actId="478"/>
          <ac:spMkLst>
            <pc:docMk/>
            <pc:sldMk cId="1951933668" sldId="279"/>
            <ac:spMk id="621" creationId="{70AB59F1-3D11-F0AD-4A19-BB7EB553EC4E}"/>
          </ac:spMkLst>
        </pc:spChg>
        <pc:spChg chg="del mod">
          <ac:chgData name="Sven Van de Velde" userId="00b08bc3e1e83696" providerId="LiveId" clId="{DD3DD1EF-B7C0-44C3-BA8B-816D15E41004}" dt="2022-05-14T04:11:44.519" v="9532" actId="478"/>
          <ac:spMkLst>
            <pc:docMk/>
            <pc:sldMk cId="1951933668" sldId="279"/>
            <ac:spMk id="622" creationId="{873EEF98-C6B5-D43D-B9C5-708DC67FECE0}"/>
          </ac:spMkLst>
        </pc:spChg>
        <pc:spChg chg="del">
          <ac:chgData name="Sven Van de Velde" userId="00b08bc3e1e83696" providerId="LiveId" clId="{DD3DD1EF-B7C0-44C3-BA8B-816D15E41004}" dt="2022-05-14T04:11:49.126" v="9534" actId="478"/>
          <ac:spMkLst>
            <pc:docMk/>
            <pc:sldMk cId="1951933668" sldId="279"/>
            <ac:spMk id="623" creationId="{41AF899E-A43F-8362-D0CA-26BCA4C9C17A}"/>
          </ac:spMkLst>
        </pc:spChg>
        <pc:spChg chg="del">
          <ac:chgData name="Sven Van de Velde" userId="00b08bc3e1e83696" providerId="LiveId" clId="{DD3DD1EF-B7C0-44C3-BA8B-816D15E41004}" dt="2022-05-14T04:11:47.244" v="9533" actId="478"/>
          <ac:spMkLst>
            <pc:docMk/>
            <pc:sldMk cId="1951933668" sldId="279"/>
            <ac:spMk id="624" creationId="{BA7EA89B-BCDA-029D-15B1-8D554A8755FE}"/>
          </ac:spMkLst>
        </pc:spChg>
        <pc:spChg chg="del">
          <ac:chgData name="Sven Van de Velde" userId="00b08bc3e1e83696" providerId="LiveId" clId="{DD3DD1EF-B7C0-44C3-BA8B-816D15E41004}" dt="2022-05-14T04:11:53.430" v="9536" actId="478"/>
          <ac:spMkLst>
            <pc:docMk/>
            <pc:sldMk cId="1951933668" sldId="279"/>
            <ac:spMk id="625" creationId="{7856E3CE-7AFE-7042-9A83-1254C459AE06}"/>
          </ac:spMkLst>
        </pc:spChg>
        <pc:spChg chg="del">
          <ac:chgData name="Sven Van de Velde" userId="00b08bc3e1e83696" providerId="LiveId" clId="{DD3DD1EF-B7C0-44C3-BA8B-816D15E41004}" dt="2022-05-14T04:11:50.038" v="9535" actId="478"/>
          <ac:spMkLst>
            <pc:docMk/>
            <pc:sldMk cId="1951933668" sldId="279"/>
            <ac:spMk id="626" creationId="{B4BC5587-CFB0-7A2B-2023-25D0FB3833D4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627" creationId="{B80DEA9F-012D-FE90-7056-68A343ED479E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628" creationId="{9F5C5C15-B181-C8C4-03BF-702AFC69BBF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29" creationId="{67F3ED05-7234-E656-2615-63AAE027AA5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33" creationId="{17A85A50-3205-24AD-F8F2-7C4FBAF1035E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34" creationId="{7CCE6A8F-3797-DEB4-F811-95B6B4095FCB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47" creationId="{2F971116-A6A9-DA16-4E77-8DC91D8E0887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48" creationId="{3503451E-9C3F-EF35-AA64-44439C5ADAE5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49" creationId="{CF2D6C61-90DF-FEEE-C9A7-A1156FD2CB45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0" creationId="{DEAE463F-3CBB-5556-0BA2-9489128685BE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1" creationId="{4AD2F4D2-C972-3472-E8B0-B2DE4E575B3A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2" creationId="{4B528818-26A9-4BA4-9E51-CA86A9DF1D91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3" creationId="{8F7B0313-6C8F-A385-21F4-15BE2A6965BD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4" creationId="{D4276C39-05EC-B0A5-E59A-0BCC8BDA474F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5" creationId="{9C1249F4-565C-E78F-4299-0C0E4B7327C8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6" creationId="{9FD0C888-2CD2-BD94-7763-5C028CE92B92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7" creationId="{26877777-AFCF-0680-ABFA-2B0D8909F473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2" creationId="{87F1BF85-CF39-24B0-5C24-5E8605226EFE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63" creationId="{D2B2E6E2-FD07-F329-20B4-526681F07C28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4" creationId="{F9515434-000F-C78A-89BD-55228CF40110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5" creationId="{FE28CBAC-B807-FB2A-6B5B-3109B34EA9C1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6" creationId="{22E091F9-39A7-16B0-AD38-0C9A01CD036B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7" creationId="{9F8BEB79-1C69-4BFB-7975-8E4D9454CDC4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8" creationId="{597E5FD2-6F95-8348-BB91-B38E52D1C7CE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9" creationId="{96DA9C7D-BC5F-626D-B9F2-7C15803A496F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70" creationId="{F95B9BC1-0521-E283-66B1-FC021DDCD804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71" creationId="{82B68CFA-7ECE-CF59-BF08-1D1E34FAC8E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72" creationId="{5E0E82F4-267A-B62E-8F39-59BF30680D7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78" creationId="{757AFEE4-6C5A-9FFA-460B-887489B6D817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82" creationId="{DC0F1955-C896-7DFF-A4F6-102C3815BC93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1" creationId="{3701D936-B79D-C550-F9AF-5C02B50C6FC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2" creationId="{B9C8736A-C141-E28D-D7AD-3B13E4D9499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3" creationId="{7E2D3695-55D6-BD4C-7136-A5C83B2479FC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94" creationId="{8F627417-D81C-E587-E005-1B395EAA180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5" creationId="{8D98E764-8A6D-9A27-ECB4-1F76A381598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6" creationId="{8EA28D76-E6D1-2E6B-E089-36B0444484E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7" creationId="{DC41B457-FE37-2261-B056-8E9644BD1DC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8" creationId="{3B12833B-4E33-3672-962A-43AF9870499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0" creationId="{2D0172DB-4386-4116-E2C4-FE34B2F45DE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4" creationId="{00DC9368-69F7-5D91-CF12-EA96AC83FDF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5" creationId="{A6B90417-649D-1AEA-58E6-CE42498BA05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6" creationId="{0EBEBCD7-43CD-0FCD-8DAA-3199197F368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7" creationId="{96BA39F0-A789-4BCD-6B1C-FC22CEBCFEB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9" creationId="{D8A938CB-4054-31C4-0F7F-699EA6206A2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0" creationId="{A602B1A1-A10A-E1CC-F6C8-2054EC13FB3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1" creationId="{2C3B06F4-577C-31BA-FD3E-12BC7EBACD0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2" creationId="{3F97BA78-1846-6DB2-4280-C57D256A5B3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5" creationId="{2F3345E5-FC7C-BE4C-F725-68F61ABD7983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7" creationId="{653165EB-3DA6-270D-7378-96F1840A3791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8" creationId="{2BD3044F-31D3-CAFD-3FC3-7244167B3FB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23" creationId="{953082C1-26AC-925A-78F9-99F04EA0D8DF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4" creationId="{17B8B235-7D00-583C-4AAC-3679E29CB37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5" creationId="{A6228A91-E3D2-4A9A-8539-CA5B474D671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6" creationId="{DDBE85B0-4894-1D30-8896-B8B542C53803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27" creationId="{7830E80F-183A-92D6-6BC8-924E404F751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8" creationId="{4FB1D4D4-0971-531A-30D4-E8E3EFE2E3C6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29" creationId="{1DC35107-BE76-418C-AE89-6AF0DDBCBEC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0" creationId="{40EB7B2C-DEB7-2F5D-2900-CC5E460610A4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1" creationId="{85E5BB5E-E950-8145-055C-787041C288AE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2" creationId="{97A73C6C-38A2-2EAE-49F7-2F5E96A001FF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3" creationId="{434863E1-0A3D-FDAD-A2D0-8BD2BD0AD5A3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4" creationId="{34161380-13C9-477C-88CD-EDD25BF1BEBC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5" creationId="{09F109FC-CFD4-2737-CAE4-94B1FDF002A8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6" creationId="{6CEBC0AE-E588-8D94-D1C7-46D4F6C2CBA0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7" creationId="{B3404DB9-58BB-4A57-8DD8-A5EDA019CEC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38" creationId="{BA8008A4-A824-260B-D7C9-73A3D523B19F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0" creationId="{5D31721F-A3A9-3102-CDF6-AAE11CD3F8C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1" creationId="{227F944B-28D9-1E1A-C78A-DFF465AC496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2" creationId="{DF7F0989-C6C1-C9EF-6908-3E23EA6CEB8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3" creationId="{30ECAF1B-A051-27BC-B96C-903D8662D042}"/>
          </ac:spMkLst>
        </pc:spChg>
        <pc:spChg chg="del">
          <ac:chgData name="Sven Van de Velde" userId="00b08bc3e1e83696" providerId="LiveId" clId="{DD3DD1EF-B7C0-44C3-BA8B-816D15E41004}" dt="2022-05-11T05:27:30.739" v="6065" actId="478"/>
          <ac:spMkLst>
            <pc:docMk/>
            <pc:sldMk cId="1951933668" sldId="279"/>
            <ac:spMk id="751" creationId="{D3E52B3D-2EE8-3984-4D17-61067A027B3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52" creationId="{81CAE6F4-36EC-9623-CD47-6018F18F3791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60" creationId="{5BEA6C33-016A-952C-CD40-98D564E12371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61" creationId="{385A0F00-FBD2-F27B-79B3-540B366EA971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69" creationId="{34066DB7-E903-0AA2-6CCB-94F115C535E8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74" creationId="{7839A6E1-2103-FD1B-FACB-BDAD0FFB9F27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79" creationId="{626F6BA9-5277-0F4C-FC66-DCE2CA64C7A5}"/>
          </ac:spMkLst>
        </pc:spChg>
        <pc:spChg chg="del">
          <ac:chgData name="Sven Van de Velde" userId="00b08bc3e1e83696" providerId="LiveId" clId="{DD3DD1EF-B7C0-44C3-BA8B-816D15E41004}" dt="2022-05-11T05:27:47.489" v="6069" actId="478"/>
          <ac:spMkLst>
            <pc:docMk/>
            <pc:sldMk cId="1951933668" sldId="279"/>
            <ac:spMk id="783" creationId="{EC7817EF-B368-4F73-B807-4D9F61B614A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84" creationId="{55590E1E-C1A4-C23A-03D9-0500F5EA0F9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86" creationId="{8B6E0CD5-51A9-EA7B-AF87-8CC4AB00552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87" creationId="{ECF5AFFB-5032-2212-E795-8CFAC9FE493A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88" creationId="{33E8F25B-965C-BB70-E03D-563616577AE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89" creationId="{25556F72-3B3E-2606-25DE-31375D8839F0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1" creationId="{74FFFB39-14A1-CC7D-1568-0BA4627CCAE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2" creationId="{730220E5-A54D-0521-7799-E2BA9D93744C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4" creationId="{B22D17F0-0CD2-55A8-2C44-379ABD2F22D2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5" creationId="{9091365D-40F0-9523-C218-289619DAB0FE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7" creationId="{BAAD0E9C-7BCA-B3BB-78AF-053290D8DCA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799" creationId="{E7859075-6474-E230-4492-04AA41FAC65F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0" creationId="{E8836F84-9A40-7C95-AA13-3CCF626046B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1" creationId="{88854D03-2C0B-06C5-9013-0CF9E6AD733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3" creationId="{0F78CDA9-A39A-6489-EB16-43BD8DD5A39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5" creationId="{67E500A3-FCB9-71FD-0FA9-2F96153F408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6" creationId="{46A45B27-C38C-14ED-96E0-192FC11960B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07" creationId="{B2F94966-46E7-6D93-661E-327577923C63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08" creationId="{035B7B98-2E4A-430C-13FC-58611BA10745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09" creationId="{BB668F2C-4883-514B-EE32-05EFEEE9763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0" creationId="{047114CD-39C6-4FE4-35D2-0C15B336B1B4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1" creationId="{EEF2B551-931D-C6B4-D499-4EE90618409E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2" creationId="{F7D25F9B-12DC-6B50-FCA7-9376D17B36FA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3" creationId="{1CF018F6-C006-CDF7-72A2-1208623A5369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4" creationId="{6DFD2C3A-F033-71C6-1ECA-5F81403CBDD8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5" creationId="{51B68FED-26EA-7D6C-E1E3-A917F6A5A791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6" creationId="{6F399ECE-C686-29C1-AA6D-C0F1BA7D9E12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7" creationId="{81892415-C316-F9D4-3B82-04F107959A9C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8" creationId="{6C621FED-1945-08C8-C270-0D17465CFB9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0" creationId="{D2CF8B48-AED5-3812-CBCE-C0E1F847A58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1" creationId="{CC583B5A-CC3B-A41E-4C94-DC39F542330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2" creationId="{6C331542-36BB-C9B4-B063-EC3EB6504F34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23" creationId="{E723FC7E-0552-9E65-6B51-E2C478BE17C4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5" creationId="{D30ADF90-32BF-0E23-10A2-5192921768EF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6" creationId="{7D9B74EB-3BD8-E294-26A8-C6272C57E86F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7" creationId="{930555B0-F49D-9BF7-434E-0F9EBAC1D063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28" creationId="{FE62801E-5725-8AD4-DD24-6FE83822721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0" creationId="{CC647209-FD5C-8DE1-85F4-D865C1A9573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1" creationId="{D9DB76FE-1506-D25D-D77A-BC6503F11BB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2" creationId="{72C95AF4-7206-5229-9C13-9AF0F323C5D0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33" creationId="{8E87FF57-A3C0-DAC7-1B6D-B00C5B44BB8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5" creationId="{0C639E7C-3570-9C35-1DD4-F047C930CE0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6" creationId="{7E53DCD9-FBCF-796C-334A-CA674598700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7" creationId="{236D4303-AA72-D063-B32F-E81335D72BA9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38" creationId="{12B201D8-8BED-4A86-C8D5-A990A580BCB9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39" creationId="{D4E4EB66-1D9F-43CD-1976-E056BCA27610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0" creationId="{B1DD8C38-A193-30AE-6CE3-E2F59A84F28E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1" creationId="{A113A089-D093-A9B9-F052-5D561C43B3C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2" creationId="{A5DE7022-405A-6884-37D9-C2829A9A74D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3" creationId="{CB97A0DC-AC8A-89D5-4A26-A95EBDF14766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4" creationId="{D7A72929-A2BC-13DE-D456-19B1F7F4EFE3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5" creationId="{0B731C82-C1F9-0C2D-E508-CB414D2ABAE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6" creationId="{E7FBDB55-5C79-C788-644A-1CF1791BB97A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7" creationId="{F5887755-4760-B566-B6DD-79D9BC584BBE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8" creationId="{198452B4-53E1-9B30-125F-122E5B1BAD2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9" creationId="{4171DDF9-751D-7BA3-FE21-161AE5CEE535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50" creationId="{C307CF05-3A38-52A7-DF6E-1E44F94C45F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51" creationId="{3A497D23-E6C7-FB4E-8522-435699AA3C70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52" creationId="{4B900D45-A01E-854B-3710-20794E5A93DC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60" creationId="{381A245C-011F-ACC3-5F04-0E0D0BD60EF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61" creationId="{D4B64AF1-93C4-A26A-C445-5CE351D8E5B6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69" creationId="{964997B3-22FB-B9B2-9D73-AFB3878A89D1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70" creationId="{523D7970-14DE-F84F-4B57-DC8DF5C8C4E0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78" creationId="{5DF1DDB0-1710-9BBF-9733-9F83F54A96A4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79" creationId="{C61746BD-536F-CF86-1F08-8DAB5601234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87" creationId="{403363FC-EE6A-4CE8-8C1F-86CDCCEC7127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92" creationId="{B70C53F4-7A9B-B4B6-CFCC-F6382AB0BCF2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912" creationId="{565A9F96-70F0-A72F-680C-F74039FC274D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915" creationId="{9471F864-E6BB-BB9D-A91F-C5F69C8303F1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27" creationId="{0BFB08F5-72B2-4F73-D34C-108EE425D65C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28" creationId="{D5C750C3-693B-ECA1-066D-205909EE6EBE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29" creationId="{135011C3-A4F0-E33B-31EC-D828008AF03B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0" creationId="{75EA642E-4AD4-AD64-4744-7F0DA13188B7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1" creationId="{05FE5CC6-3F77-E0EA-DEEB-89E50B92E68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2" creationId="{3B14B960-39E6-A19F-1D8C-124B18C44A3B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3" creationId="{32B6693D-FB8F-829F-2721-B9543FF87C1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35" creationId="{3EAC222E-EC11-ACD5-4421-CA15F7880C14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36" creationId="{2111EA39-0065-BA6A-9993-C2EB021B7F7D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37" creationId="{AB43E7A3-FEFA-CD03-5739-BC3B95C04C9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8" creationId="{D1F418F1-40DE-A33D-B542-6F7BD39AFBC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0" creationId="{D2799A5E-2B96-B5EB-A233-62B1DE05B2D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1" creationId="{6BD53BA4-0E51-FB6F-DB2E-ECC882BCC39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2" creationId="{1B45D4CE-7F89-997A-6A66-ADA8E7F67FB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3" creationId="{D883E9A7-A5C6-E13B-4C6A-B849179A7E6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4" creationId="{9E514DD9-649E-5E4D-AF1E-F305A7C4C33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5" creationId="{3B9B584E-C7C6-DED3-90D8-22177A26CAC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6" creationId="{D5F5D71B-A8B7-FB4D-93F9-EAA9BA3FED2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7" creationId="{5BF53925-A124-81C9-A846-EA83A4EB8A6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9" creationId="{1213AD30-613B-F06E-215D-DEE147A6768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0" creationId="{833119F0-ED09-D351-4292-CA78801E486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1" creationId="{CEB1D9CD-DE6F-6F11-01D6-07ECC49A0AB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2" creationId="{CB546A51-F1CF-3083-9C18-A4AAA4DC2C4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3" creationId="{CBA609F7-D9FB-AD1C-C8CD-1082D5417992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4" creationId="{D6CA94BD-EB35-E776-FF88-0E0A72DAB4A9}"/>
          </ac:spMkLst>
        </pc:spChg>
        <pc:spChg chg="mod">
          <ac:chgData name="Sven Van de Velde" userId="00b08bc3e1e83696" providerId="LiveId" clId="{DD3DD1EF-B7C0-44C3-BA8B-816D15E41004}" dt="2022-05-11T19:01:22.469" v="6778" actId="20577"/>
          <ac:spMkLst>
            <pc:docMk/>
            <pc:sldMk cId="1951933668" sldId="279"/>
            <ac:spMk id="965" creationId="{93730767-59F1-312D-6EC5-968F186C68F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6" creationId="{9E92AC1C-B7FA-18ED-6C26-5052F184B07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8" creationId="{233EEC55-D90C-5DCB-3C15-D5BEBB3ABF3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9" creationId="{3670A4A6-0C76-2D30-537D-2441F3AF043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0" creationId="{9439097D-52CF-6B56-04AA-F9A533A8A49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1" creationId="{A54A7733-FA0A-BF4E-7713-F869E5A17FD7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2" creationId="{40A840BF-F169-0E9A-8519-2143BB0F0B3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3" creationId="{7A0D6666-513C-0438-EC97-0DA4BB6152B7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4" creationId="{D295227F-327A-0EBE-747C-385ADA75DD52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5" creationId="{FF154238-B85A-FE6D-2EDC-322D8FB7AAFD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7" creationId="{1F42EADC-6E02-2398-DA0E-D2AB5180FAD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8" creationId="{3EAD2203-F69B-CBDD-E5DC-229E44296F1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9" creationId="{5D3448AD-308C-F938-2F37-92B692A704B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0" creationId="{57E13688-61E2-D61C-C018-371F6679015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1" creationId="{808E41AD-FCDC-E5A0-B93D-0E52E514B1B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2" creationId="{D8151509-C1E1-D369-54F9-85E4B8A4348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3" creationId="{CFC98207-3E5A-1DD1-DC81-72EC6BA9E60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4" creationId="{2420FFA0-B2A6-E59F-7A3A-E1BE94D4FE18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6" creationId="{58B860D9-2406-FD30-9738-ED380170A7B4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7" creationId="{C0232936-C3A2-CE56-BD56-4049D98A84D2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8" creationId="{5556ADDF-9790-BE90-686E-414EF9CA072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9" creationId="{B3989048-4A69-5861-19FA-A84D7C6C7E5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0" creationId="{C3584456-0510-D351-18AD-F6030FB9025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1" creationId="{37973545-D034-A0AD-6DCD-4C076B4ADCC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2" creationId="{8D1EDE41-A874-86F2-2E10-590ECF338E6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3" creationId="{A9308878-C2C8-9310-FF42-89CAC2F0120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5" creationId="{BE8EEAA9-C7F9-1F88-7F76-AC71FF2D874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6" creationId="{9341A12C-5A3B-7FF9-2D26-A77BBDEC72A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7" creationId="{3CAC2495-5FA9-2C9D-4645-C249C69C046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8" creationId="{628B209F-D69F-48DB-3D78-ED123AC925A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9" creationId="{BC4D36C2-5C80-7359-0F9A-F847BF80456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0" creationId="{1B10DE57-14F9-E537-368F-BD8CB0D42FB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1" creationId="{36F5D19A-F04B-2E52-C961-F7539A6CC46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2" creationId="{22543FFC-7E70-82D5-46CA-90D418CFF8B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4" creationId="{EA7BCA6F-BF80-9F65-9802-B8A6D2DC3BC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5" creationId="{4A41BCC2-67EB-0FCF-8F7F-8887937BDD9D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6" creationId="{38549099-F145-A50E-48B1-02666DF411F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7" creationId="{7E47E8E6-6FAB-70D5-F460-668BDB29989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8" creationId="{EFF30AB0-7339-464C-570A-88B31A86885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9" creationId="{37D17CE1-6159-C23B-F057-78F74BD6D268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10" creationId="{FA25B9F5-2D4E-1E99-AA78-B739F90A5F18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11" creationId="{DC009EDF-60A7-A1A9-B327-3EBF91853B0A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2" creationId="{C9FEC3A4-7974-FCE0-442F-DA70C2080EB1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3" creationId="{273F95B9-068E-BB97-4C7D-9033267F438D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4" creationId="{88471332-EB46-FD77-7531-FFADF9832FA4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5" creationId="{BA7F2324-59F5-F9A7-B161-859B80EF47BE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6" creationId="{1E244FD6-27D2-0A30-7D65-574C7C2577FB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7" creationId="{260C4A20-BCB8-A41C-6680-94480FCC9E2E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8" creationId="{C783065C-A0D5-DE4F-628E-D456016CAAF0}"/>
          </ac:spMkLst>
        </pc:spChg>
        <pc:spChg chg="mod">
          <ac:chgData name="Sven Van de Velde" userId="00b08bc3e1e83696" providerId="LiveId" clId="{DD3DD1EF-B7C0-44C3-BA8B-816D15E41004}" dt="2022-05-13T05:32:38.447" v="6981" actId="208"/>
          <ac:spMkLst>
            <pc:docMk/>
            <pc:sldMk cId="1951933668" sldId="279"/>
            <ac:spMk id="1020" creationId="{9228D5C0-6B6F-ED89-E0C1-5801862EC003}"/>
          </ac:spMkLst>
        </pc:spChg>
        <pc:spChg chg="mod">
          <ac:chgData name="Sven Van de Velde" userId="00b08bc3e1e83696" providerId="LiveId" clId="{DD3DD1EF-B7C0-44C3-BA8B-816D15E41004}" dt="2022-05-11T19:26:45.258" v="6979" actId="208"/>
          <ac:spMkLst>
            <pc:docMk/>
            <pc:sldMk cId="1951933668" sldId="279"/>
            <ac:spMk id="1021" creationId="{318C961E-69F5-DF16-F6A8-1ACCB89CE052}"/>
          </ac:spMkLst>
        </pc:spChg>
        <pc:spChg chg="mod">
          <ac:chgData name="Sven Van de Velde" userId="00b08bc3e1e83696" providerId="LiveId" clId="{DD3DD1EF-B7C0-44C3-BA8B-816D15E41004}" dt="2022-05-11T19:26:45.258" v="6979" actId="208"/>
          <ac:spMkLst>
            <pc:docMk/>
            <pc:sldMk cId="1951933668" sldId="279"/>
            <ac:spMk id="1022" creationId="{344C9ADF-30FD-79F6-AFD7-024CCD35E310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24" creationId="{72088245-2333-DF66-03A6-50B08849830B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25" creationId="{7A7AF04E-9134-788F-2D29-4C252EC8A5A1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26" creationId="{7CC21352-2157-22F7-F799-924BC6935D37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27" creationId="{703CB4C7-BFE6-448B-4EC8-3E10244C8BFA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28" creationId="{43888775-AD70-8A6B-3A30-66BF49AD3274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29" creationId="{01DF944A-4B90-B2B2-68BD-16CCE3D9D346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0" creationId="{B40403EE-9F33-2F7B-99A4-E7B087E9DF5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1" creationId="{F3B2DAF4-D1CE-20F2-43BF-6E80E4C2A561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2" creationId="{7C1399C3-7F26-D315-593F-4609C57B8E55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3" creationId="{24D29402-600D-A14B-BF67-D21A597B205E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4" creationId="{C232DFE8-95A3-20F8-EC90-0C3937DA2F46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5" creationId="{5A62A5BD-3247-F820-65E9-3A2314721304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6" creationId="{C5E61995-2705-CD57-68B4-986BD4AA26CD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7" creationId="{0CE242AF-C4B4-8172-79A8-A251D952A9FC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39" creationId="{8ED52EFF-6CDA-20D0-2C85-4683A7EE1384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0" creationId="{CBBE7330-6CA3-531B-4666-4AEEFBE59189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1" creationId="{17A39BE3-1092-1864-908B-41DC6D78038F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42" creationId="{457B6991-A84E-33A8-F276-F75E1A7F89A3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4" creationId="{CDCC87FA-D3B7-0923-EF0C-505DB9CFC598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5" creationId="{3F54B964-457C-BBE3-2C4C-3E0267554D6A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6" creationId="{05AE8598-6231-B591-F90D-700A52C6458B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47" creationId="{10A21F8B-3590-A57D-D63C-9F316FFF5923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9" creationId="{022C5A5F-140C-D336-0869-05A6575F67ED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0" creationId="{1958C565-AABA-0BD0-4D31-2E84D7E4CC37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1" creationId="{3FA05A7E-4072-8F27-FD82-FA0103DD35EB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2" creationId="{A82F97EB-130C-C67E-3DA7-9CB769BCAD21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4" creationId="{1B9143C3-798C-82E4-B38F-AE482A3B66D2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5" creationId="{F7BF5798-CB70-FF9B-2E46-47147C1BBC3E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6" creationId="{710F0CB7-BA1A-7B9C-C2DF-AD723CFD6D05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7" creationId="{B82842DC-7A18-9369-E22B-5B48DA12E854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8" creationId="{CEEAA75E-26AE-9D6C-6FD4-160A270B464B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9" creationId="{5E59067A-10CE-9802-1ED8-521CA1A6509D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0" creationId="{8BA0DC3F-AD3D-BFD6-66A8-724520FD746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1" creationId="{1CB838C8-A8BB-CA89-83D1-7054A990D50D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2" creationId="{ADF12818-441D-D1F8-B77B-3D6715759F57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3" creationId="{97F85638-B2BD-8F35-AEB5-CA1295AD8479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4" creationId="{D44DD7FF-DBE4-7361-822A-E62475F4519E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5" creationId="{F073E5AB-3053-35CF-D0F3-644ECACD4678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6" creationId="{0DF72525-200A-387A-B8F2-FC7D54C4EC31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7" creationId="{32E472F9-846A-6F33-9D87-CA9D4FDEB3D7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8" creationId="{E03C7716-E75E-BD53-0E8E-62EF119F8B5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9" creationId="{0B336D89-D96D-01F2-5954-277424D2F181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71" creationId="{2F918A72-8C30-EB65-AA32-A09760C4D143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72" creationId="{E8BA6839-C1DE-56F8-7A5D-53CA2B278D2F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73" creationId="{E77E8538-8B09-3921-A289-F8AF5552ADBE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74" creationId="{28016F21-4195-75C8-A9C6-D76029986112}"/>
          </ac:spMkLst>
        </pc:spChg>
        <pc:spChg chg="mod">
          <ac:chgData name="Sven Van de Velde" userId="00b08bc3e1e83696" providerId="LiveId" clId="{DD3DD1EF-B7C0-44C3-BA8B-816D15E41004}" dt="2022-05-11T19:13:08.419" v="6930" actId="20577"/>
          <ac:spMkLst>
            <pc:docMk/>
            <pc:sldMk cId="1951933668" sldId="279"/>
            <ac:spMk id="1086" creationId="{91A137CB-BD0F-E9ED-AC46-0FB6AC574556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87" creationId="{C1F7467B-B448-2FCA-FD12-FCD715063131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88" creationId="{9A786D5B-9ABD-9674-8DF1-7044B9DB39BF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89" creationId="{49D2E6C0-8C73-CD90-FC12-68706B4EBBD3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0" creationId="{F5999BE9-3852-4BFC-5379-8AB5E5C81480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1" creationId="{2A7F724A-036B-0CD8-D45D-4A9B6CDD898C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2" creationId="{FBC6FEB2-851A-DA6F-5070-0B803E20542E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3" creationId="{AE23F3F3-C3AD-AAD5-35A4-59230005F5FD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94" creationId="{A75C2FF7-37AB-D2A1-26B1-AB482D4BEEA4}"/>
          </ac:spMkLst>
        </pc:spChg>
        <pc:spChg chg="add mod">
          <ac:chgData name="Sven Van de Velde" userId="00b08bc3e1e83696" providerId="LiveId" clId="{DD3DD1EF-B7C0-44C3-BA8B-816D15E41004}" dt="2022-05-11T19:13:33.753" v="6935" actId="571"/>
          <ac:spMkLst>
            <pc:docMk/>
            <pc:sldMk cId="1951933668" sldId="279"/>
            <ac:spMk id="1095" creationId="{5B76163F-68A1-F8D9-27C3-B14E137D3B28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097" creationId="{B83C339D-E26D-1245-653C-21E360F83E4A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098" creationId="{AA3032C3-8DBD-F40A-83A9-0217299DBBB2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099" creationId="{E0790BC5-C924-0DF7-31ED-140DDCBB470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00" creationId="{9C41C3A6-CC02-E469-0A75-3F9C8C9333FF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01" creationId="{CE32A747-6C19-EDF1-1A1C-141BBA204176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02" creationId="{58790CDF-477E-E4D1-E1AA-F598411A78C0}"/>
          </ac:spMkLst>
        </pc:spChg>
        <pc:spChg chg="mod">
          <ac:chgData name="Sven Van de Velde" userId="00b08bc3e1e83696" providerId="LiveId" clId="{DD3DD1EF-B7C0-44C3-BA8B-816D15E41004}" dt="2022-05-11T19:14:11.241" v="6944"/>
          <ac:spMkLst>
            <pc:docMk/>
            <pc:sldMk cId="1951933668" sldId="279"/>
            <ac:spMk id="1104" creationId="{EF66A5C0-CDA2-95D3-EB18-E9D515D2F656}"/>
          </ac:spMkLst>
        </pc:spChg>
        <pc:spChg chg="mod">
          <ac:chgData name="Sven Van de Velde" userId="00b08bc3e1e83696" providerId="LiveId" clId="{DD3DD1EF-B7C0-44C3-BA8B-816D15E41004}" dt="2022-05-11T19:14:11.241" v="6944"/>
          <ac:spMkLst>
            <pc:docMk/>
            <pc:sldMk cId="1951933668" sldId="279"/>
            <ac:spMk id="1105" creationId="{BB3CC113-77A9-15E2-A900-156F07DB39D2}"/>
          </ac:spMkLst>
        </pc:spChg>
        <pc:spChg chg="mod">
          <ac:chgData name="Sven Van de Velde" userId="00b08bc3e1e83696" providerId="LiveId" clId="{DD3DD1EF-B7C0-44C3-BA8B-816D15E41004}" dt="2022-05-11T19:14:11.241" v="6944"/>
          <ac:spMkLst>
            <pc:docMk/>
            <pc:sldMk cId="1951933668" sldId="279"/>
            <ac:spMk id="1106" creationId="{0B9AE180-E794-E017-0972-FA86189A16B0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107" creationId="{1FC4012D-2A4D-2911-DF7B-A7F158E52DAC}"/>
          </ac:spMkLst>
        </pc:spChg>
        <pc:spChg chg="mod">
          <ac:chgData name="Sven Van de Velde" userId="00b08bc3e1e83696" providerId="LiveId" clId="{DD3DD1EF-B7C0-44C3-BA8B-816D15E41004}" dt="2022-05-11T19:15:42.624" v="6961"/>
          <ac:spMkLst>
            <pc:docMk/>
            <pc:sldMk cId="1951933668" sldId="279"/>
            <ac:spMk id="1111" creationId="{E73BD770-29A6-9612-9639-1B2575BD2FD2}"/>
          </ac:spMkLst>
        </pc:spChg>
        <pc:spChg chg="mod">
          <ac:chgData name="Sven Van de Velde" userId="00b08bc3e1e83696" providerId="LiveId" clId="{DD3DD1EF-B7C0-44C3-BA8B-816D15E41004}" dt="2022-05-11T19:15:42.624" v="6961"/>
          <ac:spMkLst>
            <pc:docMk/>
            <pc:sldMk cId="1951933668" sldId="279"/>
            <ac:spMk id="1112" creationId="{BB75B7F8-4656-EA67-8B44-2A76E64C7126}"/>
          </ac:spMkLst>
        </pc:spChg>
        <pc:spChg chg="mod">
          <ac:chgData name="Sven Van de Velde" userId="00b08bc3e1e83696" providerId="LiveId" clId="{DD3DD1EF-B7C0-44C3-BA8B-816D15E41004}" dt="2022-05-11T19:15:42.624" v="6961"/>
          <ac:spMkLst>
            <pc:docMk/>
            <pc:sldMk cId="1951933668" sldId="279"/>
            <ac:spMk id="1113" creationId="{A00D06BC-A5DC-7916-D7D5-69FA2A6E3175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14" creationId="{0B802171-F1A6-45BC-66BD-239BE54A8B11}"/>
          </ac:spMkLst>
        </pc:s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12" creationId="{7E014F3B-B943-31AE-0A0C-511472794FCE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16" creationId="{8A22E964-EBEA-34AC-F65F-23669BBC3EE7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36" creationId="{1170C769-9D38-7797-C7A5-124E05D3AF93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41" creationId="{823FDFDC-C8A3-781D-DEA5-C5DEF3DB3AB6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46" creationId="{95049382-EC72-38E5-890E-3982F0608A73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51" creationId="{FF500735-F39E-712C-C9B3-007D8DC9FEDC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65" creationId="{018BEB58-466B-6D89-F055-966E10D46770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69" creationId="{54500501-8063-81C5-783F-C24669DB4AE8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70" creationId="{DBEBA779-129C-74CE-C076-A5AA98E9163A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86" creationId="{BE16CD84-A686-2BAE-97A2-25B8CC03830F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87" creationId="{B115ED39-C34F-193A-675A-27D98DACFDEE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395" creationId="{28DF6145-C75E-F679-3E3E-CFD745530577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97" creationId="{B3CD6FE6-EBBE-6AEC-FE78-B296A1666B7B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399" creationId="{7DD1EC28-3075-CDE4-775F-8FF955B9CFCD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06" creationId="{A20FC525-157A-1EC4-8AE1-5E86E4A06D17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14" creationId="{A80EDE21-1157-D992-F77C-83A869DEBC4E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16" creationId="{8303D202-9960-452A-10CE-5A7B3D0F48AD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19" creationId="{A3CF1532-1407-DC80-B0A2-6084E490BD58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21" creationId="{679BA172-B23C-44AD-D248-EA23FC114B4B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24" creationId="{65A1F5F2-A8B6-A937-CB96-7193E619EC24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26" creationId="{D0E2863A-2404-456E-D8EB-528668479E13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29" creationId="{B9F80FC4-7AD9-8A70-36C5-D367DED99762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31" creationId="{DEFFD245-89F8-4C8F-29C3-381F99E536A2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46" creationId="{FA276AFB-6F72-C7BB-1AE3-037387406A6A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48" creationId="{E211B5A0-6BF5-258F-BE6E-EB146407B367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58" creationId="{2F1E3EEA-6D2C-E050-771D-0FB690D94262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64" creationId="{4EE18F3F-ED48-3CDF-2A6A-F2191E0A1C7F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67" creationId="{4F84DD00-BF73-5DC0-9DAB-B136A518F56D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76" creationId="{1A6B0098-98A5-481F-D5D1-4BD20FC33FF6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86" creationId="{4BBED557-1BEA-249E-14A2-F3AA71960BA3}"/>
          </ac:grpSpMkLst>
        </pc:grpChg>
        <pc:grpChg chg="del">
          <ac:chgData name="Sven Van de Velde" userId="00b08bc3e1e83696" providerId="LiveId" clId="{DD3DD1EF-B7C0-44C3-BA8B-816D15E41004}" dt="2022-05-11T05:26:35.675" v="6061" actId="478"/>
          <ac:grpSpMkLst>
            <pc:docMk/>
            <pc:sldMk cId="1951933668" sldId="279"/>
            <ac:grpSpMk id="489" creationId="{8EE21376-4684-F42E-0A34-56D28CEA0691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03" creationId="{865134D5-2855-15C2-7DAC-679452B8FD21}"/>
          </ac:grpSpMkLst>
        </pc:grpChg>
        <pc:grpChg chg="del">
          <ac:chgData name="Sven Van de Velde" userId="00b08bc3e1e83696" providerId="LiveId" clId="{DD3DD1EF-B7C0-44C3-BA8B-816D15E41004}" dt="2022-05-11T05:26:41.857" v="6062" actId="478"/>
          <ac:grpSpMkLst>
            <pc:docMk/>
            <pc:sldMk cId="1951933668" sldId="279"/>
            <ac:grpSpMk id="516" creationId="{6B5F0A5D-1422-5202-CB28-596618D77D1A}"/>
          </ac:grpSpMkLst>
        </pc:grpChg>
        <pc:grpChg chg="del">
          <ac:chgData name="Sven Van de Velde" userId="00b08bc3e1e83696" providerId="LiveId" clId="{DD3DD1EF-B7C0-44C3-BA8B-816D15E41004}" dt="2022-05-11T05:26:35.675" v="6061" actId="478"/>
          <ac:grpSpMkLst>
            <pc:docMk/>
            <pc:sldMk cId="1951933668" sldId="279"/>
            <ac:grpSpMk id="517" creationId="{E04946C1-B9B6-A3ED-6774-C05D72FB77FE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518" creationId="{DFCE7637-AE51-C77A-5577-82C44D750640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519" creationId="{DFD31773-7E2E-A4ED-8D21-8656EC0D1CEF}"/>
          </ac:grpSpMkLst>
        </pc:grpChg>
        <pc:grpChg chg="del">
          <ac:chgData name="Sven Van de Velde" userId="00b08bc3e1e83696" providerId="LiveId" clId="{DD3DD1EF-B7C0-44C3-BA8B-816D15E41004}" dt="2022-05-11T05:27:28.254" v="6064" actId="478"/>
          <ac:grpSpMkLst>
            <pc:docMk/>
            <pc:sldMk cId="1951933668" sldId="279"/>
            <ac:grpSpMk id="521" creationId="{E04D4D6C-1B3E-3982-AEF5-61D1CBC1617B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2" creationId="{0940809C-A4C1-7146-0386-4F884DD6B0DA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3" creationId="{CDF121D7-579A-6BAA-5C35-25BBE158D1BA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4" creationId="{601CE0F3-9AFF-5D99-E910-38DC0448AB9E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5" creationId="{9465B995-3D4D-6E74-C822-BDFFF7900151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6" creationId="{D714C024-F086-D8E2-802B-74C1D16992C6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7" creationId="{0E78B511-1ACF-5267-F86E-3838858938AD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29" creationId="{5CCBE472-C2D2-88E5-5F0E-178516D7B26C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34" creationId="{443A4AB5-F69E-9A62-4F89-DA4E51F72F24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40" creationId="{E5404853-2090-AB4E-807F-1E46A74A0B99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45" creationId="{A4F343F0-E252-27B0-6F1A-E12A78EAA604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62" creationId="{4961E26E-87A5-7854-F834-6807755501DD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98" creationId="{F718E4B7-5906-1569-1AA8-0581269C3F57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608" creationId="{8139054C-D34B-D811-B615-BF5979ED97DC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617" creationId="{AB897E47-F50A-7CF7-D32B-BF66D0AF19C3}"/>
          </ac:grpSpMkLst>
        </pc:grpChg>
        <pc:grpChg chg="del">
          <ac:chgData name="Sven Van de Velde" userId="00b08bc3e1e83696" providerId="LiveId" clId="{DD3DD1EF-B7C0-44C3-BA8B-816D15E41004}" dt="2022-05-11T05:26:35.675" v="6061" actId="478"/>
          <ac:grpSpMkLst>
            <pc:docMk/>
            <pc:sldMk cId="1951933668" sldId="279"/>
            <ac:grpSpMk id="635" creationId="{54B95626-C4F7-AF87-AEF1-532767FCFDB6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639" creationId="{24266317-2838-F85B-AF24-3441CB42603B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643" creationId="{EBD1C2FB-FDED-0B4E-544F-B95BC8401968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658" creationId="{F6A82F34-3D60-213D-8A98-AA3794FA61A7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683" creationId="{A7F41500-3422-670C-4ED8-46FD46D01725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699" creationId="{C8E58B79-31BB-7DB1-F133-A01B8C8B6175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701" creationId="{425A52EA-2D93-5A13-63FD-77857BF20453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714" creationId="{A2CDEDA6-1F88-B204-0C15-0C2185F02D2D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19" creationId="{38B2C544-26DE-FFF0-5B13-3B871BFC95D9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739" creationId="{53EFDC99-A655-A6E6-EC46-508AE4249FD7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70" creationId="{4655F6A3-FB96-9CAB-93FE-E299CCC34202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75" creationId="{0EC145B2-759D-4AD2-B2DD-B605B3669F0A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80" creationId="{88C24BE3-5EF9-3BA0-B29C-809D634AB60C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90" creationId="{A7B93A75-2E95-9C5F-2137-B3D17A78DBE0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798" creationId="{835B7DEF-69F6-61DC-5C3C-E2D70DCADCB8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02" creationId="{58A98282-BABB-710C-2AAC-3DE939D8EF96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19" creationId="{6D797DDB-3862-EBE1-DCF7-F12072BD2B5D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24" creationId="{580E51AA-152F-D758-99FF-3C74841D4653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29" creationId="{C52C4BEF-F7CD-74AB-148E-11F5CD0A972C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34" creationId="{6280A50C-35B2-9F0D-F6A6-A0E952571A07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888" creationId="{FA53F2C9-8D59-19BB-EDAE-F02DF2935642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934" creationId="{FACA4A83-C122-B335-EE5B-8CCFB3CADA24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49" creationId="{34F4D01B-27A2-E05C-EA09-D499759E8EA9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58" creationId="{69EF35D8-46E5-F13E-1A05-D0876414E762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67" creationId="{5B5DE080-9D89-AB8B-40D9-4A6024142FB5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76" creationId="{7312CF4A-75D4-6B7D-BED6-DF39DDE6F69B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85" creationId="{F6E547C3-C161-A82F-CB21-B752637396E5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94" creationId="{3F1992C4-C6D3-8048-85D6-C0D3719FE93B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1003" creationId="{5715BBF9-40D3-620B-4ADF-CBDD27F76E98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19" creationId="{40696656-AC0B-C91C-B453-D4E11196C297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23" creationId="{1891728D-EEC5-C6F4-E325-BF5653C53B60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38" creationId="{1963D681-523B-6008-B764-2D678154849E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43" creationId="{B9E1DD2F-7BC8-0287-C961-DF72300C5E73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48" creationId="{46A14849-2817-A726-0707-0DD0A2466F1F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53" creationId="{5A33DA19-BCD9-27FD-320E-9469C0E19077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70" creationId="{A009DDB8-98BF-AB65-2FBC-00C3A346203B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1085" creationId="{26885ACC-A44C-B50B-8D77-1A8F02C16ED5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1103" creationId="{F6AF64AE-F173-5F2E-BBCA-D33FDCCB2A93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110" creationId="{DE042DBE-54B2-7327-E15B-FF5D450035CB}"/>
          </ac:grpSpMkLst>
        </pc:grpChg>
        <pc:cxnChg chg="del">
          <ac:chgData name="Sven Van de Velde" userId="00b08bc3e1e83696" providerId="LiveId" clId="{DD3DD1EF-B7C0-44C3-BA8B-816D15E41004}" dt="2022-05-14T04:11:40.124" v="9531" actId="478"/>
          <ac:cxnSpMkLst>
            <pc:docMk/>
            <pc:sldMk cId="1951933668" sldId="279"/>
            <ac:cxnSpMk id="176" creationId="{A4C5EFF5-F686-4847-87D4-1EBDE86D6986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4" creationId="{3D285ECE-5F96-F1B0-6BB9-A583A84DE183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5" creationId="{DF796A58-2392-AD8D-2405-961788EA18FF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6" creationId="{40713573-1969-A0C9-A0E2-B3DD73F18CA3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7" creationId="{C8846E9E-29B5-5794-024E-217B75F28E98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8" creationId="{627035E6-BFBF-5B05-5B31-EB29473AA0C8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9" creationId="{7028D604-17FC-1237-80AA-FF92C294B444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0" creationId="{16735910-E799-4AEC-C8D1-EF3AA1677886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1" creationId="{F6572622-83D5-E025-9107-0B63DF5BCA3A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2" creationId="{382AAD7A-1965-103D-FC5D-09B8F5C58A83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3" creationId="{63A11F70-9E62-1C6F-9381-E4004FC15126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93" creationId="{3261C8C6-687F-61BC-6A68-E8D1E7AB0BF1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94" creationId="{EF67C6FF-13B2-4B35-0630-1BE6880E74FE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1" creationId="{7FBF6C1E-E2A8-300A-C76A-074197688CA9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2" creationId="{F0F3057C-8743-9786-EFF1-978EE6C5A79A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3" creationId="{97969C51-B9E1-D634-786A-B07540D98807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4" creationId="{1C8D5F9E-3968-CA2A-D94C-33E4A3395213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5" creationId="{9C3FAADD-5494-EDBC-90E7-F8EB865C6F37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6" creationId="{17118876-A61C-233D-01F0-A1C502476168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7" creationId="{9EBFD82D-FC6F-923E-A43E-D05EF854290C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8" creationId="{8826FA42-B757-F1E6-D66B-70675C8B7BCC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9" creationId="{DD9074C7-9A0A-D9E9-98B1-A69C66208171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60" creationId="{6007BD84-D174-97F4-EE7B-12CF6C24F9DF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69" creationId="{D8346621-0952-7597-F883-B36A4F09B53B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70" creationId="{2A16F84F-B38B-29D0-DD0A-1C4026D19233}"/>
          </ac:cxnSpMkLst>
        </pc:cxnChg>
        <pc:cxnChg chg="del">
          <ac:chgData name="Sven Van de Velde" userId="00b08bc3e1e83696" providerId="LiveId" clId="{DD3DD1EF-B7C0-44C3-BA8B-816D15E41004}" dt="2022-05-11T18:52:38.779" v="6459" actId="478"/>
          <ac:cxnSpMkLst>
            <pc:docMk/>
            <pc:sldMk cId="1951933668" sldId="279"/>
            <ac:cxnSpMk id="479" creationId="{87A2C34A-6370-4FD5-A76C-1E204E74B367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2" creationId="{8DB2172F-6995-85C3-A9A0-83916081723A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3" creationId="{E518F4EB-FABD-74A5-0746-D3230ECE77DB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4" creationId="{3D324184-992C-48AC-6E32-513A62815510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5" creationId="{8588FFDA-F23C-6857-E8DE-112615452901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6" creationId="{913F27E6-6260-B88C-A4B0-958CFF58FB75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7" creationId="{0476C4CD-51E9-2145-3B17-D6ACBE330814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8" creationId="{F4D17F73-6532-9A41-C70B-0E738C3AC08D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9" creationId="{40939BD2-6578-D703-53BB-45B1A6AEEFB7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501" creationId="{27942614-9AF5-62FD-3AAC-E6F1076565C9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502" creationId="{A08F7578-568B-3B84-213E-5F1385D5039E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0" creationId="{6DDB1D4E-1E1C-FC3F-D192-95166445E14F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1" creationId="{2337DF35-6E3D-0F72-6F10-B9DFEB6B2E03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2" creationId="{EE8413A4-B8B5-4946-7209-73E39A6EC35C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3" creationId="{35CC7B27-5D8E-97BC-749F-29F1609B4840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7" creationId="{7F6E8576-22D2-646B-1170-E74B69B2C0D1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8" creationId="{FA5E6F25-E4C8-FCD0-704E-876987C68C2B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87" creationId="{2F2407CB-A2E4-92D9-AC33-28FB0F97CB90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95" creationId="{AE3A43FB-DBEF-CDF4-6D41-E762704A1364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96" creationId="{63EC094B-809C-6A3D-E61C-673CB64A1E8C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97" creationId="{C415CA31-CD52-AD10-2059-DAF9DD0F1C9F}"/>
          </ac:cxnSpMkLst>
        </pc:cxnChg>
        <pc:cxnChg chg="del">
          <ac:chgData name="Sven Van de Velde" userId="00b08bc3e1e83696" providerId="LiveId" clId="{DD3DD1EF-B7C0-44C3-BA8B-816D15E41004}" dt="2022-05-11T18:52:37.777" v="6458" actId="478"/>
          <ac:cxnSpMkLst>
            <pc:docMk/>
            <pc:sldMk cId="1951933668" sldId="279"/>
            <ac:cxnSpMk id="677" creationId="{45E9FA7B-D7BB-4355-AF63-793427980F3D}"/>
          </ac:cxnSpMkLst>
        </pc:cxnChg>
        <pc:cxnChg chg="del">
          <ac:chgData name="Sven Van de Velde" userId="00b08bc3e1e83696" providerId="LiveId" clId="{DD3DD1EF-B7C0-44C3-BA8B-816D15E41004}" dt="2022-05-11T18:52:40.800" v="6461" actId="478"/>
          <ac:cxnSpMkLst>
            <pc:docMk/>
            <pc:sldMk cId="1951933668" sldId="279"/>
            <ac:cxnSpMk id="702" creationId="{172DAE6F-304A-4355-B9DD-DA867F0F374A}"/>
          </ac:cxnSpMkLst>
        </pc:cxnChg>
        <pc:cxnChg chg="del">
          <ac:chgData name="Sven Van de Velde" userId="00b08bc3e1e83696" providerId="LiveId" clId="{DD3DD1EF-B7C0-44C3-BA8B-816D15E41004}" dt="2022-05-11T18:52:43.027" v="6463" actId="478"/>
          <ac:cxnSpMkLst>
            <pc:docMk/>
            <pc:sldMk cId="1951933668" sldId="279"/>
            <ac:cxnSpMk id="703" creationId="{AF5C19C9-97B7-4E8A-ACE0-D96B94273EA2}"/>
          </ac:cxnSpMkLst>
        </pc:cxnChg>
        <pc:cxnChg chg="del mod">
          <ac:chgData name="Sven Van de Velde" userId="00b08bc3e1e83696" providerId="LiveId" clId="{DD3DD1EF-B7C0-44C3-BA8B-816D15E41004}" dt="2022-05-11T05:26:29.059" v="6060" actId="478"/>
          <ac:cxnSpMkLst>
            <pc:docMk/>
            <pc:sldMk cId="1951933668" sldId="279"/>
            <ac:cxnSpMk id="893" creationId="{BFB86EC4-4BED-2B37-B99B-9D0151C32836}"/>
          </ac:cxnSpMkLst>
        </pc:cxnChg>
        <pc:cxnChg chg="del mod">
          <ac:chgData name="Sven Van de Velde" userId="00b08bc3e1e83696" providerId="LiveId" clId="{DD3DD1EF-B7C0-44C3-BA8B-816D15E41004}" dt="2022-05-11T05:26:29.059" v="6060" actId="478"/>
          <ac:cxnSpMkLst>
            <pc:docMk/>
            <pc:sldMk cId="1951933668" sldId="279"/>
            <ac:cxnSpMk id="894" creationId="{69FE40A9-721D-8E3E-D2F6-A4B824292A89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5" creationId="{88B813AE-E2A0-EBB4-FE15-2D5A91FBC8C9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6" creationId="{9883E067-B169-31C1-140E-89E9545877F2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7" creationId="{64CF3A39-DE62-4072-9F5C-FED65DA90381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8" creationId="{8B292187-9E97-514A-E679-E50E5B61AFB3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9" creationId="{6373F06A-C747-8826-527F-2546DABB28D5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0" creationId="{B97836A5-1F5D-EF4C-3832-85621D0EBBFA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1" creationId="{AFAA804E-CE6C-9F6D-AD06-2B975B11620C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2" creationId="{C92F169A-0D1F-07A2-E6C4-F8AF259F9AEF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3" creationId="{53CA94AA-015C-448F-9244-B4A53F626310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4" creationId="{D1A41246-5028-6F22-2373-09540EF2A8DC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39" creationId="{D76A4994-2D58-C112-7A54-33E306D889CC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0" creationId="{A58417FC-0E91-C519-DE46-0DDAA6F91CC0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1" creationId="{15A60F2D-4579-C4E0-82FD-6662ACC762E9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2" creationId="{81D8FF7C-582E-AEB6-9EC2-8D387BC2E85F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3" creationId="{EA8F12B8-1DF9-D9AB-6883-2EB730340040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4" creationId="{F5D5CABC-EC74-BF1E-7621-06127D2D08E6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5" creationId="{B4321675-3BD2-0C88-1799-C478F0700274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6" creationId="{EFC13A90-2568-E10E-76BA-3FA3F9183005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7" creationId="{35E3D4FC-6312-38A8-B33D-37D984B3E391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8" creationId="{D8051F24-7918-2924-DBA6-8983A0E0D6D3}"/>
          </ac:cxnSpMkLst>
        </pc:cxnChg>
        <pc:cxnChg chg="add del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5" creationId="{BBA6301C-6000-91C4-AA02-6521FB36A041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6" creationId="{8C67658D-2BB1-3ADB-BEFE-83A4204EC658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7" creationId="{E4611315-A673-6ACF-8A7D-6D18599E8362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8" creationId="{9F63C393-4C65-FF54-2183-357BFA210C53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9" creationId="{9A5FE842-0C85-A55F-DD4B-1C0BBD62D82B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0" creationId="{21B433A4-5FC6-D7A0-D1ED-75EA4DEFB777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1" creationId="{4E726507-1293-0E81-95BE-2A73B63DBCF1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2" creationId="{DFA06F1C-BD53-9155-60E0-4F012ECC0B5F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3" creationId="{29C65272-E329-2525-D1B4-18EA46EB7225}"/>
          </ac:cxnSpMkLst>
        </pc:cxnChg>
        <pc:cxnChg chg="add del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4" creationId="{C5459D4C-E6D1-A3ED-BCB7-43790FA9B535}"/>
          </ac:cxnSpMkLst>
        </pc:cxnChg>
        <pc:cxnChg chg="add mod">
          <ac:chgData name="Sven Van de Velde" userId="00b08bc3e1e83696" providerId="LiveId" clId="{DD3DD1EF-B7C0-44C3-BA8B-816D15E41004}" dt="2022-05-11T19:13:33.753" v="6935" actId="571"/>
          <ac:cxnSpMkLst>
            <pc:docMk/>
            <pc:sldMk cId="1951933668" sldId="279"/>
            <ac:cxnSpMk id="1096" creationId="{C35C1C1B-E520-A739-1F1C-1436CFCE6461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1108" creationId="{8CA00D63-5BE2-508E-1922-85D5BA2103E8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1109" creationId="{169D8E48-E8A1-6BC2-6A88-929CCE584519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115" creationId="{7A512A5E-BA3C-4A36-4CD8-CA807FEB1C8C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116" creationId="{C7D1386D-C796-CC13-D464-5C3603FB84CB}"/>
          </ac:cxnSpMkLst>
        </pc:cxnChg>
      </pc:sldChg>
      <pc:sldChg chg="add del">
        <pc:chgData name="Sven Van de Velde" userId="00b08bc3e1e83696" providerId="LiveId" clId="{DD3DD1EF-B7C0-44C3-BA8B-816D15E41004}" dt="2022-05-11T18:59:13.822" v="6567"/>
        <pc:sldMkLst>
          <pc:docMk/>
          <pc:sldMk cId="458274784" sldId="280"/>
        </pc:sldMkLst>
      </pc:sldChg>
      <pc:sldChg chg="addSp delSp modSp del mod modClrScheme chgLayout">
        <pc:chgData name="Sven Van de Velde" userId="00b08bc3e1e83696" providerId="LiveId" clId="{DD3DD1EF-B7C0-44C3-BA8B-816D15E41004}" dt="2022-05-11T18:58:51.075" v="6565" actId="2696"/>
        <pc:sldMkLst>
          <pc:docMk/>
          <pc:sldMk cId="2457565748" sldId="280"/>
        </pc:sldMkLst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2" creationId="{2A498359-B04D-7F17-15FC-101781CAF989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3" creationId="{DA6A9D69-234C-E543-E476-8409DA0F11FA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5" creationId="{0A41A0CA-5B16-D3A2-50BD-56E444E4DE0B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6" creationId="{C7DC089A-8F0B-0F03-B515-A96E35A44956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7" creationId="{6A1ED6F2-8381-D4CF-B14A-65577AF3F0F0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8" creationId="{7FA5DEB7-41A3-7B0D-F043-DF4A5C6BF347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9" creationId="{80AE3917-7444-1F8F-BF42-F4D631F04266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10" creationId="{60B96468-7392-B630-FCFA-3091BAB40FC1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11" creationId="{2285F05D-D6B0-6927-FEB5-31B08E1C8174}"/>
          </ac:spMkLst>
        </pc:spChg>
        <pc:spChg chg="add del">
          <ac:chgData name="Sven Van de Velde" userId="00b08bc3e1e83696" providerId="LiveId" clId="{DD3DD1EF-B7C0-44C3-BA8B-816D15E41004}" dt="2022-05-11T18:55:49.673" v="6536" actId="478"/>
          <ac:spMkLst>
            <pc:docMk/>
            <pc:sldMk cId="2457565748" sldId="280"/>
            <ac:spMk id="239" creationId="{2665E594-3421-CD98-39C7-66165CD2C404}"/>
          </ac:spMkLst>
        </pc:spChg>
      </pc:sldChg>
      <pc:sldChg chg="addSp delSp modSp new mod">
        <pc:chgData name="Sven Van de Velde" userId="00b08bc3e1e83696" providerId="LiveId" clId="{DD3DD1EF-B7C0-44C3-BA8B-816D15E41004}" dt="2022-05-14T04:10:50.600" v="9469" actId="20577"/>
        <pc:sldMkLst>
          <pc:docMk/>
          <pc:sldMk cId="513411651" sldId="281"/>
        </pc:sldMkLst>
        <pc:spChg chg="mod">
          <ac:chgData name="Sven Van de Velde" userId="00b08bc3e1e83696" providerId="LiveId" clId="{DD3DD1EF-B7C0-44C3-BA8B-816D15E41004}" dt="2022-05-14T04:10:35.130" v="9453" actId="20577"/>
          <ac:spMkLst>
            <pc:docMk/>
            <pc:sldMk cId="513411651" sldId="281"/>
            <ac:spMk id="2" creationId="{972CF6A9-719B-D888-D0B3-BF6879BB89D6}"/>
          </ac:spMkLst>
        </pc:spChg>
        <pc:spChg chg="mod">
          <ac:chgData name="Sven Van de Velde" userId="00b08bc3e1e83696" providerId="LiveId" clId="{DD3DD1EF-B7C0-44C3-BA8B-816D15E41004}" dt="2022-05-14T04:10:42.713" v="9461" actId="20577"/>
          <ac:spMkLst>
            <pc:docMk/>
            <pc:sldMk cId="513411651" sldId="281"/>
            <ac:spMk id="3" creationId="{A7849E84-C048-676A-5022-9629579E8E71}"/>
          </ac:spMkLst>
        </pc:spChg>
        <pc:spChg chg="mod">
          <ac:chgData name="Sven Van de Velde" userId="00b08bc3e1e83696" providerId="LiveId" clId="{DD3DD1EF-B7C0-44C3-BA8B-816D15E41004}" dt="2022-05-14T04:10:46.848" v="9465" actId="20577"/>
          <ac:spMkLst>
            <pc:docMk/>
            <pc:sldMk cId="513411651" sldId="281"/>
            <ac:spMk id="4" creationId="{217F0F2A-6DAD-8C0C-8895-32ADCEB2944E}"/>
          </ac:spMkLst>
        </pc:spChg>
        <pc:spChg chg="mod">
          <ac:chgData name="Sven Van de Velde" userId="00b08bc3e1e83696" providerId="LiveId" clId="{DD3DD1EF-B7C0-44C3-BA8B-816D15E41004}" dt="2022-05-14T04:10:50.600" v="9469" actId="20577"/>
          <ac:spMkLst>
            <pc:docMk/>
            <pc:sldMk cId="513411651" sldId="281"/>
            <ac:spMk id="5" creationId="{DE7B5FB7-60A2-9FF9-E105-4F009627FA25}"/>
          </ac:spMkLst>
        </pc:spChg>
        <pc:spChg chg="mod">
          <ac:chgData name="Sven Van de Velde" userId="00b08bc3e1e83696" providerId="LiveId" clId="{DD3DD1EF-B7C0-44C3-BA8B-816D15E41004}" dt="2022-05-11T18:56:31.861" v="6541" actId="20577"/>
          <ac:spMkLst>
            <pc:docMk/>
            <pc:sldMk cId="513411651" sldId="281"/>
            <ac:spMk id="6" creationId="{AEC8FF58-50EA-CAEA-1884-078AADC2D6B3}"/>
          </ac:spMkLst>
        </pc:spChg>
        <pc:spChg chg="mod">
          <ac:chgData name="Sven Van de Velde" userId="00b08bc3e1e83696" providerId="LiveId" clId="{DD3DD1EF-B7C0-44C3-BA8B-816D15E41004}" dt="2022-05-11T18:56:41.953" v="6543" actId="20577"/>
          <ac:spMkLst>
            <pc:docMk/>
            <pc:sldMk cId="513411651" sldId="281"/>
            <ac:spMk id="7" creationId="{3B9E74A5-8822-9421-211B-CA7016020813}"/>
          </ac:spMkLst>
        </pc:spChg>
        <pc:spChg chg="mod">
          <ac:chgData name="Sven Van de Velde" userId="00b08bc3e1e83696" providerId="LiveId" clId="{DD3DD1EF-B7C0-44C3-BA8B-816D15E41004}" dt="2022-05-11T18:56:22.484" v="6539"/>
          <ac:spMkLst>
            <pc:docMk/>
            <pc:sldMk cId="513411651" sldId="281"/>
            <ac:spMk id="10" creationId="{C5FAF163-72F1-CCEC-0DD4-4B7594E851AF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1" creationId="{67D74560-F6C0-22E8-BEE2-8EA25CD83819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2" creationId="{C95FB83F-B8EE-7093-B32C-134AB2E1B25C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3" creationId="{B3AE946D-F660-A78E-054A-CB530C551CE3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4" creationId="{E4875F22-1D10-5CDB-F3A2-D88F84F197C9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5" creationId="{8DE312A9-9AFF-66F0-4CA2-0433FEE670FF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6" creationId="{7C37895C-4E5A-8CB6-F1FF-C3AC477F630E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7" creationId="{31CF71F5-2A59-BC3D-9770-3CFDD27BF1C0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19" creationId="{934D7E03-0779-FFA8-7583-9F6507A24C37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0" creationId="{6ECEF32A-4FDF-9754-A3E1-EF012EB85F70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1" creationId="{F9740E0D-F6B2-04FA-ED4A-98D713AB8EA6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2" creationId="{73EC5396-4E98-4730-FFC0-FDBD6CC4EC37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3" creationId="{6B1A04B9-5372-F36A-A66F-171FBFC19C3B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4" creationId="{E24C464D-32EE-7C17-BE82-A7774E76329D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5" creationId="{4C612BDF-FC99-8459-9905-376B896A3C17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6" creationId="{6D70C265-6BE6-E64D-2D64-CA7157ABFF1C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27" creationId="{493ACEA8-569B-86B2-9F16-FF6B98DD9D92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29" creationId="{B5C23530-F390-DD5B-82E9-181A85080772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0" creationId="{FA1EC409-0526-A75F-B6E9-69016AF34020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1" creationId="{EBC9FACE-C68C-8420-EE2B-794B99D6EBD1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3" creationId="{B84600F7-5CD5-97A1-1BAD-520E82071786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4" creationId="{87D1DD16-4499-B24C-F61D-183C9A5D1BE7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5" creationId="{7984FEE4-82DD-9907-DA92-067BC690E4B6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6" creationId="{4AFB7ED1-082B-5AEB-2AD9-FCF91462F57D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7" creationId="{1E05AAB4-FAA6-C28B-6C7A-FF507C931E35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8" creationId="{C9EEA93E-4663-352C-69A7-0381B9167199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9" creationId="{C4B00DDB-FCF7-10FB-5028-71A0BF4EC579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0" creationId="{7ED583FF-0984-59C9-96E8-C3C5DAD5E987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1" creationId="{5F982E2E-7BD4-FC58-A1C3-254E3321C53C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2" creationId="{06D8C74B-355F-3978-24A4-D5852F2BBC0F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3" creationId="{DFCC5584-9A14-F67F-1411-2D23FD3C839B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4" creationId="{7F524CA2-F532-3EE4-803E-CD4B09CF0D1C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5" creationId="{34E86236-9ED3-C3E5-4E40-E254766052CF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6" creationId="{721F5DF3-0252-5C76-33D0-0A7D58E7C5DF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7" creationId="{BB1DB416-FF02-BAC1-8C87-0D2BE76C762D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8" creationId="{B030A85C-DCBA-D504-7706-4BC45A019517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9" creationId="{A5DE181D-A33E-2E64-BF53-C445A57087E7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0" creationId="{0530D0D1-EAAA-9C04-D037-C83C76E44E0E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1" creationId="{7D82130F-369C-E941-AF76-D4C8DE755D58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3" creationId="{0DA89097-0CE9-1888-8DCA-4169F41A7237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4" creationId="{89311DAA-F28B-28E2-C1CC-D0E0AFC9A6F8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5" creationId="{992ECB6B-9D3C-7F98-A85A-410F4C51E7FF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6" creationId="{CE619858-08BF-06A8-4958-BBBB00ED2E1D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7" creationId="{2A2AB926-0AC7-1464-35B7-67B465540CB7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8" creationId="{F5F23B7C-286F-FF99-382F-D21BA27EBF1D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9" creationId="{79AA7C7F-F06E-69D1-1910-8108F857C635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60" creationId="{F9DF75A5-41EB-33ED-F297-CCF095F128C6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61" creationId="{EC308463-4377-7949-2940-4BC1DE51F361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62" creationId="{CF7840E4-5BE2-B306-797F-82B244EA5BC4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4" creationId="{0ADEFD60-7B9F-1949-BD92-EFD08E38AAB1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5" creationId="{498F2137-8726-4B7C-852D-CCDE3431DC5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6" creationId="{2D1D6460-749B-4AD3-1F84-6345A28A8C69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8" creationId="{F6A208C8-C437-5240-9CD2-BFB5D84C18AB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9" creationId="{FB0FE929-5408-8CB2-040C-8BACAFD24D94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0" creationId="{7D88D3E3-0A40-B438-D77F-503908DF177B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1" creationId="{9EDDBF47-4BF0-CFD8-1C70-F56C5B62928A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2" creationId="{BE8A848F-9227-3D32-A37B-4BB900140FB5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3" creationId="{3CF125FC-E207-7BFE-2626-3FB6D581FB15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4" creationId="{9D2B8320-9D78-54D4-7BC6-BB69AF009752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5" creationId="{C391217F-EEA3-D6E7-9272-A487D3B51731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6" creationId="{C5252909-1B53-ABC4-CDD4-01EFC81F9CBC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7" creationId="{FAC84E3B-EA22-A05B-0402-DFEE84701CF6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8" creationId="{C8FF1194-8104-FCB0-3C16-C5FF9876AB56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9" creationId="{D8963FB6-E248-4195-4F5E-40A37EBECE08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0" creationId="{F5E36E82-5FD3-A511-38DD-B8403868175B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1" creationId="{484E5641-BD7E-8A94-0ED9-06F030A52965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3" creationId="{330D023C-99FF-F053-DEBC-0001BA57F09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4" creationId="{3D8416B2-331B-1E6D-8A30-640B8322B285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5" creationId="{A38EA1C7-3904-F0BA-8CFD-D474B5E04D9C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6" creationId="{F60A03E5-0F85-D289-A153-87514FC05C38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7" creationId="{66A570B7-5EBA-E14B-B672-8D26D785DDFF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8" creationId="{65EC97B1-50A0-CFDC-7335-451021BF3F80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9" creationId="{82A01BF7-C15A-4401-DCAA-D96D006C738A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0" creationId="{30200563-2E1F-FB57-DA6A-6FE53EE7C57E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1" creationId="{CD2FAF1F-1DE3-A0A3-8E99-35C5EC91BDC0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2" creationId="{02271E96-8097-6267-2EB5-3FA18FF058C4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3" creationId="{A482FA16-0987-292E-7360-9D4CB881D7A2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6" creationId="{CC5F0F0A-AA9C-0574-F694-6D0C9EE5A0EF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8" creationId="{DF57CBB9-ACFF-7670-F2E4-19A0F9A546BA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9" creationId="{A69384BE-9B71-2534-137A-E2E253D22BB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0" creationId="{12C51A27-3148-E11E-6645-D810E5CCA799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1" creationId="{FEC9932A-5AAA-6F60-2135-9148DE92B408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2" creationId="{4F41E89C-675B-7C92-E75A-81BEFAC753CD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3" creationId="{A01DCC05-DA50-FC3D-0901-0905E8A5F218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4" creationId="{29AD36E2-AC65-FEA9-17A0-A5BD63243F90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5" creationId="{554851B5-80D0-AB3C-9BAA-D9508F90DD8D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7" creationId="{6F29417C-26B9-9EE4-91C9-5768CCA19770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8" creationId="{804F510B-BC03-70B8-B6D8-76D0FA68EFC0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9" creationId="{18F1735B-ADCF-481A-EC35-C3AAA564F49F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0" creationId="{4992ABDA-CC48-AB05-4F19-4475B254D61B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1" creationId="{93BAEC33-66CC-800E-A4E3-A1D9489E6FFF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2" creationId="{0E88B278-225D-12E5-2E02-BD8CCEB3B74C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3" creationId="{68012D5C-EA93-0687-F089-2904CC234F7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4" creationId="{72F53374-EDC7-FEF0-AE74-0F017EEBDBE9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5" creationId="{1553F5D9-C4D0-18FA-391A-60E261F20365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6" creationId="{B1043D86-9360-8F9E-D4B5-C1E4A03008AA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7" creationId="{E4E5DC3A-20F9-AEFA-CF30-3766C32F734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19" creationId="{596E83B3-4BC8-0889-15FD-B69A6ED3F561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0" creationId="{86973192-DE46-F21D-9835-F143B4F3CAC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1" creationId="{4453F9C1-C038-048A-7BD7-ED44FABD0478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3" creationId="{891B29CB-44AD-9EDC-F119-5A2518C1D27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4" creationId="{2D706B5E-23BB-8F24-AF03-7D403A26EFC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5" creationId="{30FA22A5-C880-28A8-5F2C-99F2AD97BC26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6" creationId="{FD0E56B7-2FF3-75FA-434B-22759A612F5C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7" creationId="{B5BF0B8D-4392-3AA3-7567-F1882EA39914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8" creationId="{271429B6-82AF-E9E3-CC7C-3FB57B8AD317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9" creationId="{4ED66F80-D0C3-5BAD-A327-DDE8BA31C58B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0" creationId="{56F79E49-B695-8D32-7EDA-CB9228FB32C5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1" creationId="{787E776C-3919-8638-CE7A-C65A6E88A67A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2" creationId="{DA3647E3-9AE1-48FB-09B2-01D9DEE8A6FA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3" creationId="{6C0B56BE-CDE8-9D31-2196-CA0FA4B9DD3D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4" creationId="{6C3C4FE4-D8B8-B9C2-C30C-05A2005B4A0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5" creationId="{48A08FD0-9206-6D35-AE5E-5DB7A3C68314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6" creationId="{CF4425BF-915F-BD32-A141-8DABEE7A779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8" creationId="{26039275-C9CD-A67F-7771-FA80C929C8C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9" creationId="{0805DFA9-EB12-96EB-7CE2-D9FAFB157C1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0" creationId="{A06B50B2-E284-0042-43CD-EC4468EE1D3C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1" creationId="{BB0FFD81-D4C8-8DD5-91CF-F33169948A3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3" creationId="{FBF017D9-0928-114B-0949-25495279AA6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4" creationId="{1B4D3BA7-8CF5-954B-F96F-646006361D3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5" creationId="{65DBBC66-0834-DDBE-BED2-10C0553F1C0F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6" creationId="{008EBEA4-9AE8-143D-FA31-ACBBF7D37CB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8" creationId="{A7F41D27-D5A9-2A28-8119-22EA89115BF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9" creationId="{BA7116B5-99B7-60D1-DCCA-44476F5A2E2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0" creationId="{F2D52379-B460-56BB-2115-16021FF6F11E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1" creationId="{DF21B065-1976-D58E-2408-F21A331F0A0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3" creationId="{81548307-4B33-499F-BA4E-A997279AD3D1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4" creationId="{9C95109B-40D7-2164-E1A3-C54913FC2F4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5" creationId="{E07A8A2C-3E34-3223-36F7-6062CB80BB72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6" creationId="{7690844D-06DF-AE9D-689C-7A59954D1C4F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7" creationId="{BD633385-3BF7-9BD4-934B-3FFC7B463831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8" creationId="{4E2A5A87-9D54-BE8A-DDC3-01B645A47BB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9" creationId="{5744317F-2BBD-F506-D5F3-E3A962CF1828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0" creationId="{DD9EAAA4-06BD-2125-D2D4-8B5D74558E76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1" creationId="{3ECF8498-4A22-7A47-A00B-6DE4DB6EF2CC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2" creationId="{5A3783C5-077C-1AD0-0868-DF01E0065418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3" creationId="{C23D6AEB-EBDB-A995-BBCB-ADA7D4FBEBC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4" creationId="{BACAA391-9BAD-A159-BFC6-C1375E381732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5" creationId="{F96ED74D-0C6F-1A5C-744C-2F10618D1F67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6" creationId="{AAFAAF88-82C7-CD7B-7F4C-B0D5D90EC711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7" creationId="{A0A1E4DE-FFAC-EA73-22D6-99C49EA26453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8" creationId="{6EF9A1B2-EEF8-3FAA-7A44-059BDD401E5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0" creationId="{AE8657D2-1214-5214-EB8E-B8292AA82918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1" creationId="{027596FB-7FCA-CA1E-DD33-7A205EF8C8F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2" creationId="{F614E558-23F4-3B3C-2382-5C27575FD3D5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3" creationId="{71435642-365C-6A5E-1EF0-4D58FC578F9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5" creationId="{BA888BE3-ACAE-D77C-88FF-69B50140F2A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6" creationId="{846911E6-CAC0-63C1-41F7-A0ECC2F45F0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7" creationId="{CF75ECBA-C526-DDC1-3127-60B9AAAEB091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8" creationId="{0EB697A4-B83B-44C7-7DAB-18FE6FB0AEE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9" creationId="{2B95D70C-BC1E-0A43-BB1D-DF0EB055ADA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0" creationId="{C097EAD9-D0D7-7FFC-E28C-13EF5AC7C24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1" creationId="{491213E4-0959-17A9-DB51-29180F07CE7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2" creationId="{3369FE4B-1E86-24D1-B290-A0EA4BBF122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4" creationId="{C5AA6C49-1724-7D39-1560-D43E12F9A9F8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5" creationId="{452C26C9-6BBC-30F3-4EC5-6794E7C0CE7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6" creationId="{389DB28E-A6A5-9526-AA32-25B3B674497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7" creationId="{132CBCC8-4DB5-9D16-B2F2-A2745EECDED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8" creationId="{5EBDB945-2233-23BB-8F91-105B9BC4AB1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9" creationId="{E6710540-7D71-C4C7-F2C9-335F66504B0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0" creationId="{D63C532E-782A-C658-3929-76B234E092E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1" creationId="{6D54B256-2FAD-5CA9-2F9D-C2B064E0842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3" creationId="{A4D86431-DE80-DA8A-5B33-8200420D9C9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4" creationId="{AA95A59B-3A3A-6727-21DF-0193BB216B6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5" creationId="{DB1D52DF-8434-4E24-3792-F50398F9A45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6" creationId="{C93B8CBD-D5CB-13F3-614C-4CD66D85421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7" creationId="{5E80D860-CA2F-C004-7077-0A9F0F71326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8" creationId="{EC779842-9C2B-1BDC-4320-FA254596468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9" creationId="{02745994-0377-A951-BEEF-00C67A457EB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0" creationId="{D4B628E0-1D1F-AAEE-5B57-449EB73F715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2" creationId="{5B0BFE13-72DC-488E-D651-2514F9CA427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3" creationId="{706FCF0A-718D-BC47-6C14-4E1612EBD80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4" creationId="{5CCE4468-0F68-CC7B-A384-8A1EB1B4271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5" creationId="{C7D0925B-7EBC-36C5-3C42-6DDD321C3D7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6" creationId="{EBBC0A4E-D947-213D-DF63-CB364EB74C8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7" creationId="{D9575B05-6B06-EE63-91B0-8158C0E0648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8" creationId="{07449A6B-CF76-7A56-2433-FAAD594A63C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9" creationId="{F6600587-5766-B061-D42E-B04CCBB0DE6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1" creationId="{C9E5EB42-BF11-091F-9607-2EF95674698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2" creationId="{671C405B-89ED-EC5A-8CAA-A54DF3B799E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3" creationId="{2C5478ED-FC89-E96F-3945-699F996CB17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4" creationId="{E1074B26-EBE2-B2C3-2EB1-9B04ABB4DB3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5" creationId="{7EF72EDD-1683-34B6-3943-A935111CDF2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6" creationId="{F95D6C85-0366-DCF2-DC87-30B1D6A0070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7" creationId="{4D1F0C16-62FD-A489-B867-408DCC18851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8" creationId="{C1437721-9B8B-061C-5CD0-ACCE66AFA3F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0" creationId="{EDA10C50-AECA-70C4-4AFF-3BB8A01F292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1" creationId="{68840C97-68FA-3CDA-8EC4-4B2C7D2009C3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2" creationId="{18BE5106-94D4-20DF-567A-7D4733AF4F5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3" creationId="{FFDED881-E636-A802-76B9-A1FE79A8D28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4" creationId="{E13A9C22-B399-CD28-7714-EE66EFA0344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5" creationId="{44F01455-7C19-8FDC-8497-27F2F06B461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6" creationId="{8BE2D1D7-C7A5-77ED-2D4F-787204BFAE2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7" creationId="{380237FB-6F93-AB0F-B3B6-DB2041D922A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9" creationId="{27D89898-59EF-D4E0-EE04-118D2480CFE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0" creationId="{39B50588-5894-7A36-6E79-08F348BC420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1" creationId="{A8C6AFE4-4B9E-264A-45C3-8C638573184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2" creationId="{B6E1250B-E897-480D-4106-74D9628D9BB3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3" creationId="{24489895-0BD5-121B-13A5-B8EED115F2E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4" creationId="{647A9996-0302-C352-512E-2137D0D2D28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5" creationId="{024B6E06-A072-C123-BF4C-014E71F50E6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6" creationId="{4E92F3B7-6A9F-FB3B-58CB-519966E1341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7" creationId="{D424CE04-425E-9E9D-FC80-D9CE09573109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8" creationId="{42293B70-D556-8300-EA5B-F873F20A928D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9" creationId="{E907C851-549A-9101-D63E-C30C350AE462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0" creationId="{2C379761-C9EA-0D1F-909F-F61D8B444238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1" creationId="{422120BA-A406-E515-9130-96F6D47C570A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2" creationId="{258EA9B7-144C-493B-B0EB-896386A3611E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3" creationId="{B97AA9E5-AD74-D08E-4906-A5FD3469AC0E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5" creationId="{522AA15C-72D5-3921-2DF3-A55C180C3CF0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6" creationId="{F572BEEA-B4EF-A355-7173-BA3435B4B94B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7" creationId="{63259606-3BD2-2591-918E-2D98A1EB48F7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8" creationId="{7FEA1172-3825-17D4-9002-2961EFE45908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9" creationId="{DFA6663F-3D10-D986-1EB8-630ABBD24660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60" creationId="{4CD4DE10-A987-C03C-E5E7-474EC5E75BB6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61" creationId="{1C36C6F8-7F6B-9664-B1B1-F14D80F8E174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62" creationId="{00A822C5-6343-A073-CBFF-D6E4B0CBEC7C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4" creationId="{F7558828-FE8D-9D5B-F226-28082756A8B5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5" creationId="{E0DCFD70-FA29-8403-7E73-8D1FA4374DAA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6" creationId="{EB6669D5-2136-65F2-B23A-A66ABF08F0C0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7" creationId="{4A72BB93-E0F5-7442-BAC2-7A956C289C9D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8" creationId="{00433670-5CC4-954B-0707-E145E793B501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9" creationId="{228B422F-5FA8-3C90-3B03-013F79640E20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70" creationId="{03421588-C4E5-2678-8E1A-B7DA467EB6C8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71" creationId="{893BB848-54B6-C5E6-7DCD-16678B98D505}"/>
          </ac:spMkLst>
        </pc:spChg>
        <pc:grpChg chg="add mod">
          <ac:chgData name="Sven Van de Velde" userId="00b08bc3e1e83696" providerId="LiveId" clId="{DD3DD1EF-B7C0-44C3-BA8B-816D15E41004}" dt="2022-05-11T18:57:24.921" v="6560" actId="1035"/>
          <ac:grpSpMkLst>
            <pc:docMk/>
            <pc:sldMk cId="513411651" sldId="281"/>
            <ac:grpSpMk id="18" creationId="{9E92141A-E97E-9219-0D6D-8010F3840023}"/>
          </ac:grpSpMkLst>
        </pc:grpChg>
        <pc:grpChg chg="add mod">
          <ac:chgData name="Sven Van de Velde" userId="00b08bc3e1e83696" providerId="LiveId" clId="{DD3DD1EF-B7C0-44C3-BA8B-816D15E41004}" dt="2022-05-11T18:57:42.547" v="6561"/>
          <ac:grpSpMkLst>
            <pc:docMk/>
            <pc:sldMk cId="513411651" sldId="281"/>
            <ac:grpSpMk id="28" creationId="{C46C10E0-B852-8A20-AFAE-349BF2051504}"/>
          </ac:grpSpMkLst>
        </pc:grpChg>
        <pc:grpChg chg="add mod">
          <ac:chgData name="Sven Van de Velde" userId="00b08bc3e1e83696" providerId="LiveId" clId="{DD3DD1EF-B7C0-44C3-BA8B-816D15E41004}" dt="2022-05-11T18:57:42.547" v="6561"/>
          <ac:grpSpMkLst>
            <pc:docMk/>
            <pc:sldMk cId="513411651" sldId="281"/>
            <ac:grpSpMk id="32" creationId="{4F7B7DF5-5F14-A40C-8BAC-1998BA259FE6}"/>
          </ac:grpSpMkLst>
        </pc:grpChg>
        <pc:grpChg chg="add mod">
          <ac:chgData name="Sven Van de Velde" userId="00b08bc3e1e83696" providerId="LiveId" clId="{DD3DD1EF-B7C0-44C3-BA8B-816D15E41004}" dt="2022-05-11T18:57:42.547" v="6561"/>
          <ac:grpSpMkLst>
            <pc:docMk/>
            <pc:sldMk cId="513411651" sldId="281"/>
            <ac:grpSpMk id="52" creationId="{4C9259D3-9315-2714-0311-30E4EE85BE12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63" creationId="{1BDC8633-7A6E-501A-8A27-6FCCBBECEE34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67" creationId="{F123521F-62A0-5072-B44B-291326119687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82" creationId="{91FF8117-B2D9-B8E8-21A5-76C76D39F3E6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97" creationId="{58778843-1DC8-D3FB-E6A0-26235A5971D3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106" creationId="{6C399519-2546-11E4-7819-8651BBE4E6DF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18" creationId="{E9CFA439-4079-1A8A-6578-D21A4C8473D5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22" creationId="{642E4A0B-46CA-A76B-8D5D-B25F4CB4A28B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37" creationId="{C372C684-0F43-119A-3713-4DEA99DED81F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42" creationId="{43AD6E7D-F5F3-1548-EE23-F734E96055B1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47" creationId="{B027A749-7FCD-0EF2-7FB4-AD14B31081AC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52" creationId="{DE36ACB8-C86A-0231-25EC-2F136608FA38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69" creationId="{D2706169-FED5-15BB-7A26-E20984EE88D4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84" creationId="{9F472802-047F-2BA7-D423-5056A8D03439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93" creationId="{BF34E041-9A62-CCEA-B3D0-8DC7E1FE48A3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02" creationId="{1988388C-DDBB-FA27-DD87-2748A61EAF69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11" creationId="{4B04172D-E5F9-E040-95CD-A1DFD9DEC05E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20" creationId="{EE152126-D0FB-58AA-E496-238961BE3740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29" creationId="{78630AE6-D935-48D5-0236-38723E9A425D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38" creationId="{DFB682F7-E53C-6541-E6F5-EEFC1965669E}"/>
          </ac:grpSpMkLst>
        </pc:grpChg>
        <pc:grpChg chg="add del mod">
          <ac:chgData name="Sven Van de Velde" userId="00b08bc3e1e83696" providerId="LiveId" clId="{DD3DD1EF-B7C0-44C3-BA8B-816D15E41004}" dt="2022-05-11T18:59:21.144" v="6569" actId="478"/>
          <ac:grpSpMkLst>
            <pc:docMk/>
            <pc:sldMk cId="513411651" sldId="281"/>
            <ac:grpSpMk id="254" creationId="{C6F38D03-8E0B-76BB-690A-00F5CD53BD5F}"/>
          </ac:grpSpMkLst>
        </pc:grpChg>
        <pc:grpChg chg="add mod">
          <ac:chgData name="Sven Van de Velde" userId="00b08bc3e1e83696" providerId="LiveId" clId="{DD3DD1EF-B7C0-44C3-BA8B-816D15E41004}" dt="2022-05-11T18:59:36.801" v="6572" actId="1037"/>
          <ac:grpSpMkLst>
            <pc:docMk/>
            <pc:sldMk cId="513411651" sldId="281"/>
            <ac:grpSpMk id="263" creationId="{32995E07-2A27-7001-D9A5-8C8264333ADA}"/>
          </ac:grpSpMkLst>
        </pc:grpChg>
        <pc:cxnChg chg="add mod">
          <ac:chgData name="Sven Van de Velde" userId="00b08bc3e1e83696" providerId="LiveId" clId="{DD3DD1EF-B7C0-44C3-BA8B-816D15E41004}" dt="2022-05-11T18:57:57.895" v="6562"/>
          <ac:cxnSpMkLst>
            <pc:docMk/>
            <pc:sldMk cId="513411651" sldId="281"/>
            <ac:cxnSpMk id="94" creationId="{1C137136-32A0-290A-3B99-920DDA5E86E0}"/>
          </ac:cxnSpMkLst>
        </pc:cxnChg>
        <pc:cxnChg chg="add mod">
          <ac:chgData name="Sven Van de Velde" userId="00b08bc3e1e83696" providerId="LiveId" clId="{DD3DD1EF-B7C0-44C3-BA8B-816D15E41004}" dt="2022-05-11T18:57:57.895" v="6562"/>
          <ac:cxnSpMkLst>
            <pc:docMk/>
            <pc:sldMk cId="513411651" sldId="281"/>
            <ac:cxnSpMk id="95" creationId="{6FC26EEF-78E5-3AAE-3C35-A545E96A86CC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4" creationId="{8588FE8C-50E9-D7BE-63BA-B64F3937A9AD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5" creationId="{D55C9607-82A0-D9DA-DB8F-6B5428A0D526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6" creationId="{940FB404-E2E4-1EAA-3F10-67546225B485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7" creationId="{68F63CE9-7C04-4275-9FAD-D990986F0F90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8" creationId="{963D6520-B33D-316A-3B81-6063B7D6A7A6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9" creationId="{ED058564-2FC4-8F8C-54EE-695472F33535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0" creationId="{852ED8DD-44D8-1E0B-D1A4-6D77D6509C2E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1" creationId="{8F35BF94-ABBB-95D8-0F77-104800E3E15C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2" creationId="{C3F547AE-293E-71B0-CEC2-DABD16A6DCA5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3" creationId="{00AF226C-99E8-83DB-2F4D-A148AEC76ADD}"/>
          </ac:cxnSpMkLst>
        </pc:cxnChg>
      </pc:sldChg>
      <pc:sldChg chg="addSp delSp modSp new mod">
        <pc:chgData name="Sven Van de Velde" userId="00b08bc3e1e83696" providerId="LiveId" clId="{DD3DD1EF-B7C0-44C3-BA8B-816D15E41004}" dt="2022-05-13T17:57:31.167" v="9434" actId="20577"/>
        <pc:sldMkLst>
          <pc:docMk/>
          <pc:sldMk cId="1939119348" sldId="282"/>
        </pc:sldMkLst>
        <pc:spChg chg="mod">
          <ac:chgData name="Sven Van de Velde" userId="00b08bc3e1e83696" providerId="LiveId" clId="{DD3DD1EF-B7C0-44C3-BA8B-816D15E41004}" dt="2022-05-13T17:35:57.522" v="8465" actId="20577"/>
          <ac:spMkLst>
            <pc:docMk/>
            <pc:sldMk cId="1939119348" sldId="282"/>
            <ac:spMk id="6" creationId="{9665E005-EF37-B940-2BEC-F09A5BDE68A1}"/>
          </ac:spMkLst>
        </pc:spChg>
        <pc:spChg chg="mod">
          <ac:chgData name="Sven Van de Velde" userId="00b08bc3e1e83696" providerId="LiveId" clId="{DD3DD1EF-B7C0-44C3-BA8B-816D15E41004}" dt="2022-05-13T17:35:22.069" v="8431"/>
          <ac:spMkLst>
            <pc:docMk/>
            <pc:sldMk cId="1939119348" sldId="282"/>
            <ac:spMk id="7" creationId="{5A4269E5-71B4-DF6F-BBCC-296C1E29A5F1}"/>
          </ac:spMkLst>
        </pc:spChg>
        <pc:spChg chg="mod">
          <ac:chgData name="Sven Van de Velde" userId="00b08bc3e1e83696" providerId="LiveId" clId="{DD3DD1EF-B7C0-44C3-BA8B-816D15E41004}" dt="2022-05-13T17:49:22.600" v="8902" actId="20577"/>
          <ac:spMkLst>
            <pc:docMk/>
            <pc:sldMk cId="1939119348" sldId="282"/>
            <ac:spMk id="8" creationId="{A7E5CA18-5011-4C10-249D-3855E47A564D}"/>
          </ac:spMkLst>
        </pc:spChg>
        <pc:spChg chg="mod">
          <ac:chgData name="Sven Van de Velde" userId="00b08bc3e1e83696" providerId="LiveId" clId="{DD3DD1EF-B7C0-44C3-BA8B-816D15E41004}" dt="2022-05-13T17:50:52.899" v="9164" actId="20577"/>
          <ac:spMkLst>
            <pc:docMk/>
            <pc:sldMk cId="1939119348" sldId="282"/>
            <ac:spMk id="9" creationId="{12811320-0C77-5E2D-072F-5EA1C6AA1FA3}"/>
          </ac:spMkLst>
        </pc:spChg>
        <pc:spChg chg="mod">
          <ac:chgData name="Sven Van de Velde" userId="00b08bc3e1e83696" providerId="LiveId" clId="{DD3DD1EF-B7C0-44C3-BA8B-816D15E41004}" dt="2022-05-13T06:37:06.168" v="7596" actId="20577"/>
          <ac:spMkLst>
            <pc:docMk/>
            <pc:sldMk cId="1939119348" sldId="282"/>
            <ac:spMk id="10" creationId="{B901ECB0-86AC-5A5F-6F0D-3B6FE807632A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2" creationId="{FBBD7D19-CBB2-83C0-FC71-5F4197C91429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3" creationId="{CFF4B218-4CBC-F679-DE82-93CBCFDACEFC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4" creationId="{5FC3F0D2-ACC0-2411-ED6B-F182BF6D511D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6" creationId="{06E8F571-1C16-8DB8-F27D-B7BAADD6A7BC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7" creationId="{76ADED23-7F64-12D0-3D61-541056F919A9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8" creationId="{AEAE5330-3734-F4A9-1D5D-899BB283FA69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19" creationId="{B2F17727-37D3-A402-2F53-D4020539832B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0" creationId="{04C6ACE6-B71D-BD2F-068F-15EDBF9AAC51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1" creationId="{9753486E-F7E1-75AE-33C9-4419DBA3815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2" creationId="{BC5C19E7-DA59-62D0-7932-92D9F2204B2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3" creationId="{58E40597-92FB-0675-770E-5779820EBCD5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4" creationId="{9B27CB35-D9A3-409D-20B3-AD5570070EE1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5" creationId="{9498ED73-8FAD-1719-534D-543C51A14133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6" creationId="{B0240769-56B2-1789-1D94-64BC97562A5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7" creationId="{6EFF9307-895E-D556-EFF2-0DE5A85635A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8" creationId="{7BB3F04F-2337-7DC5-1CD2-C6CC8DEF981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9" creationId="{FE605AF2-2CCB-2B50-121C-B43109FA317D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1" creationId="{D2396C8A-53B2-F153-CEA4-C731563C0936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2" creationId="{B3B277EF-B429-1B61-A486-6F3DBA945CF0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3" creationId="{E0DC4D23-C017-B467-A814-120B0D65BB36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34" creationId="{B97FE9DF-095D-9CCD-04E0-383834630388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6" creationId="{32F467D3-E69B-DBC7-1CEF-ADB93A9B758D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7" creationId="{140E28F2-79B3-E418-613F-0E0FAD8DEA3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8" creationId="{28A50603-2238-A031-267C-580B99CFBD6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39" creationId="{AF867B23-6635-5CBC-820C-A636B8C86512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1" creationId="{B8EEDF0D-8DB0-A674-4F0F-834C0B514C1F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2" creationId="{19B08B63-93C0-9C65-C75B-73334ACE912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3" creationId="{380C0643-1BDE-21AD-6A78-5ED01EA571AD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44" creationId="{311F2EDC-6018-7005-5FDC-84815EB48C9F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6" creationId="{6514C60B-66D0-A1DE-4682-34E28FBD97B0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7" creationId="{4B395B27-5A69-86A7-7FF5-46A19B3C50E0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8" creationId="{7EDF0CF1-474D-6615-6E55-E8FA1022E551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49" creationId="{22BDD725-0100-57A2-C4D9-09D264FAC34E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0" creationId="{9ADA8018-7E8B-8A7B-7F25-61D1D28EDE2B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1" creationId="{BA6BE85C-629C-149B-5B8B-7F6B5B4D52C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2" creationId="{FACC3C88-44E6-7D1F-83F6-53DA5931B62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3" creationId="{8F6ECDBF-428E-0E33-8A14-0A0E271D3B5B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4" creationId="{DBAE2035-87B7-6592-2CB7-6DD05509D48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5" creationId="{E2F86D51-2DAD-5378-C765-08919B1D0C3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6" creationId="{F8432654-C028-BF99-9DE9-3EE296D29DF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7" creationId="{3AA92156-8BEF-7A2E-ACE9-E269665C9B0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8" creationId="{59813834-9225-ACC1-409F-0EBB338894A9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9" creationId="{F5A867FE-AAD9-ACE6-FF57-76A016F8779A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60" creationId="{62136E38-5CE1-6D0E-0DC0-8D399107E06F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61" creationId="{A1DAF8CA-BCE7-684A-E38A-E78C5BBAAA7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63" creationId="{486FAFEB-C3B7-3748-74A8-35B17000935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64" creationId="{9DAEAE6A-482E-32F8-8AD0-BBA118595E46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65" creationId="{213E3A7B-9634-134E-109A-4C9A3DA11DB5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66" creationId="{EA707331-8DCD-EAD0-9110-351DB5B14AEA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77" creationId="{825D8261-AF01-E82C-ABA7-B4668950644E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78" creationId="{2C550AA2-0AC4-A59A-989A-34C203F4975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79" creationId="{96386D5E-D404-AEC9-5399-4370E5AF9A3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81" creationId="{6EC99C79-87FE-A867-8170-76845FA0D198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82" creationId="{C8AF5465-221F-434A-BE45-F9198A81C17B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83" creationId="{0C7EF1FE-381B-DD3B-BCA3-23C0014755E5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84" creationId="{E681A121-7AE1-9464-1FB1-FFB7343610C1}"/>
          </ac:spMkLst>
        </pc:spChg>
        <pc:spChg chg="mod">
          <ac:chgData name="Sven Van de Velde" userId="00b08bc3e1e83696" providerId="LiveId" clId="{DD3DD1EF-B7C0-44C3-BA8B-816D15E41004}" dt="2022-05-13T17:24:07.148" v="7984" actId="208"/>
          <ac:spMkLst>
            <pc:docMk/>
            <pc:sldMk cId="1939119348" sldId="282"/>
            <ac:spMk id="88" creationId="{10FFE26B-D156-CAC1-5B89-4B60E9854CA9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89" creationId="{872A963C-5856-4671-C969-CF72FD2712EB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90" creationId="{C1EA00A7-1475-171C-FC89-2928D148AC46}"/>
          </ac:spMkLst>
        </pc:spChg>
        <pc:spChg chg="mod">
          <ac:chgData name="Sven Van de Velde" userId="00b08bc3e1e83696" providerId="LiveId" clId="{DD3DD1EF-B7C0-44C3-BA8B-816D15E41004}" dt="2022-05-13T06:22:09.592" v="7279" actId="208"/>
          <ac:spMkLst>
            <pc:docMk/>
            <pc:sldMk cId="1939119348" sldId="282"/>
            <ac:spMk id="92" creationId="{9E9A46FC-6CE3-A1DA-C693-45CE9839AC8B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93" creationId="{83F39D36-CBF3-1557-67EC-EAF572CAE41D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94" creationId="{2E43B3D4-3952-C2EA-C9C7-8C7C3B8620AD}"/>
          </ac:spMkLst>
        </pc:spChg>
        <pc:spChg chg="add del mod">
          <ac:chgData name="Sven Van de Velde" userId="00b08bc3e1e83696" providerId="LiveId" clId="{DD3DD1EF-B7C0-44C3-BA8B-816D15E41004}" dt="2022-05-13T17:22:26.534" v="7873" actId="478"/>
          <ac:spMkLst>
            <pc:docMk/>
            <pc:sldMk cId="1939119348" sldId="282"/>
            <ac:spMk id="95" creationId="{F172F082-4EA9-C12B-9E12-5916546D3DAA}"/>
          </ac:spMkLst>
        </pc:spChg>
        <pc:spChg chg="add mod">
          <ac:chgData name="Sven Van de Velde" userId="00b08bc3e1e83696" providerId="LiveId" clId="{DD3DD1EF-B7C0-44C3-BA8B-816D15E41004}" dt="2022-05-13T17:24:01.763" v="7983" actId="207"/>
          <ac:spMkLst>
            <pc:docMk/>
            <pc:sldMk cId="1939119348" sldId="282"/>
            <ac:spMk id="96" creationId="{BAA5E958-8B48-5719-6B46-EBF32BF7EF86}"/>
          </ac:spMkLst>
        </pc:spChg>
        <pc:spChg chg="add del mod">
          <ac:chgData name="Sven Van de Velde" userId="00b08bc3e1e83696" providerId="LiveId" clId="{DD3DD1EF-B7C0-44C3-BA8B-816D15E41004}" dt="2022-05-13T06:26:09.879" v="7355" actId="478"/>
          <ac:spMkLst>
            <pc:docMk/>
            <pc:sldMk cId="1939119348" sldId="282"/>
            <ac:spMk id="97" creationId="{1B372A13-B9B6-C090-FD4E-FE9F6EE48C43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98" creationId="{FDE7077F-BA33-4730-B570-0B6E911A6705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99" creationId="{16B57544-8335-CA8B-54D2-069A1515FE5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00" creationId="{A33BD3E5-B9D1-07B0-AE27-844AD3B04FF9}"/>
          </ac:spMkLst>
        </pc:spChg>
        <pc:spChg chg="add del mod">
          <ac:chgData name="Sven Van de Velde" userId="00b08bc3e1e83696" providerId="LiveId" clId="{DD3DD1EF-B7C0-44C3-BA8B-816D15E41004}" dt="2022-05-13T06:26:11.094" v="7356" actId="478"/>
          <ac:spMkLst>
            <pc:docMk/>
            <pc:sldMk cId="1939119348" sldId="282"/>
            <ac:spMk id="101" creationId="{05958D19-2503-EC06-431D-282A4A3D12DA}"/>
          </ac:spMkLst>
        </pc:spChg>
        <pc:spChg chg="add del mod">
          <ac:chgData name="Sven Van de Velde" userId="00b08bc3e1e83696" providerId="LiveId" clId="{DD3DD1EF-B7C0-44C3-BA8B-816D15E41004}" dt="2022-05-13T06:26:12.455" v="7357" actId="478"/>
          <ac:spMkLst>
            <pc:docMk/>
            <pc:sldMk cId="1939119348" sldId="282"/>
            <ac:spMk id="102" creationId="{A2A94D4A-AB18-88A5-5959-23DA92845678}"/>
          </ac:spMkLst>
        </pc:spChg>
        <pc:spChg chg="add mod">
          <ac:chgData name="Sven Van de Velde" userId="00b08bc3e1e83696" providerId="LiveId" clId="{DD3DD1EF-B7C0-44C3-BA8B-816D15E41004}" dt="2022-05-13T06:39:23.036" v="7784" actId="1035"/>
          <ac:spMkLst>
            <pc:docMk/>
            <pc:sldMk cId="1939119348" sldId="282"/>
            <ac:spMk id="103" creationId="{0193D928-2132-303A-9C7B-7245B077D1FA}"/>
          </ac:spMkLst>
        </pc:spChg>
        <pc:spChg chg="add mod">
          <ac:chgData name="Sven Van de Velde" userId="00b08bc3e1e83696" providerId="LiveId" clId="{DD3DD1EF-B7C0-44C3-BA8B-816D15E41004}" dt="2022-05-13T06:39:23.036" v="7784" actId="1035"/>
          <ac:spMkLst>
            <pc:docMk/>
            <pc:sldMk cId="1939119348" sldId="282"/>
            <ac:spMk id="104" creationId="{060E326A-932F-810B-D1E5-3A8ED131CE45}"/>
          </ac:spMkLst>
        </pc:spChg>
        <pc:spChg chg="add mod">
          <ac:chgData name="Sven Van de Velde" userId="00b08bc3e1e83696" providerId="LiveId" clId="{DD3DD1EF-B7C0-44C3-BA8B-816D15E41004}" dt="2022-05-13T06:39:23.036" v="7784" actId="1035"/>
          <ac:spMkLst>
            <pc:docMk/>
            <pc:sldMk cId="1939119348" sldId="282"/>
            <ac:spMk id="105" creationId="{36A746DA-BB2E-FAAB-C6B2-4C4E4D1FD877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07" creationId="{87A80C96-0B07-C8F7-07FD-760D3E9BE9F4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08" creationId="{4E340206-49F6-9F0E-9CC8-95D27E74DE52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09" creationId="{45A7D9F6-25E6-60C3-9EDC-4674C2C71551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10" creationId="{20B71796-520B-4EDB-3C6D-0354D89D2221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2" creationId="{C0822DCA-CCC3-D115-771D-3F5630D18EBE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3" creationId="{08B6C9A3-6A24-9838-AF2D-1D8F30A36B00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4" creationId="{21A6FDC1-0982-9583-94F4-BBE4F80FC406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15" creationId="{EDBF1A34-0B36-2826-F577-9B79EBD94840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7" creationId="{04D623BF-11E2-540A-F846-CF491C5D51C0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8" creationId="{8BC0EA63-0715-9587-3853-0A2262CDD805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9" creationId="{A5DB6B10-B615-02C4-457B-63943A977F4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0" creationId="{0E3C3F64-6710-BD59-7D1D-1021EBC46E8F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22" creationId="{7A19EDA5-68FA-7497-5A3E-C6722F9E897A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23" creationId="{964B1343-C013-5C5B-C98F-D4082EDC124B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24" creationId="{2D9D7739-7F9F-490F-CDA4-7C1A51A11798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5" creationId="{5674CCDD-1FB2-AB14-18B7-B6983E6D656F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6" creationId="{1490BFAE-1242-9D3F-457B-37A16A0CE06C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7" creationId="{474754BB-1C2B-0BAE-4B2B-F9B1B4472E97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8" creationId="{CE011B93-CD28-874D-1184-4FCF1C59022C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9" creationId="{7BA8BD3C-46F3-72A6-E4D3-3DAF4BE59E68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0" creationId="{766D435D-B858-05A8-22A7-92A6BA4F137C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1" creationId="{428E364B-6DC1-0C5B-C5E5-06881BE17E61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2" creationId="{6BAC02F3-66BD-64AC-5117-E7030364BC60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3" creationId="{20735A92-25D7-1242-DCB3-3739EE61110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4" creationId="{C39447F5-FB0C-EECC-E75A-AF661102F759}"/>
          </ac:spMkLst>
        </pc:spChg>
        <pc:spChg chg="add mod">
          <ac:chgData name="Sven Van de Velde" userId="00b08bc3e1e83696" providerId="LiveId" clId="{DD3DD1EF-B7C0-44C3-BA8B-816D15E41004}" dt="2022-05-13T17:48:10.548" v="8734" actId="6549"/>
          <ac:spMkLst>
            <pc:docMk/>
            <pc:sldMk cId="1939119348" sldId="282"/>
            <ac:spMk id="135" creationId="{BB6DE150-7AC4-D2A5-3FE1-D3ACF4DAE875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6" creationId="{80B9777C-99ED-FA75-5418-20B4DD613E22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7" creationId="{F8E8AFD4-D378-6040-A837-8E044F14DD46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39" creationId="{38DF3648-433B-7698-2A5F-E23D40778C3E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40" creationId="{D8C167FF-A894-9217-5113-05BDFE24DDD3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41" creationId="{1D57774B-285A-20AF-369A-1B7B62E3482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42" creationId="{1288CCC4-A50C-56E2-1605-02E7CD6CAD00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53" creationId="{FB4CF859-74A3-42FC-1562-5A910452066B}"/>
          </ac:spMkLst>
        </pc:spChg>
        <pc:spChg chg="add mod">
          <ac:chgData name="Sven Van de Velde" userId="00b08bc3e1e83696" providerId="LiveId" clId="{DD3DD1EF-B7C0-44C3-BA8B-816D15E41004}" dt="2022-05-13T17:25:23.140" v="7997" actId="20577"/>
          <ac:spMkLst>
            <pc:docMk/>
            <pc:sldMk cId="1939119348" sldId="282"/>
            <ac:spMk id="154" creationId="{A4481363-17BA-E40F-7EC4-50ADEF14866D}"/>
          </ac:spMkLst>
        </pc:spChg>
        <pc:spChg chg="add mod">
          <ac:chgData name="Sven Van de Velde" userId="00b08bc3e1e83696" providerId="LiveId" clId="{DD3DD1EF-B7C0-44C3-BA8B-816D15E41004}" dt="2022-05-13T17:39:39.273" v="8500" actId="20577"/>
          <ac:spMkLst>
            <pc:docMk/>
            <pc:sldMk cId="1939119348" sldId="282"/>
            <ac:spMk id="155" creationId="{9308F951-0B14-2E17-9D35-E4B36F2ECD59}"/>
          </ac:spMkLst>
        </pc:spChg>
        <pc:spChg chg="mod">
          <ac:chgData name="Sven Van de Velde" userId="00b08bc3e1e83696" providerId="LiveId" clId="{DD3DD1EF-B7C0-44C3-BA8B-816D15E41004}" dt="2022-05-13T17:24:46.864" v="7987" actId="208"/>
          <ac:spMkLst>
            <pc:docMk/>
            <pc:sldMk cId="1939119348" sldId="282"/>
            <ac:spMk id="157" creationId="{BACB2E41-E076-2AB3-7876-3CFCBA098434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58" creationId="{6A5A3EC6-FA0C-1427-4E32-2C5B7F0A0261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59" creationId="{D221347D-8340-2052-58F6-345598F02054}"/>
          </ac:spMkLst>
        </pc:spChg>
        <pc:spChg chg="add mod">
          <ac:chgData name="Sven Van de Velde" userId="00b08bc3e1e83696" providerId="LiveId" clId="{DD3DD1EF-B7C0-44C3-BA8B-816D15E41004}" dt="2022-05-13T17:24:52.188" v="7988" actId="207"/>
          <ac:spMkLst>
            <pc:docMk/>
            <pc:sldMk cId="1939119348" sldId="282"/>
            <ac:spMk id="160" creationId="{6A4114E5-9D7A-FFDB-795B-F5DE62EFD34B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4" creationId="{7C9F8E5D-B4A5-4EC1-850B-760A9DFE54D4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5" creationId="{54449633-7D0E-0C6E-3DD2-8EE7C691D491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6" creationId="{FF4BBF8C-FC77-96F9-A556-943B9AD38BBA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8" creationId="{C03C718E-70C5-3B1B-1B72-89A165A7DD62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9" creationId="{C9CB5156-AA09-E137-2183-5ACFEC375431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70" creationId="{97F3DCC3-5954-9C0D-3F73-5BA8C9667226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1" creationId="{590B3C78-AF8F-6FAE-FA12-EC4A79E36A78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2" creationId="{75CDB672-582A-D8EF-5EFE-F8987FB3AB5B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3" creationId="{DC9F01A0-CE00-274F-4F82-215CC4872DA7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4" creationId="{CA2E15CD-4F6F-F26B-BF8D-19BDC9AAD5C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5" creationId="{E2C85653-AF14-7DD3-57C8-316B329EDE55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6" creationId="{5E166CEB-FB84-963A-BB35-CCF07AE775A4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7" creationId="{752B7D1E-0422-26E9-4AE2-5843E400511C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8" creationId="{07148560-DBB8-A30B-0823-FD32881F01F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9" creationId="{ECA2E509-3133-882E-A237-CBE9DA4B0080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80" creationId="{BFAED8C8-EC30-F1BA-527B-2B18DB612693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81" creationId="{71E669F1-BD16-0D9B-9F17-4BC4B2D5AB10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3" creationId="{1C6E3E21-30E1-8812-2208-9E2BF267B037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4" creationId="{EB810FF4-F777-1C6D-D38B-D87692BA14FE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5" creationId="{F9561AB5-DD95-A288-3003-5362317DCE7E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86" creationId="{2962DF6E-8130-050B-BB70-780760608EF2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8" creationId="{503C59B6-08E6-CCCF-31B1-A3E2443AEEBB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9" creationId="{50936540-781B-00D6-7663-40028F22E0B3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0" creationId="{9BFF55AD-12E4-5C25-C7CE-7952EA3C7FD3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91" creationId="{9D9766F5-DD2C-A8F2-85B7-5F52D76C493F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3" creationId="{5AD75D22-1E5F-733E-8E13-B684575E3F25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4" creationId="{8FE22EC9-612F-895E-6DE2-951E775CCBC2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5" creationId="{12E88DBA-91A3-8BD9-92EA-007E9B6BBF81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96" creationId="{828A2D61-FC98-C910-7D78-EC22D12EDAEB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8" creationId="{2E2C1266-4B44-3779-9351-07BAEF3E40DE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9" creationId="{43BA3F7D-C408-B2B8-EDD6-9F2700CE6E6D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00" creationId="{0EB7A46B-EE1E-598F-AB49-A1DEE76944D3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1" creationId="{BABEA6B3-F0C9-5FBE-48A5-698E2E603E44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2" creationId="{3B9F570A-0AD8-9F4B-0EBE-74524454B5C1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3" creationId="{B89A5DD7-AE3B-9345-B90A-A286EA2F3FE6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4" creationId="{38B953EE-7F2F-B7D8-952D-BB7C20DB251F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5" creationId="{3D02A0E7-BF23-8BEC-8A78-92D66636BC81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6" creationId="{771A265D-20EE-5827-4278-0956B7859C76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7" creationId="{33713138-C914-BBDD-64B8-D70D828D941E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8" creationId="{B3D8923A-F868-6904-1032-395CE4634584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9" creationId="{0E804AA0-302A-003D-2930-5488051B7748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0" creationId="{CA93A27B-B749-BBB4-839B-6425F50A5CB5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1" creationId="{10304E41-EA27-5910-49F8-3CAC4A80F675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2" creationId="{9DEF3E43-9BAF-01B4-E641-2BB6DA846049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3" creationId="{F6BFD3B8-7B16-66F6-3029-CA76CD42B4CC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15" creationId="{5027BCE2-0098-F160-C221-BB9714E5C4B8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16" creationId="{6DF35E58-A5B1-9BDA-3EE2-E0EBB0DAF401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17" creationId="{1FA7B2D5-9F26-A8BE-A01A-7B432D6A690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8" creationId="{4BC10121-3E4E-7266-17C7-12EFAAFF95BE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29" creationId="{39B0EE6B-C860-C30B-1750-BAD5E7E0589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30" creationId="{419631AF-14E8-6BCD-7E51-42B95E14ED0F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31" creationId="{63B189A1-87EC-3302-2400-D8C63C8E93A5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33" creationId="{216C51EC-EA9F-549F-16FA-F9869DF6A093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34" creationId="{AF8933BA-D301-D7D3-3E93-69A78839B277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35" creationId="{6B88A0AE-BB79-4193-90EB-1043A313FCFF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36" creationId="{EBDDBCF3-0E29-6315-72DE-EE28C91B1D94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0" creationId="{0490CC73-0C4F-69D1-52A6-30BB645371CC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1" creationId="{3BF59558-A9D0-D8E5-BA6E-D356493DA47F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2" creationId="{DB4DDDF1-5208-508A-C2B8-6B14C21E190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4" creationId="{FF6C8D84-CDB5-81AF-0BF6-BDCB71A2253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5" creationId="{9DCBF239-659C-31C6-4482-E17976E1BC7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6" creationId="{BA537F3A-F2DB-9648-DCFD-C8175C00EBEB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47" creationId="{C7D34F83-1DDF-C353-A88B-209F5F153967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48" creationId="{D75B5D06-DC43-3BB3-576B-AA52E990B0EF}"/>
          </ac:spMkLst>
        </pc:spChg>
        <pc:spChg chg="add del mod">
          <ac:chgData name="Sven Van de Velde" userId="00b08bc3e1e83696" providerId="LiveId" clId="{DD3DD1EF-B7C0-44C3-BA8B-816D15E41004}" dt="2022-05-13T06:25:58.186" v="7351" actId="478"/>
          <ac:spMkLst>
            <pc:docMk/>
            <pc:sldMk cId="1939119348" sldId="282"/>
            <ac:spMk id="249" creationId="{A24D82D9-535E-56F4-BF7F-8C0252777EDE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50" creationId="{770B1062-7C7E-93A3-CBBE-94B6744DB267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51" creationId="{2CCC6FD7-2112-27C2-30EB-5849927927D4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52" creationId="{F2F51EC0-6029-EB3B-737E-7C29D821BC78}"/>
          </ac:spMkLst>
        </pc:spChg>
        <pc:spChg chg="add del mod">
          <ac:chgData name="Sven Van de Velde" userId="00b08bc3e1e83696" providerId="LiveId" clId="{DD3DD1EF-B7C0-44C3-BA8B-816D15E41004}" dt="2022-05-13T06:26:01.977" v="7353" actId="478"/>
          <ac:spMkLst>
            <pc:docMk/>
            <pc:sldMk cId="1939119348" sldId="282"/>
            <ac:spMk id="253" creationId="{F1672619-E57D-FFE6-1084-2BA125AE261B}"/>
          </ac:spMkLst>
        </pc:spChg>
        <pc:spChg chg="add del mod">
          <ac:chgData name="Sven Van de Velde" userId="00b08bc3e1e83696" providerId="LiveId" clId="{DD3DD1EF-B7C0-44C3-BA8B-816D15E41004}" dt="2022-05-13T06:26:00.881" v="7352" actId="478"/>
          <ac:spMkLst>
            <pc:docMk/>
            <pc:sldMk cId="1939119348" sldId="282"/>
            <ac:spMk id="254" creationId="{2AFAD398-C069-0E8A-CD58-0C2909F55B9F}"/>
          </ac:spMkLst>
        </pc:spChg>
        <pc:spChg chg="add del mod">
          <ac:chgData name="Sven Van de Velde" userId="00b08bc3e1e83696" providerId="LiveId" clId="{DD3DD1EF-B7C0-44C3-BA8B-816D15E41004}" dt="2022-05-13T06:26:20.549" v="7359" actId="478"/>
          <ac:spMkLst>
            <pc:docMk/>
            <pc:sldMk cId="1939119348" sldId="282"/>
            <ac:spMk id="255" creationId="{7EB892FE-82AF-79C2-93DE-60021854AB98}"/>
          </ac:spMkLst>
        </pc:spChg>
        <pc:spChg chg="add del mod">
          <ac:chgData name="Sven Van de Velde" userId="00b08bc3e1e83696" providerId="LiveId" clId="{DD3DD1EF-B7C0-44C3-BA8B-816D15E41004}" dt="2022-05-13T06:26:28.100" v="7364" actId="478"/>
          <ac:spMkLst>
            <pc:docMk/>
            <pc:sldMk cId="1939119348" sldId="282"/>
            <ac:spMk id="256" creationId="{24C3C5B5-5FF7-3803-CA22-0E13EAC1517D}"/>
          </ac:spMkLst>
        </pc:spChg>
        <pc:spChg chg="add del mod">
          <ac:chgData name="Sven Van de Velde" userId="00b08bc3e1e83696" providerId="LiveId" clId="{DD3DD1EF-B7C0-44C3-BA8B-816D15E41004}" dt="2022-05-13T06:26:26.548" v="7363" actId="478"/>
          <ac:spMkLst>
            <pc:docMk/>
            <pc:sldMk cId="1939119348" sldId="282"/>
            <ac:spMk id="257" creationId="{980B13CB-9645-86C8-35D5-C1DD23F325EB}"/>
          </ac:spMkLst>
        </pc:spChg>
        <pc:spChg chg="mod">
          <ac:chgData name="Sven Van de Velde" userId="00b08bc3e1e83696" providerId="LiveId" clId="{DD3DD1EF-B7C0-44C3-BA8B-816D15E41004}" dt="2022-05-13T06:23:06.315" v="7318" actId="208"/>
          <ac:spMkLst>
            <pc:docMk/>
            <pc:sldMk cId="1939119348" sldId="282"/>
            <ac:spMk id="259" creationId="{7B8E99A8-5683-D3C4-BAC1-7861C6E6AA8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0" creationId="{B6EA276F-832E-8D5F-2694-AD0F657D503D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1" creationId="{899F3D61-49EF-3E2A-E0DF-8AD943C99FCA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62" creationId="{0DDA1134-B3A8-FB51-FE54-74B4B6CD53F0}"/>
          </ac:spMkLst>
        </pc:spChg>
        <pc:spChg chg="mod">
          <ac:chgData name="Sven Van de Velde" userId="00b08bc3e1e83696" providerId="LiveId" clId="{DD3DD1EF-B7C0-44C3-BA8B-816D15E41004}" dt="2022-05-13T06:23:35.587" v="7322" actId="208"/>
          <ac:spMkLst>
            <pc:docMk/>
            <pc:sldMk cId="1939119348" sldId="282"/>
            <ac:spMk id="264" creationId="{ECC88513-3B76-DB02-5F73-DDE403FA85E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5" creationId="{FC188336-EFEA-5B5E-A452-B78607B854D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6" creationId="{E00DC386-4C47-1742-E4C1-DEF412CB955D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67" creationId="{EADDAB71-E5CF-D1E7-E21A-1E851B70CE6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9" creationId="{D7C9E712-80B2-8F41-F490-9F0D00714129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0" creationId="{D96BF232-8F2A-FB67-DE88-016CC39C708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1" creationId="{4493584A-893D-C7F2-E3BF-1768F2317EA1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72" creationId="{3B439F56-A2F1-AC74-D6CE-E5B4630779A9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4" creationId="{1E92780E-8CA1-C5BC-DCD2-A8168BA64B06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5" creationId="{91F49733-CD71-584E-5C6E-B92384B77DE1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6" creationId="{254E82D5-0BD2-4569-9160-5DCF3FE85A82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77" creationId="{2E9B9A58-1E46-9F8D-1CC7-09140622AD16}"/>
          </ac:spMkLst>
        </pc:spChg>
        <pc:spChg chg="add del mod">
          <ac:chgData name="Sven Van de Velde" userId="00b08bc3e1e83696" providerId="LiveId" clId="{DD3DD1EF-B7C0-44C3-BA8B-816D15E41004}" dt="2022-05-13T06:26:21.981" v="7360" actId="478"/>
          <ac:spMkLst>
            <pc:docMk/>
            <pc:sldMk cId="1939119348" sldId="282"/>
            <ac:spMk id="278" creationId="{1A92C634-2C48-E62F-8A35-BF5DC90BD0AF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79" creationId="{7A4EFB39-A034-8A66-3A57-28EA0058C53F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0" creationId="{4A4F6272-FC6E-6C4D-94A9-7D4262CFC3DB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1" creationId="{B3AB15BE-8605-EDE4-AA25-53DB136D154C}"/>
          </ac:spMkLst>
        </pc:spChg>
        <pc:spChg chg="add del mod">
          <ac:chgData name="Sven Van de Velde" userId="00b08bc3e1e83696" providerId="LiveId" clId="{DD3DD1EF-B7C0-44C3-BA8B-816D15E41004}" dt="2022-05-13T06:26:24.934" v="7362" actId="478"/>
          <ac:spMkLst>
            <pc:docMk/>
            <pc:sldMk cId="1939119348" sldId="282"/>
            <ac:spMk id="282" creationId="{8DD7B9B6-6190-35B5-C8CF-2A9636378514}"/>
          </ac:spMkLst>
        </pc:spChg>
        <pc:spChg chg="add del mod">
          <ac:chgData name="Sven Van de Velde" userId="00b08bc3e1e83696" providerId="LiveId" clId="{DD3DD1EF-B7C0-44C3-BA8B-816D15E41004}" dt="2022-05-13T06:26:23.744" v="7361" actId="478"/>
          <ac:spMkLst>
            <pc:docMk/>
            <pc:sldMk cId="1939119348" sldId="282"/>
            <ac:spMk id="283" creationId="{64C9ADBE-35F0-D5E1-87D8-DB25337767B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4" creationId="{7507B9C4-12EF-1AAD-D505-0CC01099AE03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5" creationId="{17375241-B6E9-F345-3CE0-C8BE244FDF60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6" creationId="{4FEC060A-E254-2890-50A5-EF43692C4D7C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7" creationId="{3501961A-B016-B6DC-40F7-ABA955F8C187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8" creationId="{9BDA3027-070B-1C8E-DF52-DED416DBBF7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9" creationId="{8C724458-FF35-1BA6-FB76-8D9F9D132B80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91" creationId="{91B767B6-6941-D6D9-89A1-35019E528B30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92" creationId="{ACD0CAB2-4C7E-A68A-1AB1-26D4E776C0D9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93" creationId="{4773B271-A4B1-E29B-1B3B-7C4E8F53514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94" creationId="{0DFA8F27-C5D3-DD51-F13C-E85D2D87E272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03" creationId="{EC315829-0A31-0F14-CAF5-75C71877FD5C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04" creationId="{4A5E9C81-D98E-AC59-CE83-5B6AC79C2EAB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05" creationId="{0969C31E-6D64-8AA4-099D-D6132C9D8811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307" creationId="{C4F73CDC-26BE-2D16-E297-3D2AA72AF3B3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308" creationId="{083D8192-7020-80B5-0CE9-DD54F22AF85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309" creationId="{B8FE6454-A966-E566-393A-FDC910DCC48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10" creationId="{42F43E0D-3387-8633-5ACD-C4B517E513A6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2" creationId="{4D5DC430-BB09-57FB-B63B-E56C83A39598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3" creationId="{C67FF478-263A-4C4D-1C21-EE5D80D64AA5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4" creationId="{32A5CF43-5100-E03C-448B-BC61ECABF285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6" creationId="{8DFA0B45-8F67-2D82-84DF-28F0A6BAF286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7" creationId="{12ECD097-D9AD-9A56-0505-E5E199987FEE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8" creationId="{CC6F74A1-1721-2B27-D494-7B5EE5BA2B42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39" creationId="{B904D962-4889-1C90-4FD1-F0E82CE5D5B3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0" creationId="{B592B0E0-23A7-AF9B-1E30-07EEE077CBBC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1" creationId="{05AFF316-0849-A971-6B2F-1A115A9F12AD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2" creationId="{4D3F7724-6F73-8458-6625-DAE6E4914C84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3" creationId="{1DF3DC9B-A909-298B-6F33-89715C926323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45" creationId="{45602970-BECB-0B9F-8D9C-E99A8CC9BEDD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46" creationId="{BC1D52BE-8168-E017-40E2-606DC2294BE3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47" creationId="{695EA3B7-7BB9-AAB3-7415-6A47F759154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8" creationId="{B102E872-8D08-3BB5-0C86-8CF365B4A83D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50" creationId="{4B5431AB-E434-60C9-D896-2E322CA75D8F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51" creationId="{29C319F8-CE83-2009-2DF4-FFC70B197AE7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52" creationId="{C84BE107-F916-3EDD-F914-DC2CAC0EFEC0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53" creationId="{95CB59C3-9C48-B8B0-5BC9-9999D91274B5}"/>
          </ac:spMkLst>
        </pc:spChg>
        <pc:spChg chg="mod">
          <ac:chgData name="Sven Van de Velde" userId="00b08bc3e1e83696" providerId="LiveId" clId="{DD3DD1EF-B7C0-44C3-BA8B-816D15E41004}" dt="2022-05-13T06:31:50.956" v="7435" actId="208"/>
          <ac:spMkLst>
            <pc:docMk/>
            <pc:sldMk cId="1939119348" sldId="282"/>
            <ac:spMk id="355" creationId="{B4CE8F45-C8CC-27A8-B1E9-F8586C320474}"/>
          </ac:spMkLst>
        </pc:spChg>
        <pc:spChg chg="mod">
          <ac:chgData name="Sven Van de Velde" userId="00b08bc3e1e83696" providerId="LiveId" clId="{DD3DD1EF-B7C0-44C3-BA8B-816D15E41004}" dt="2022-05-13T06:32:03.255" v="7436" actId="208"/>
          <ac:spMkLst>
            <pc:docMk/>
            <pc:sldMk cId="1939119348" sldId="282"/>
            <ac:spMk id="356" creationId="{3D5CD530-8BD1-E0DF-E0AF-031DB4A17970}"/>
          </ac:spMkLst>
        </pc:spChg>
        <pc:spChg chg="mod">
          <ac:chgData name="Sven Van de Velde" userId="00b08bc3e1e83696" providerId="LiveId" clId="{DD3DD1EF-B7C0-44C3-BA8B-816D15E41004}" dt="2022-05-13T06:32:03.255" v="7436" actId="208"/>
          <ac:spMkLst>
            <pc:docMk/>
            <pc:sldMk cId="1939119348" sldId="282"/>
            <ac:spMk id="357" creationId="{3AB526A8-9BBC-0802-8E33-A0E695F56DE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58" creationId="{B0C66400-D9DC-8A70-24E5-FB4D8824D78A}"/>
          </ac:spMkLst>
        </pc:spChg>
        <pc:spChg chg="mod">
          <ac:chgData name="Sven Van de Velde" userId="00b08bc3e1e83696" providerId="LiveId" clId="{DD3DD1EF-B7C0-44C3-BA8B-816D15E41004}" dt="2022-05-13T06:31:47.543" v="7434" actId="208"/>
          <ac:spMkLst>
            <pc:docMk/>
            <pc:sldMk cId="1939119348" sldId="282"/>
            <ac:spMk id="360" creationId="{CFF561E8-91A1-6F66-C397-00403302FCC6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61" creationId="{D6F5F8C1-F3AB-410E-AC1F-D17618B0D54F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62" creationId="{7EE87609-AB56-9448-016E-8279FED73CD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63" creationId="{8AADA2C4-A210-04E8-65EE-299057C6EDE8}"/>
          </ac:spMkLst>
        </pc:spChg>
        <pc:spChg chg="add del mod">
          <ac:chgData name="Sven Van de Velde" userId="00b08bc3e1e83696" providerId="LiveId" clId="{DD3DD1EF-B7C0-44C3-BA8B-816D15E41004}" dt="2022-05-13T06:31:17.326" v="7423" actId="478"/>
          <ac:spMkLst>
            <pc:docMk/>
            <pc:sldMk cId="1939119348" sldId="282"/>
            <ac:spMk id="364" creationId="{9FD8B7C8-E111-CB46-6E14-D271BF649E6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65" creationId="{64C43AF3-22D3-C9AD-E916-17A8AE68F858}"/>
          </ac:spMkLst>
        </pc:spChg>
        <pc:spChg chg="add del mod">
          <ac:chgData name="Sven Van de Velde" userId="00b08bc3e1e83696" providerId="LiveId" clId="{DD3DD1EF-B7C0-44C3-BA8B-816D15E41004}" dt="2022-05-13T06:31:11.523" v="7420" actId="478"/>
          <ac:spMkLst>
            <pc:docMk/>
            <pc:sldMk cId="1939119348" sldId="282"/>
            <ac:spMk id="366" creationId="{BA74029D-13DE-DFF4-903F-F88EB4EFB876}"/>
          </ac:spMkLst>
        </pc:spChg>
        <pc:spChg chg="add del mod">
          <ac:chgData name="Sven Van de Velde" userId="00b08bc3e1e83696" providerId="LiveId" clId="{DD3DD1EF-B7C0-44C3-BA8B-816D15E41004}" dt="2022-05-13T06:31:14.245" v="7421" actId="478"/>
          <ac:spMkLst>
            <pc:docMk/>
            <pc:sldMk cId="1939119348" sldId="282"/>
            <ac:spMk id="367" creationId="{02F55777-D1A2-EC47-2D3E-55A005E0554C}"/>
          </ac:spMkLst>
        </pc:spChg>
        <pc:spChg chg="add del mod">
          <ac:chgData name="Sven Van de Velde" userId="00b08bc3e1e83696" providerId="LiveId" clId="{DD3DD1EF-B7C0-44C3-BA8B-816D15E41004}" dt="2022-05-13T06:31:15.782" v="7422" actId="478"/>
          <ac:spMkLst>
            <pc:docMk/>
            <pc:sldMk cId="1939119348" sldId="282"/>
            <ac:spMk id="368" creationId="{8B21220E-7B97-B815-2C69-5AD08213A8EB}"/>
          </ac:spMkLst>
        </pc:spChg>
        <pc:spChg chg="add del mod">
          <ac:chgData name="Sven Van de Velde" userId="00b08bc3e1e83696" providerId="LiveId" clId="{DD3DD1EF-B7C0-44C3-BA8B-816D15E41004}" dt="2022-05-13T06:31:20.338" v="7426" actId="478"/>
          <ac:spMkLst>
            <pc:docMk/>
            <pc:sldMk cId="1939119348" sldId="282"/>
            <ac:spMk id="369" creationId="{F5C818CB-05E7-89EE-DC58-8A9E56C76F01}"/>
          </ac:spMkLst>
        </pc:spChg>
        <pc:spChg chg="add del mod">
          <ac:chgData name="Sven Van de Velde" userId="00b08bc3e1e83696" providerId="LiveId" clId="{DD3DD1EF-B7C0-44C3-BA8B-816D15E41004}" dt="2022-05-13T06:31:19.517" v="7425" actId="478"/>
          <ac:spMkLst>
            <pc:docMk/>
            <pc:sldMk cId="1939119348" sldId="282"/>
            <ac:spMk id="370" creationId="{95AD6225-29E3-C0B4-EACB-2FB4DC807499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71" creationId="{0293E365-6AEE-E101-1F89-FC8A6A2DF2EF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72" creationId="{25B95006-9677-B683-07B6-C3666CC960F2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74" creationId="{2430ACD3-A8D9-24A6-A8CE-6532D42E3430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75" creationId="{953CF513-1ABA-7E15-EF92-DD260C0B1234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76" creationId="{9ADE01E6-81D7-23E3-ED27-10986C4BFD70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77" creationId="{079A7D9A-642D-C8FB-F3E4-0130C24A399F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2" creationId="{42001EFA-3105-0F89-CE46-8502CA2B360D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3" creationId="{7CF7165D-2FA6-3536-8459-9096EF1AA385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4" creationId="{AA73D721-AD9D-E556-35D1-1C577C686867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86" creationId="{46DF859D-572F-E695-D74B-54B166EE2F05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87" creationId="{76F2329A-7C6D-D75D-725D-54ADE541A792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88" creationId="{B04E74C4-9EE3-5FA9-4639-D7C6D05AA3E6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9" creationId="{E030FB65-316C-8EBC-A5F1-2C69D4E979FE}"/>
          </ac:spMkLst>
        </pc:spChg>
        <pc:spChg chg="mod">
          <ac:chgData name="Sven Van de Velde" userId="00b08bc3e1e83696" providerId="LiveId" clId="{DD3DD1EF-B7C0-44C3-BA8B-816D15E41004}" dt="2022-05-13T17:51:27.075" v="9171" actId="208"/>
          <ac:spMkLst>
            <pc:docMk/>
            <pc:sldMk cId="1939119348" sldId="282"/>
            <ac:spMk id="413" creationId="{43DADF63-FD7E-D64E-3344-F4535A0516C1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4" creationId="{20FF7A73-1AAE-EDC3-3613-ED1653C64EFB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5" creationId="{C35503E5-1ED9-1095-FF2A-CD548447E465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7" creationId="{B8010B8E-DD75-F272-F721-A897A56546E3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8" creationId="{2900C98D-796C-3DD5-B9C6-828701379C35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9" creationId="{F4C4CC55-6875-FCA5-FA2C-8CD891EB57B2}"/>
          </ac:spMkLst>
        </pc:spChg>
        <pc:spChg chg="add del mod">
          <ac:chgData name="Sven Van de Velde" userId="00b08bc3e1e83696" providerId="LiveId" clId="{DD3DD1EF-B7C0-44C3-BA8B-816D15E41004}" dt="2022-05-13T17:51:07.962" v="9165" actId="478"/>
          <ac:spMkLst>
            <pc:docMk/>
            <pc:sldMk cId="1939119348" sldId="282"/>
            <ac:spMk id="420" creationId="{458ACE96-D45A-0275-398F-D28602F68647}"/>
          </ac:spMkLst>
        </pc:spChg>
        <pc:spChg chg="add mod">
          <ac:chgData name="Sven Van de Velde" userId="00b08bc3e1e83696" providerId="LiveId" clId="{DD3DD1EF-B7C0-44C3-BA8B-816D15E41004}" dt="2022-05-13T17:51:23.595" v="9170" actId="207"/>
          <ac:spMkLst>
            <pc:docMk/>
            <pc:sldMk cId="1939119348" sldId="282"/>
            <ac:spMk id="421" creationId="{FFB6A346-9455-A99C-CC5D-9726EE49785F}"/>
          </ac:spMkLst>
        </pc:spChg>
        <pc:spChg chg="add mod">
          <ac:chgData name="Sven Van de Velde" userId="00b08bc3e1e83696" providerId="LiveId" clId="{DD3DD1EF-B7C0-44C3-BA8B-816D15E41004}" dt="2022-05-13T06:34:03.685" v="7493" actId="14100"/>
          <ac:spMkLst>
            <pc:docMk/>
            <pc:sldMk cId="1939119348" sldId="282"/>
            <ac:spMk id="422" creationId="{0E32B31F-215F-4277-C4DB-3D7D0472F4EF}"/>
          </ac:spMkLst>
        </pc:spChg>
        <pc:spChg chg="add mod">
          <ac:chgData name="Sven Van de Velde" userId="00b08bc3e1e83696" providerId="LiveId" clId="{DD3DD1EF-B7C0-44C3-BA8B-816D15E41004}" dt="2022-05-13T17:57:31.167" v="9434" actId="20577"/>
          <ac:spMkLst>
            <pc:docMk/>
            <pc:sldMk cId="1939119348" sldId="282"/>
            <ac:spMk id="423" creationId="{5F4532A3-5ED5-66D9-09F7-0F3254DF2D1E}"/>
          </ac:spMkLst>
        </pc:spChg>
        <pc:spChg chg="add mod">
          <ac:chgData name="Sven Van de Velde" userId="00b08bc3e1e83696" providerId="LiveId" clId="{DD3DD1EF-B7C0-44C3-BA8B-816D15E41004}" dt="2022-05-13T06:34:26.449" v="7500" actId="20577"/>
          <ac:spMkLst>
            <pc:docMk/>
            <pc:sldMk cId="1939119348" sldId="282"/>
            <ac:spMk id="424" creationId="{3B12D50E-2C28-1BB7-C68C-005A1F13525E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26" creationId="{AC95700C-0BDD-1CCF-563E-898962213B45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27" creationId="{BFBB3DA3-70B5-E2EC-1DF8-8230B72EE549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28" creationId="{E18C1336-7464-6E25-4141-C62052BCA2D4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29" creationId="{6CA42B2B-5BDE-95BD-2FC0-9AAA2236C0DC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1" creationId="{8F02A728-6DB7-6C57-5630-A4BF71BB621A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2" creationId="{35734019-E6E9-9235-10C8-7B222B229AB4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3" creationId="{A88BF146-BD7F-B16A-848F-1D0CF483BFB2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34" creationId="{6CF7F668-83E9-9185-48B8-AE961DA7400E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6" creationId="{A852D32F-BF47-5DDC-11F6-B3DA4AE35E7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7" creationId="{C7049655-1B6A-A4EC-7952-C682E9AFD473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8" creationId="{B9E902B1-E754-B508-09C8-EF934BC20F35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39" creationId="{77129E2E-8214-8B40-4AC8-35E65E08E32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41" creationId="{A691529F-5088-3BA1-F592-1CAB99DBBD2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42" creationId="{2C8E25F0-C005-599C-99E0-13C1DE081B87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43" creationId="{E826F5DD-09C3-2295-EE66-EEB098043784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44" creationId="{138A309D-600B-EBDD-B7F4-3C8874AB6DF3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45" creationId="{D7296A33-0FFD-C673-D5D6-CC39B9AAFBC5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46" creationId="{D0075583-B05B-032E-D96E-F7D10DF6F264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47" creationId="{C6361094-79CF-2986-EBCE-736FEC6CD4E2}"/>
          </ac:spMkLst>
        </pc:spChg>
        <pc:spChg chg="mod">
          <ac:chgData name="Sven Van de Velde" userId="00b08bc3e1e83696" providerId="LiveId" clId="{DD3DD1EF-B7C0-44C3-BA8B-816D15E41004}" dt="2022-05-13T06:34:47.636" v="7505" actId="208"/>
          <ac:spMkLst>
            <pc:docMk/>
            <pc:sldMk cId="1939119348" sldId="282"/>
            <ac:spMk id="449" creationId="{25E3B133-B584-2911-33C2-E7A1145B71B0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50" creationId="{8417B7F6-EC71-3B8C-7FA2-11C88F6F7DAD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51" creationId="{118F3369-C174-A723-A90B-0BA6AD5868ED}"/>
          </ac:spMkLst>
        </pc:spChg>
        <pc:spChg chg="add mod">
          <ac:chgData name="Sven Van de Velde" userId="00b08bc3e1e83696" providerId="LiveId" clId="{DD3DD1EF-B7C0-44C3-BA8B-816D15E41004}" dt="2022-05-13T06:35:04.523" v="7507" actId="207"/>
          <ac:spMkLst>
            <pc:docMk/>
            <pc:sldMk cId="1939119348" sldId="282"/>
            <ac:spMk id="452" creationId="{BCA4B5DA-D844-CD7B-FB42-1FE1BEDCA742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54" creationId="{0D1D4387-D85B-2312-D786-A2B764502AA9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55" creationId="{5180AC67-0705-B66C-22D1-18B5BAAAE678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56" creationId="{8BAB474E-18C9-1459-E59A-F3774B49AC0E}"/>
          </ac:spMkLst>
        </pc:spChg>
        <pc:spChg chg="mod">
          <ac:chgData name="Sven Van de Velde" userId="00b08bc3e1e83696" providerId="LiveId" clId="{DD3DD1EF-B7C0-44C3-BA8B-816D15E41004}" dt="2022-05-13T06:34:41.913" v="7504" actId="208"/>
          <ac:spMkLst>
            <pc:docMk/>
            <pc:sldMk cId="1939119348" sldId="282"/>
            <ac:spMk id="458" creationId="{68940F1A-2054-DDFF-70A7-E50776A65EC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59" creationId="{DB7020FE-1DB1-9CB7-6611-DC77DC3276E2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60" creationId="{AEA3DB9B-ED16-70C8-2710-46A730D4C389}"/>
          </ac:spMkLst>
        </pc:spChg>
        <pc:spChg chg="add mod">
          <ac:chgData name="Sven Van de Velde" userId="00b08bc3e1e83696" providerId="LiveId" clId="{DD3DD1EF-B7C0-44C3-BA8B-816D15E41004}" dt="2022-05-13T06:35:07.346" v="7508" actId="207"/>
          <ac:spMkLst>
            <pc:docMk/>
            <pc:sldMk cId="1939119348" sldId="282"/>
            <ac:spMk id="461" creationId="{077EE99A-1683-2B1A-02AE-3DD9985C6BD8}"/>
          </ac:spMkLst>
        </pc:spChg>
        <pc:spChg chg="mod">
          <ac:chgData name="Sven Van de Velde" userId="00b08bc3e1e83696" providerId="LiveId" clId="{DD3DD1EF-B7C0-44C3-BA8B-816D15E41004}" dt="2022-05-13T17:22:27.402" v="7874"/>
          <ac:spMkLst>
            <pc:docMk/>
            <pc:sldMk cId="1939119348" sldId="282"/>
            <ac:spMk id="486" creationId="{EF87455D-89AC-7E15-CF18-D1F81C67B5D5}"/>
          </ac:spMkLst>
        </pc:spChg>
        <pc:spChg chg="mod">
          <ac:chgData name="Sven Van de Velde" userId="00b08bc3e1e83696" providerId="LiveId" clId="{DD3DD1EF-B7C0-44C3-BA8B-816D15E41004}" dt="2022-05-13T17:22:27.402" v="7874"/>
          <ac:spMkLst>
            <pc:docMk/>
            <pc:sldMk cId="1939119348" sldId="282"/>
            <ac:spMk id="487" creationId="{2FF0D336-94FE-73F1-8406-193D977152C1}"/>
          </ac:spMkLst>
        </pc:spChg>
        <pc:spChg chg="mod">
          <ac:chgData name="Sven Van de Velde" userId="00b08bc3e1e83696" providerId="LiveId" clId="{DD3DD1EF-B7C0-44C3-BA8B-816D15E41004}" dt="2022-05-13T17:22:27.402" v="7874"/>
          <ac:spMkLst>
            <pc:docMk/>
            <pc:sldMk cId="1939119348" sldId="282"/>
            <ac:spMk id="488" creationId="{02D87667-4348-F846-C1C3-FDEEEC5A31F5}"/>
          </ac:spMkLst>
        </pc:spChg>
        <pc:spChg chg="add mod">
          <ac:chgData name="Sven Van de Velde" userId="00b08bc3e1e83696" providerId="LiveId" clId="{DD3DD1EF-B7C0-44C3-BA8B-816D15E41004}" dt="2022-05-13T17:22:33.880" v="7978" actId="1035"/>
          <ac:spMkLst>
            <pc:docMk/>
            <pc:sldMk cId="1939119348" sldId="282"/>
            <ac:spMk id="489" creationId="{490A032F-0C1B-57DB-0B67-7202B7C03648}"/>
          </ac:spMkLst>
        </pc:spChg>
        <pc:spChg chg="mod">
          <ac:chgData name="Sven Van de Velde" userId="00b08bc3e1e83696" providerId="LiveId" clId="{DD3DD1EF-B7C0-44C3-BA8B-816D15E41004}" dt="2022-05-13T17:36:48.326" v="8470" actId="208"/>
          <ac:spMkLst>
            <pc:docMk/>
            <pc:sldMk cId="1939119348" sldId="282"/>
            <ac:spMk id="501" creationId="{9512A7FA-35BC-6FE4-40B8-41F2B71B9C16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02" creationId="{106D3D89-7238-C3FB-E455-CBD8FCE1CAF5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03" creationId="{F5DE8774-D748-7D3B-5959-58137B4A328F}"/>
          </ac:spMkLst>
        </pc:spChg>
        <pc:spChg chg="add mod">
          <ac:chgData name="Sven Van de Velde" userId="00b08bc3e1e83696" providerId="LiveId" clId="{DD3DD1EF-B7C0-44C3-BA8B-816D15E41004}" dt="2022-05-13T17:36:41.747" v="8468" actId="207"/>
          <ac:spMkLst>
            <pc:docMk/>
            <pc:sldMk cId="1939119348" sldId="282"/>
            <ac:spMk id="504" creationId="{1B8F32C1-7D28-6671-C4A1-2AA6288DF499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05" creationId="{43385162-2502-CA72-321E-2AE8B2FEA865}"/>
          </ac:spMkLst>
        </pc:spChg>
        <pc:spChg chg="add del mod">
          <ac:chgData name="Sven Van de Velde" userId="00b08bc3e1e83696" providerId="LiveId" clId="{DD3DD1EF-B7C0-44C3-BA8B-816D15E41004}" dt="2022-05-13T17:40:20.906" v="8506" actId="478"/>
          <ac:spMkLst>
            <pc:docMk/>
            <pc:sldMk cId="1939119348" sldId="282"/>
            <ac:spMk id="506" creationId="{C71476EF-A90C-818B-D68A-3CB1371AFCD7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07" creationId="{EC0AB360-761A-3FCF-8090-6269E31886C8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08" creationId="{C26689AA-0BD2-9993-2DCB-2A23E43651AF}"/>
          </ac:spMkLst>
        </pc:spChg>
        <pc:spChg chg="add del mod">
          <ac:chgData name="Sven Van de Velde" userId="00b08bc3e1e83696" providerId="LiveId" clId="{DD3DD1EF-B7C0-44C3-BA8B-816D15E41004}" dt="2022-05-13T17:40:20.906" v="8506" actId="478"/>
          <ac:spMkLst>
            <pc:docMk/>
            <pc:sldMk cId="1939119348" sldId="282"/>
            <ac:spMk id="509" creationId="{2F910909-C61E-6EEE-9BD5-2E01366909DC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10" creationId="{05BA4B28-2DBC-E3D3-80D6-21E5D8188777}"/>
          </ac:spMkLst>
        </pc:spChg>
        <pc:spChg chg="mod">
          <ac:chgData name="Sven Van de Velde" userId="00b08bc3e1e83696" providerId="LiveId" clId="{DD3DD1EF-B7C0-44C3-BA8B-816D15E41004}" dt="2022-05-13T17:36:45.514" v="8469" actId="208"/>
          <ac:spMkLst>
            <pc:docMk/>
            <pc:sldMk cId="1939119348" sldId="282"/>
            <ac:spMk id="512" creationId="{D2B2A784-FDFE-894B-831F-D2153576B757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3" creationId="{DEC73CEE-1AC0-F72B-AAFB-34589CB6FAA1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4" creationId="{4995F393-02B9-9BEB-511E-896DB72ABE2C}"/>
          </ac:spMkLst>
        </pc:spChg>
        <pc:spChg chg="add mod">
          <ac:chgData name="Sven Van de Velde" userId="00b08bc3e1e83696" providerId="LiveId" clId="{DD3DD1EF-B7C0-44C3-BA8B-816D15E41004}" dt="2022-05-13T17:36:38.743" v="8467" actId="207"/>
          <ac:spMkLst>
            <pc:docMk/>
            <pc:sldMk cId="1939119348" sldId="282"/>
            <ac:spMk id="515" creationId="{314F9ABD-DBE6-899A-CD4D-669B52539EF9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7" creationId="{A401A76C-DE6C-AE5D-79F9-7FDB7239A40C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8" creationId="{37D2688C-3F84-BE79-43F7-2C83B4A658C6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9" creationId="{48AD382C-0E9B-2D63-B260-3A93E43D7F0B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20" creationId="{5ECEC2DA-690D-F780-E995-D0745540779F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2" creationId="{C7A2BE92-3283-4985-DCEF-6E06C4A4C8ED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3" creationId="{9F3A19C4-8D2E-D85A-1C1E-2FB34A8B6D68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4" creationId="{084BCCB6-7B83-FC9E-FDCC-A1F583B442AD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25" creationId="{2B113210-E68F-1C79-B102-6A08C11E0EB4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7" creationId="{674DE1FE-3BAC-8392-EB2C-3413AB83D5E2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8" creationId="{588183B7-7780-3E8B-03D7-73B37D55FE5A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9" creationId="{D6111286-2BE0-F2B0-D182-CD7550DBB207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0" creationId="{F597D066-8595-B200-4A0A-A89BEEC7D3F8}"/>
          </ac:spMkLst>
        </pc:spChg>
        <pc:spChg chg="add mod">
          <ac:chgData name="Sven Van de Velde" userId="00b08bc3e1e83696" providerId="LiveId" clId="{DD3DD1EF-B7C0-44C3-BA8B-816D15E41004}" dt="2022-05-13T17:40:24.819" v="8507" actId="14100"/>
          <ac:spMkLst>
            <pc:docMk/>
            <pc:sldMk cId="1939119348" sldId="282"/>
            <ac:spMk id="531" creationId="{F17E533A-2218-D74E-FEAF-DC053F5C306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2" creationId="{3CA3160B-26A4-ACB0-BBAD-032C86E97C76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3" creationId="{8D23B734-2903-1DB7-BDF6-EC25D5D6FE0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4" creationId="{44B541E5-EA7E-69BA-9039-2F3480D030BE}"/>
          </ac:spMkLst>
        </pc:spChg>
        <pc:spChg chg="add mod">
          <ac:chgData name="Sven Van de Velde" userId="00b08bc3e1e83696" providerId="LiveId" clId="{DD3DD1EF-B7C0-44C3-BA8B-816D15E41004}" dt="2022-05-13T17:40:29.761" v="8555" actId="1037"/>
          <ac:spMkLst>
            <pc:docMk/>
            <pc:sldMk cId="1939119348" sldId="282"/>
            <ac:spMk id="535" creationId="{B6EB9072-F41D-11D6-0E9E-0B3190DE8411}"/>
          </ac:spMkLst>
        </pc:spChg>
        <pc:spChg chg="add mod">
          <ac:chgData name="Sven Van de Velde" userId="00b08bc3e1e83696" providerId="LiveId" clId="{DD3DD1EF-B7C0-44C3-BA8B-816D15E41004}" dt="2022-05-13T17:40:36.830" v="8557" actId="20577"/>
          <ac:spMkLst>
            <pc:docMk/>
            <pc:sldMk cId="1939119348" sldId="282"/>
            <ac:spMk id="536" creationId="{2FC2771F-D98D-1EC4-1A85-85998498D6E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7" creationId="{BE42CC21-48E3-B2F9-3619-BE46A9E8C742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8" creationId="{CFA2CD20-46E3-484F-00AB-A6EE2A987DE6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9" creationId="{B01D25E7-1D25-9B35-4784-0C96AE5C7C0D}"/>
          </ac:spMkLst>
        </pc:spChg>
        <pc:spChg chg="add mod">
          <ac:chgData name="Sven Van de Velde" userId="00b08bc3e1e83696" providerId="LiveId" clId="{DD3DD1EF-B7C0-44C3-BA8B-816D15E41004}" dt="2022-05-13T17:48:07.605" v="8732" actId="6549"/>
          <ac:spMkLst>
            <pc:docMk/>
            <pc:sldMk cId="1939119348" sldId="282"/>
            <ac:spMk id="540" creationId="{BC1A1ACE-022D-C933-C8D0-57DE7B736B85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41" creationId="{69E45AFB-8BF2-A7A3-EBEA-4D9A17D92FA1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42" creationId="{2DD354EA-1D22-13E2-E031-DC9BCCA6584C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44" creationId="{87CB1BB7-B374-582F-D295-297FA4BDAB82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45" creationId="{A8F57A5D-DFCE-4B48-235E-5F368798658B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46" creationId="{8C1A8558-B4E2-09D6-0B48-AC8B71FF317E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47" creationId="{160280AB-070D-E37B-64CC-B49A033652B0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56" creationId="{59337DC4-023E-8C68-C67D-6D2DD9EA879D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57" creationId="{D6D30BD6-BCDA-12A5-F5C3-1B3FEA85506E}"/>
          </ac:spMkLst>
        </pc:spChg>
        <pc:spChg chg="add mod">
          <ac:chgData name="Sven Van de Velde" userId="00b08bc3e1e83696" providerId="LiveId" clId="{DD3DD1EF-B7C0-44C3-BA8B-816D15E41004}" dt="2022-05-13T17:39:43.695" v="8504" actId="20577"/>
          <ac:spMkLst>
            <pc:docMk/>
            <pc:sldMk cId="1939119348" sldId="282"/>
            <ac:spMk id="558" creationId="{25A7AA43-64EB-930E-B949-115BC4E97C9D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0" creationId="{B663A37B-B22D-AFD5-2CBE-E2ECB1C55A23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1" creationId="{A534F056-2BFE-AB9F-9575-48E184948B29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2" creationId="{DB4B288A-407C-E4DA-C161-1AE5E0CC6D9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63" creationId="{B055ABA7-1C1C-1BF2-4040-2F61772F00C5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5" creationId="{E674C862-2AD5-6D22-272F-B1238EB89A01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6" creationId="{2A5F04BA-F213-6465-979C-3290FF27251E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7" creationId="{3347D55B-D189-F523-1D44-C3C6B6BD4E26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68" creationId="{E023B611-36EF-67D7-5B58-153585511094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88" creationId="{95F66C9E-D4D4-C7E6-3A52-A0595E99E923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89" creationId="{7AB9CA2D-8F0C-1139-2858-4D6AF68E1AB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0" creationId="{6DD1409D-6BBE-663A-5D90-169B170D04E0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591" creationId="{3ECCFC7A-A417-7095-411B-09FE49B628C5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3" creationId="{94EBD01E-8BDF-A296-CC21-22DACFA16B9A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4" creationId="{A8BAF073-25D4-FA31-4DC1-7E5678FA2FDB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5" creationId="{8E6C3D43-4251-912D-C419-3A5F1C096ABD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596" creationId="{FAEA21CC-F15B-227D-95CF-4305CE4CA88B}"/>
          </ac:spMkLst>
        </pc:spChg>
        <pc:spChg chg="mod">
          <ac:chgData name="Sven Van de Velde" userId="00b08bc3e1e83696" providerId="LiveId" clId="{DD3DD1EF-B7C0-44C3-BA8B-816D15E41004}" dt="2022-05-13T17:44:27.106" v="8611" actId="208"/>
          <ac:spMkLst>
            <pc:docMk/>
            <pc:sldMk cId="1939119348" sldId="282"/>
            <ac:spMk id="598" creationId="{267D2FC3-AAFB-A878-6693-3FCD964F6CA7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9" creationId="{769C8DED-D579-C214-13C4-8F81D4BA166D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0" creationId="{93B79DA9-B407-758B-0E10-577464EE6B93}"/>
          </ac:spMkLst>
        </pc:spChg>
        <pc:spChg chg="add mod">
          <ac:chgData name="Sven Van de Velde" userId="00b08bc3e1e83696" providerId="LiveId" clId="{DD3DD1EF-B7C0-44C3-BA8B-816D15E41004}" dt="2022-05-13T17:44:23.416" v="8610" actId="207"/>
          <ac:spMkLst>
            <pc:docMk/>
            <pc:sldMk cId="1939119348" sldId="282"/>
            <ac:spMk id="601" creationId="{02D4AF74-AEB2-43BC-FEE3-6C6087D0B899}"/>
          </ac:spMkLst>
        </pc:spChg>
        <pc:spChg chg="mod">
          <ac:chgData name="Sven Van de Velde" userId="00b08bc3e1e83696" providerId="LiveId" clId="{DD3DD1EF-B7C0-44C3-BA8B-816D15E41004}" dt="2022-05-13T17:42:23.353" v="8592" actId="208"/>
          <ac:spMkLst>
            <pc:docMk/>
            <pc:sldMk cId="1939119348" sldId="282"/>
            <ac:spMk id="603" creationId="{6A6823E5-474B-1500-6A08-22A09C417213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4" creationId="{3FE457C3-C7AE-5B40-4956-5549DB0A307B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5" creationId="{1614151C-7956-7AD4-DE49-F84B83819C52}"/>
          </ac:spMkLst>
        </pc:spChg>
        <pc:spChg chg="add mod">
          <ac:chgData name="Sven Van de Velde" userId="00b08bc3e1e83696" providerId="LiveId" clId="{DD3DD1EF-B7C0-44C3-BA8B-816D15E41004}" dt="2022-05-13T17:42:26.285" v="8593" actId="207"/>
          <ac:spMkLst>
            <pc:docMk/>
            <pc:sldMk cId="1939119348" sldId="282"/>
            <ac:spMk id="606" creationId="{AA114F2B-0215-2749-41F8-AED2EF1AAF5A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8" creationId="{C0C61261-4836-C609-B9E8-908B903589B7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9" creationId="{A5BBFFFE-0B8A-BA90-1C08-D3E8D12ECFE6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10" creationId="{5A96679C-4185-32D8-37B1-B3BE2188ADF9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11" creationId="{92A66EE9-F733-DE19-05C6-65DF4DE8BB1E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2" creationId="{ECE1DE62-4A4D-045E-6219-D5BE84699FB3}"/>
          </ac:spMkLst>
        </pc:spChg>
        <pc:spChg chg="add mod">
          <ac:chgData name="Sven Van de Velde" userId="00b08bc3e1e83696" providerId="LiveId" clId="{DD3DD1EF-B7C0-44C3-BA8B-816D15E41004}" dt="2022-05-13T17:45:48.502" v="8630" actId="14100"/>
          <ac:spMkLst>
            <pc:docMk/>
            <pc:sldMk cId="1939119348" sldId="282"/>
            <ac:spMk id="613" creationId="{565A1F40-9087-CB05-F5AB-042D2E355536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14" creationId="{BF723622-244A-97B2-1787-BB92BDCA76F3}"/>
          </ac:spMkLst>
        </pc:spChg>
        <pc:spChg chg="add del mod">
          <ac:chgData name="Sven Van de Velde" userId="00b08bc3e1e83696" providerId="LiveId" clId="{DD3DD1EF-B7C0-44C3-BA8B-816D15E41004}" dt="2022-05-13T17:45:34.285" v="8627" actId="478"/>
          <ac:spMkLst>
            <pc:docMk/>
            <pc:sldMk cId="1939119348" sldId="282"/>
            <ac:spMk id="615" creationId="{E905B1E7-F1E0-E901-AFA2-247BFD3E0359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6" creationId="{84F0876D-3108-EA30-75D1-491E7D80FBB8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7" creationId="{E6100839-72CE-E202-2A80-BA5D8C04F402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8" creationId="{C62035E4-60ED-E5E5-9BF3-19E573B9BA6D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9" creationId="{F7D2F4FC-0716-CE49-1DC3-8BF31B1CD471}"/>
          </ac:spMkLst>
        </pc:spChg>
        <pc:spChg chg="add mod">
          <ac:chgData name="Sven Van de Velde" userId="00b08bc3e1e83696" providerId="LiveId" clId="{DD3DD1EF-B7C0-44C3-BA8B-816D15E41004}" dt="2022-05-13T17:45:55.846" v="8726" actId="1037"/>
          <ac:spMkLst>
            <pc:docMk/>
            <pc:sldMk cId="1939119348" sldId="282"/>
            <ac:spMk id="620" creationId="{ED1FF127-38FA-3BC5-3231-198B46B53E44}"/>
          </ac:spMkLst>
        </pc:spChg>
        <pc:spChg chg="add mod">
          <ac:chgData name="Sven Van de Velde" userId="00b08bc3e1e83696" providerId="LiveId" clId="{DD3DD1EF-B7C0-44C3-BA8B-816D15E41004}" dt="2022-05-13T17:48:01.073" v="8730" actId="20577"/>
          <ac:spMkLst>
            <pc:docMk/>
            <pc:sldMk cId="1939119348" sldId="282"/>
            <ac:spMk id="621" creationId="{7A76A8F4-1639-3B54-0F6D-D5E025A9E13E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22" creationId="{4FA7FDF0-7334-954D-5908-1AB19C528A3D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23" creationId="{51FD027A-80E6-0B72-47FB-BEE5BE2AA14D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25" creationId="{186B00BD-4EFB-5EF4-0B4C-49490F2B8BA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26" creationId="{AD3E15FC-0D38-D1B8-BA3E-CF5EF0AB1BB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27" creationId="{5C8740FA-4FB3-215B-21D2-960ABE490733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28" creationId="{1EB88B2B-DE04-4801-41E2-165602AB8A61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33" creationId="{ED425834-0B05-B7F3-DBF6-AC069B568672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34" creationId="{04B828FA-B640-0B67-772E-82371B968028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35" creationId="{646517E7-88A1-E3FF-E8DF-DE6FD0FD0B64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37" creationId="{CCD46EB9-C9A4-3332-87FD-BC51CF870CD8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38" creationId="{21737F69-5238-DEEF-58A8-0DD9C001EE3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39" creationId="{6B77BAF4-C281-79B4-CB4C-2FC2712B4DB4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40" creationId="{2474E825-19CF-4679-4473-05617F25E8CF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42" creationId="{9B3834A8-C208-5455-8F67-48A22870260E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43" creationId="{C16035D0-0555-C79F-6C6B-8983C79A6D14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44" creationId="{AFE5B53A-CAEE-B47C-4AEF-7296A2259D1B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45" creationId="{3E8153EE-194B-FE30-2A8B-6A0713D1620B}"/>
          </ac:spMkLst>
        </pc:spChg>
        <pc:spChg chg="mod">
          <ac:chgData name="Sven Van de Velde" userId="00b08bc3e1e83696" providerId="LiveId" clId="{DD3DD1EF-B7C0-44C3-BA8B-816D15E41004}" dt="2022-05-13T17:51:08.846" v="9166"/>
          <ac:spMkLst>
            <pc:docMk/>
            <pc:sldMk cId="1939119348" sldId="282"/>
            <ac:spMk id="675" creationId="{581400A0-BAB4-840B-675F-122571AABC5A}"/>
          </ac:spMkLst>
        </pc:spChg>
        <pc:spChg chg="mod">
          <ac:chgData name="Sven Van de Velde" userId="00b08bc3e1e83696" providerId="LiveId" clId="{DD3DD1EF-B7C0-44C3-BA8B-816D15E41004}" dt="2022-05-13T17:51:08.846" v="9166"/>
          <ac:spMkLst>
            <pc:docMk/>
            <pc:sldMk cId="1939119348" sldId="282"/>
            <ac:spMk id="676" creationId="{5DDFBA13-FEA9-6CCF-6C7D-0C53933FF3FD}"/>
          </ac:spMkLst>
        </pc:spChg>
        <pc:spChg chg="mod">
          <ac:chgData name="Sven Van de Velde" userId="00b08bc3e1e83696" providerId="LiveId" clId="{DD3DD1EF-B7C0-44C3-BA8B-816D15E41004}" dt="2022-05-13T17:51:08.846" v="9166"/>
          <ac:spMkLst>
            <pc:docMk/>
            <pc:sldMk cId="1939119348" sldId="282"/>
            <ac:spMk id="677" creationId="{49AF9B44-1498-AEFC-B18E-346A68C5E63A}"/>
          </ac:spMkLst>
        </pc:spChg>
        <pc:spChg chg="add mod">
          <ac:chgData name="Sven Van de Velde" userId="00b08bc3e1e83696" providerId="LiveId" clId="{DD3DD1EF-B7C0-44C3-BA8B-816D15E41004}" dt="2022-05-13T17:51:12.344" v="9167" actId="1076"/>
          <ac:spMkLst>
            <pc:docMk/>
            <pc:sldMk cId="1939119348" sldId="282"/>
            <ac:spMk id="678" creationId="{04F48F3D-BEBF-7A55-0038-1C5FC72B1B3F}"/>
          </ac:spMkLst>
        </pc:s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11" creationId="{35AEFC26-016E-F4D8-B2EA-A21266C41A38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15" creationId="{D8ABE2EE-102F-BE8C-B5E0-1E8EAF91510D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30" creationId="{02D55A74-3776-2607-A7D3-7FC8E8DDE4DA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35" creationId="{3609AD81-0027-012E-6942-FE04A3515A36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40" creationId="{6A1D3C34-5B40-89C8-0C60-A6B284E7B08B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45" creationId="{B4B8AD70-DC5D-BFFD-39E1-A452262EE1F8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62" creationId="{181F718F-0059-DE8A-17E0-1B3D608B2826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80" creationId="{8480C545-C799-7152-6684-D1CFDA2D954A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87" creationId="{DA104ACD-DDF7-01D2-54BF-113758F5742B}"/>
          </ac:grpSpMkLst>
        </pc:grpChg>
        <pc:grpChg chg="add del mod">
          <ac:chgData name="Sven Van de Velde" userId="00b08bc3e1e83696" providerId="LiveId" clId="{DD3DD1EF-B7C0-44C3-BA8B-816D15E41004}" dt="2022-05-13T17:22:26.534" v="7873" actId="478"/>
          <ac:grpSpMkLst>
            <pc:docMk/>
            <pc:sldMk cId="1939119348" sldId="282"/>
            <ac:grpSpMk id="91" creationId="{3FB52675-4474-150E-A2AE-2B15F1B9072F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06" creationId="{DBC1FB55-4048-4DA0-D903-9AB4CE4FEDE1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11" creationId="{6BE35A03-CD2F-A0C0-C377-791022DDA1A3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16" creationId="{66521FDA-3E65-1E1E-F60B-F380E9648390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21" creationId="{0E252C49-E0B7-B047-9B48-E08C6B61C0BC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38" creationId="{E495551B-DF44-99BE-FB11-756971E9BA0B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56" creationId="{1D2B3D14-E8CC-EDA2-8C6F-54EE914F62C9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63" creationId="{97DBD62F-80B8-337B-2963-FDAD9F8B4DF5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67" creationId="{C0C836F4-317E-CA34-915B-8542D9F4E10D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82" creationId="{08001059-FD74-A651-327F-FC8EDD23871A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87" creationId="{332DF9FF-6C9D-25ED-F200-7C020743E5FC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92" creationId="{AB892A48-7D0A-6ED8-BE9A-117150195906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97" creationId="{50B7E849-9A44-1E61-A32C-9C7EF7AD09AA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214" creationId="{D9EE1EDF-E3F6-C042-FEDF-B45B8D923C06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232" creationId="{32551CBF-6E56-C44A-F391-DB9793EF6EF3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39" creationId="{6DE0BB6D-374F-BA3A-6CD8-D159278462A0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43" creationId="{9C20F1DD-9D5A-296C-2020-E31499B325F2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58" creationId="{8C37CCAD-7D1E-FFA9-FF6C-1B86D9F35161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63" creationId="{A11C16A4-849B-19CF-C9C3-F427999724A2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68" creationId="{E0F567C1-A577-330D-7329-AECFA83BC64C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73" creationId="{FE154BB9-F821-83F6-0227-9840C41E1B44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90" creationId="{A37E4679-2DD2-8A4D-2DBA-5F62419B298B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306" creationId="{F5E1F6C7-B4EF-D897-4A24-852D6A7C9A9F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31" creationId="{7C997AC2-103B-D924-6BB2-D2C95649B686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35" creationId="{E1ED8DA1-4570-F324-0132-C8B9631B3A26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44" creationId="{F657B89E-6336-D6F9-6FE6-969B62802C03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49" creationId="{5AD11929-236D-192D-0A8C-1A340C6B6A56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54" creationId="{ED0BF334-B067-E99F-AB70-C30A5261640E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59" creationId="{48360A75-8BA4-6BC3-8D5D-A1BC255D0BD4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73" creationId="{A37FB067-68C7-CC14-AB98-052678211B2F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85" creationId="{C127D1E9-61CB-C606-2F71-B5C3C3F7EE8C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12" creationId="{4D8CCBDF-8602-5AC2-28CB-ABE01493A452}"/>
          </ac:grpSpMkLst>
        </pc:grpChg>
        <pc:grpChg chg="add del mod">
          <ac:chgData name="Sven Van de Velde" userId="00b08bc3e1e83696" providerId="LiveId" clId="{DD3DD1EF-B7C0-44C3-BA8B-816D15E41004}" dt="2022-05-13T17:51:07.962" v="9165" actId="478"/>
          <ac:grpSpMkLst>
            <pc:docMk/>
            <pc:sldMk cId="1939119348" sldId="282"/>
            <ac:grpSpMk id="416" creationId="{AF49FAB9-33D9-23D3-8731-2462657F3240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25" creationId="{13019F55-789C-57B0-E5BB-DB43A011B190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30" creationId="{34505976-0D6D-832C-22D8-A964239E67CA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35" creationId="{6897B28D-1C36-89FA-98EE-03C21E4ECE39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40" creationId="{6C708FC0-E950-6F8A-F1F3-42CD673BF923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48" creationId="{B1D9D0B3-B8D3-06A7-5391-71ED0BB6A4A0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57" creationId="{0C5CADF4-7CB5-2B5E-E729-17650FA66FAC}"/>
          </ac:grpSpMkLst>
        </pc:grpChg>
        <pc:grpChg chg="add mod">
          <ac:chgData name="Sven Van de Velde" userId="00b08bc3e1e83696" providerId="LiveId" clId="{DD3DD1EF-B7C0-44C3-BA8B-816D15E41004}" dt="2022-05-13T17:22:33.880" v="7978" actId="1035"/>
          <ac:grpSpMkLst>
            <pc:docMk/>
            <pc:sldMk cId="1939119348" sldId="282"/>
            <ac:grpSpMk id="485" creationId="{C1E4D734-DAC1-1FCC-2132-33FC04830506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00" creationId="{8D3608AB-8A2B-5BE5-9365-C997DE5DE10E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11" creationId="{006F34FA-9198-405D-77DC-BB0A47481058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16" creationId="{E861DF9C-CF86-AAA8-508B-F17C9F93A39A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21" creationId="{C7BCD419-3F3B-81D3-61E6-B0137B500DD5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26" creationId="{716CC4B2-24D1-F68E-6912-84F4A9F7FAE0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43" creationId="{6F07BB14-BE86-6BFC-AC8A-A48EFAA4DC96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59" creationId="{962F091A-37A7-F7B2-76B9-14E8A4E71A03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64" creationId="{441B137C-6DDF-9F06-68F9-AE44B3A438EE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587" creationId="{F8EE69D4-DC59-1378-11D7-2CABFF821827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592" creationId="{D6C3ACFC-734B-C3C5-245E-A2CD14C6CB9F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597" creationId="{83172152-6FAE-A667-4B2B-7D31E82C2A72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02" creationId="{6002E62F-1E06-F689-6A0B-00D4CB402B08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07" creationId="{8A3F771D-1B30-7826-CDA0-3569E41FEFEF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24" creationId="{DF25564D-CC26-2FDC-9283-49F554F90739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36" creationId="{E34E0B4F-0687-C8CD-BB69-BF7C78F34299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41" creationId="{D35F1C7B-6649-25AA-074A-CCEF7ED0EAD6}"/>
          </ac:grpSpMkLst>
        </pc:grpChg>
        <pc:grpChg chg="add mod">
          <ac:chgData name="Sven Van de Velde" userId="00b08bc3e1e83696" providerId="LiveId" clId="{DD3DD1EF-B7C0-44C3-BA8B-816D15E41004}" dt="2022-05-13T17:51:12.344" v="9167" actId="1076"/>
          <ac:grpSpMkLst>
            <pc:docMk/>
            <pc:sldMk cId="1939119348" sldId="282"/>
            <ac:grpSpMk id="674" creationId="{529663A1-8AAB-A57A-ECE0-A11F895C79ED}"/>
          </ac:grpSpMkLst>
        </pc:grp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67" creationId="{14624619-A4A9-5C62-A6D0-A023E6F3A22F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68" creationId="{098B3962-5ABE-B458-48B3-9189074ABC26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69" creationId="{A1D4CAB6-EB1F-BEB8-A495-B2BB3A071C03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0" creationId="{27A206D6-CC26-24E1-92E1-1F0F50376ADF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1" creationId="{80ADAF49-192C-65A6-ECBE-9B05AAE50EA3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2" creationId="{6969FD53-D647-03DF-6442-294C0D638862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3" creationId="{10DB7B70-7E1A-9D8E-A645-E575F0B7BB1C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4" creationId="{E6B0BFA7-809F-939C-FE10-537EC8470B8F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5" creationId="{EEF2547B-B600-F1CC-F2FF-332097C160D7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6" creationId="{0C84B244-9C12-D644-1277-2FEE8B042125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85" creationId="{D694B386-C518-38A2-F638-0389C77169B5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86" creationId="{8717E4F8-9C30-CFA4-A9F5-77A03BF4615A}"/>
          </ac:cxnSpMkLst>
        </pc:cxnChg>
        <pc:cxnChg chg="add del mod">
          <ac:chgData name="Sven Van de Velde" userId="00b08bc3e1e83696" providerId="LiveId" clId="{DD3DD1EF-B7C0-44C3-BA8B-816D15E41004}" dt="2022-05-13T06:22:15.482" v="7281" actId="478"/>
          <ac:cxnSpMkLst>
            <pc:docMk/>
            <pc:sldMk cId="1939119348" sldId="282"/>
            <ac:cxnSpMk id="143" creationId="{7D7A7097-C963-FA16-359D-7DE66814B4A6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4" creationId="{1605A3E5-C12E-5C6E-137A-46D233882B51}"/>
          </ac:cxnSpMkLst>
        </pc:cxnChg>
        <pc:cxnChg chg="add mod">
          <ac:chgData name="Sven Van de Velde" userId="00b08bc3e1e83696" providerId="LiveId" clId="{DD3DD1EF-B7C0-44C3-BA8B-816D15E41004}" dt="2022-05-13T17:24:23.907" v="7985" actId="14100"/>
          <ac:cxnSpMkLst>
            <pc:docMk/>
            <pc:sldMk cId="1939119348" sldId="282"/>
            <ac:cxnSpMk id="145" creationId="{CF7F1873-AF2C-A15E-F6F1-8CD486F494FB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6" creationId="{6F8382A7-49E4-456F-553F-93B2AC0A50E5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7" creationId="{921A8C59-A405-FA05-405F-853460E0FA1E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8" creationId="{59922631-F73C-29EF-597F-1FE875B1A6E8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9" creationId="{C9031CA7-1C40-3EDA-61CB-AD34F031760F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50" creationId="{201D786A-F372-0C03-6C46-730473662103}"/>
          </ac:cxnSpMkLst>
        </pc:cxnChg>
        <pc:cxnChg chg="add mod">
          <ac:chgData name="Sven Van de Velde" userId="00b08bc3e1e83696" providerId="LiveId" clId="{DD3DD1EF-B7C0-44C3-BA8B-816D15E41004}" dt="2022-05-13T17:24:28.174" v="7986" actId="14100"/>
          <ac:cxnSpMkLst>
            <pc:docMk/>
            <pc:sldMk cId="1939119348" sldId="282"/>
            <ac:cxnSpMk id="151" creationId="{FADB2E0A-5C1C-EBB7-B619-C1A0AC92065D}"/>
          </ac:cxnSpMkLst>
        </pc:cxnChg>
        <pc:cxnChg chg="add del mod">
          <ac:chgData name="Sven Van de Velde" userId="00b08bc3e1e83696" providerId="LiveId" clId="{DD3DD1EF-B7C0-44C3-BA8B-816D15E41004}" dt="2022-05-13T06:22:16.853" v="7282" actId="478"/>
          <ac:cxnSpMkLst>
            <pc:docMk/>
            <pc:sldMk cId="1939119348" sldId="282"/>
            <ac:cxnSpMk id="152" creationId="{1F8D4147-9724-3201-DF3C-CDC82F2B65AA}"/>
          </ac:cxnSpMkLst>
        </pc:cxnChg>
        <pc:cxnChg chg="add del mod">
          <ac:chgData name="Sven Van de Velde" userId="00b08bc3e1e83696" providerId="LiveId" clId="{DD3DD1EF-B7C0-44C3-BA8B-816D15E41004}" dt="2022-05-13T17:24:58.099" v="7989" actId="478"/>
          <ac:cxnSpMkLst>
            <pc:docMk/>
            <pc:sldMk cId="1939119348" sldId="282"/>
            <ac:cxnSpMk id="161" creationId="{13752804-C849-B68C-0589-74C576EC7EA4}"/>
          </ac:cxnSpMkLst>
        </pc:cxnChg>
        <pc:cxnChg chg="add del mod">
          <ac:chgData name="Sven Van de Velde" userId="00b08bc3e1e83696" providerId="LiveId" clId="{DD3DD1EF-B7C0-44C3-BA8B-816D15E41004}" dt="2022-05-13T17:25:00.606" v="7990" actId="478"/>
          <ac:cxnSpMkLst>
            <pc:docMk/>
            <pc:sldMk cId="1939119348" sldId="282"/>
            <ac:cxnSpMk id="162" creationId="{60FA3507-03A4-43B0-B17C-4969B766862E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19" creationId="{6804291F-FA3F-17E8-5E23-9B26DDEC53A1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0" creationId="{A8FA4C38-0287-92D2-947C-47C0FF02503D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1" creationId="{423372DF-A075-E211-740C-F081385B1B9D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2" creationId="{61AF8A85-36A7-F502-7EC1-EF4C0623CCCF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3" creationId="{28AE5727-B8FC-73F1-8FC4-568640088B2B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4" creationId="{2246ADB8-24A7-0FA1-E5B0-7E9F6A221B9C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5" creationId="{9A0DE142-51BB-0E73-8434-A011E8D8D4BD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6" creationId="{2E8C7979-6D79-ECD7-CA58-714E13B8BB1E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7" creationId="{A9ECF9F0-8D92-C642-82C8-CD5E6AE7192B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8" creationId="{C41B159B-1998-9D06-9553-E1AB3E0EC404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37" creationId="{906A8602-4B31-80DE-BC84-2DE530D8D613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38" creationId="{6B2BDE36-42B3-CAB8-CBA7-E5C889A5A119}"/>
          </ac:cxnSpMkLst>
        </pc:cxnChg>
        <pc:cxnChg chg="add del mod">
          <ac:chgData name="Sven Van de Velde" userId="00b08bc3e1e83696" providerId="LiveId" clId="{DD3DD1EF-B7C0-44C3-BA8B-816D15E41004}" dt="2022-05-13T06:24:15.630" v="7329" actId="478"/>
          <ac:cxnSpMkLst>
            <pc:docMk/>
            <pc:sldMk cId="1939119348" sldId="282"/>
            <ac:cxnSpMk id="295" creationId="{AD7667B0-E21C-E3A8-0490-7CF9DFF5FC13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296" creationId="{A7307DB7-EFE8-BD19-3772-205EDD7FDB4F}"/>
          </ac:cxnSpMkLst>
        </pc:cxnChg>
        <pc:cxnChg chg="add del mod">
          <ac:chgData name="Sven Van de Velde" userId="00b08bc3e1e83696" providerId="LiveId" clId="{DD3DD1EF-B7C0-44C3-BA8B-816D15E41004}" dt="2022-05-13T06:24:07.181" v="7327" actId="478"/>
          <ac:cxnSpMkLst>
            <pc:docMk/>
            <pc:sldMk cId="1939119348" sldId="282"/>
            <ac:cxnSpMk id="297" creationId="{2A392AA4-903B-4028-7006-257ADE328332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298" creationId="{F71DD1A4-2E63-A772-CF71-3D5E7B5F264F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299" creationId="{DB335A6A-CC78-EFCF-29D3-C64085EBDB70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00" creationId="{990C3CD7-B9A3-68E0-3570-BEFFA5C6C3A9}"/>
          </ac:cxnSpMkLst>
        </pc:cxnChg>
        <pc:cxnChg chg="add del mod">
          <ac:chgData name="Sven Van de Velde" userId="00b08bc3e1e83696" providerId="LiveId" clId="{DD3DD1EF-B7C0-44C3-BA8B-816D15E41004}" dt="2022-05-13T06:24:12.255" v="7328" actId="478"/>
          <ac:cxnSpMkLst>
            <pc:docMk/>
            <pc:sldMk cId="1939119348" sldId="282"/>
            <ac:cxnSpMk id="301" creationId="{08D36A72-534B-D0A9-661B-B442B413D682}"/>
          </ac:cxnSpMkLst>
        </pc:cxnChg>
        <pc:cxnChg chg="add del mod">
          <ac:chgData name="Sven Van de Velde" userId="00b08bc3e1e83696" providerId="LiveId" clId="{DD3DD1EF-B7C0-44C3-BA8B-816D15E41004}" dt="2022-05-13T06:24:00.978" v="7326" actId="478"/>
          <ac:cxnSpMkLst>
            <pc:docMk/>
            <pc:sldMk cId="1939119348" sldId="282"/>
            <ac:cxnSpMk id="302" creationId="{8BD75494-D483-77BE-6B94-68095749B80B}"/>
          </ac:cxnSpMkLst>
        </pc:cxnChg>
        <pc:cxnChg chg="add del mod">
          <ac:chgData name="Sven Van de Velde" userId="00b08bc3e1e83696" providerId="LiveId" clId="{DD3DD1EF-B7C0-44C3-BA8B-816D15E41004}" dt="2022-05-13T06:25:34.481" v="7346" actId="478"/>
          <ac:cxnSpMkLst>
            <pc:docMk/>
            <pc:sldMk cId="1939119348" sldId="282"/>
            <ac:cxnSpMk id="311" creationId="{6ACDF04C-7801-D466-F266-9C0BDDE386CC}"/>
          </ac:cxnSpMkLst>
        </pc:cxnChg>
        <pc:cxnChg chg="add del mod">
          <ac:chgData name="Sven Van de Velde" userId="00b08bc3e1e83696" providerId="LiveId" clId="{DD3DD1EF-B7C0-44C3-BA8B-816D15E41004}" dt="2022-05-13T06:25:37.087" v="7347" actId="478"/>
          <ac:cxnSpMkLst>
            <pc:docMk/>
            <pc:sldMk cId="1939119348" sldId="282"/>
            <ac:cxnSpMk id="312" creationId="{D71B8AE5-7B90-352B-7475-8F12429AB349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13" creationId="{CB0FB33D-B79C-8AE2-B0C9-34379E3FC73C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16" creationId="{B3BC92F6-F073-BC9E-EF27-EC8FFA929371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22" creationId="{10F68A71-9690-D589-2A23-9655E50F2C5B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25" creationId="{248BFC82-6721-3821-C2D4-1A3575DD74E6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28" creationId="{6F2A6404-8BF0-FBDB-C5BD-6AC0B597EC52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78" creationId="{E98FC2E4-34B9-50EE-E250-1445FAD08531}"/>
          </ac:cxnSpMkLst>
        </pc:cxnChg>
        <pc:cxnChg chg="add del mod">
          <ac:chgData name="Sven Van de Velde" userId="00b08bc3e1e83696" providerId="LiveId" clId="{DD3DD1EF-B7C0-44C3-BA8B-816D15E41004}" dt="2022-05-13T06:32:12.043" v="7438" actId="478"/>
          <ac:cxnSpMkLst>
            <pc:docMk/>
            <pc:sldMk cId="1939119348" sldId="282"/>
            <ac:cxnSpMk id="379" creationId="{46CFFFB3-238F-BB00-1E31-F89F4C48A998}"/>
          </ac:cxnSpMkLst>
        </pc:cxnChg>
        <pc:cxnChg chg="add del mod">
          <ac:chgData name="Sven Van de Velde" userId="00b08bc3e1e83696" providerId="LiveId" clId="{DD3DD1EF-B7C0-44C3-BA8B-816D15E41004}" dt="2022-05-13T06:32:08.720" v="7437" actId="478"/>
          <ac:cxnSpMkLst>
            <pc:docMk/>
            <pc:sldMk cId="1939119348" sldId="282"/>
            <ac:cxnSpMk id="380" creationId="{B5F928AC-3B61-6DBF-398F-5966204CC059}"/>
          </ac:cxnSpMkLst>
        </pc:cxnChg>
        <pc:cxnChg chg="add del mod or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81" creationId="{DA870237-3952-87A4-E4E7-BEBAF9C5E01C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0" creationId="{ECFE2A30-2ED2-1F42-6370-5FBEBD31CCCE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1" creationId="{5E72F83C-3A42-4130-A39A-A248782605F2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2" creationId="{2391D3FD-BF2D-89E6-6F06-DC794CB86FC9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3" creationId="{1A3FB3D9-8DC9-0D92-E5C0-EB8E24418794}"/>
          </ac:cxnSpMkLst>
        </pc:cxnChg>
        <pc:cxnChg chg="add del mod">
          <ac:chgData name="Sven Van de Velde" userId="00b08bc3e1e83696" providerId="LiveId" clId="{DD3DD1EF-B7C0-44C3-BA8B-816D15E41004}" dt="2022-05-13T06:32:19.954" v="7439" actId="478"/>
          <ac:cxnSpMkLst>
            <pc:docMk/>
            <pc:sldMk cId="1939119348" sldId="282"/>
            <ac:cxnSpMk id="394" creationId="{02B7C024-73E1-A2BB-D515-4E0811C5AD1B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7" creationId="{F1ADFC3C-51CF-AD54-E4C8-37A6D1B65F45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400" creationId="{68FBA244-F500-710D-ECF5-C3BBCC3CD6E3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405" creationId="{E4CFDDF2-1C35-B3B6-BD4C-29943BDB903E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408" creationId="{73FFC3DE-7DA5-8FE9-85CA-E35210F80FE9}"/>
          </ac:cxnSpMkLst>
        </pc:cxnChg>
        <pc:cxnChg chg="add del mod">
          <ac:chgData name="Sven Van de Velde" userId="00b08bc3e1e83696" providerId="LiveId" clId="{DD3DD1EF-B7C0-44C3-BA8B-816D15E41004}" dt="2022-05-13T06:34:34.703" v="7501" actId="478"/>
          <ac:cxnSpMkLst>
            <pc:docMk/>
            <pc:sldMk cId="1939119348" sldId="282"/>
            <ac:cxnSpMk id="453" creationId="{2F2C0EF8-3DFD-CC69-8D63-CA4FF25717AC}"/>
          </ac:cxnSpMkLst>
        </pc:cxnChg>
        <pc:cxnChg chg="add mod">
          <ac:chgData name="Sven Van de Velde" userId="00b08bc3e1e83696" providerId="LiveId" clId="{DD3DD1EF-B7C0-44C3-BA8B-816D15E41004}" dt="2022-05-13T17:51:15.802" v="9168" actId="14100"/>
          <ac:cxnSpMkLst>
            <pc:docMk/>
            <pc:sldMk cId="1939119348" sldId="282"/>
            <ac:cxnSpMk id="462" creationId="{966BFA27-C8C7-8BBC-4D35-DF84843CAE20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3" creationId="{7279BE47-52C7-550C-58FE-909C5B464F4C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4" creationId="{79017197-C2AA-957F-CAC9-D7DF2C0CF2F2}"/>
          </ac:cxnSpMkLst>
        </pc:cxnChg>
        <pc:cxnChg chg="add mod">
          <ac:chgData name="Sven Van de Velde" userId="00b08bc3e1e83696" providerId="LiveId" clId="{DD3DD1EF-B7C0-44C3-BA8B-816D15E41004}" dt="2022-05-13T17:51:19.559" v="9169" actId="14100"/>
          <ac:cxnSpMkLst>
            <pc:docMk/>
            <pc:sldMk cId="1939119348" sldId="282"/>
            <ac:cxnSpMk id="465" creationId="{4A1B0A72-78BB-2149-D76B-A41F84D4825B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6" creationId="{5BB63B83-C4FB-E164-2454-0F8E76972A2F}"/>
          </ac:cxnSpMkLst>
        </pc:cxnChg>
        <pc:cxnChg chg="add mod">
          <ac:chgData name="Sven Van de Velde" userId="00b08bc3e1e83696" providerId="LiveId" clId="{DD3DD1EF-B7C0-44C3-BA8B-816D15E41004}" dt="2022-05-13T06:35:12.138" v="7509" actId="14100"/>
          <ac:cxnSpMkLst>
            <pc:docMk/>
            <pc:sldMk cId="1939119348" sldId="282"/>
            <ac:cxnSpMk id="467" creationId="{D3573ADF-8FBC-0E34-9F56-717E55271CA0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8" creationId="{FA54015C-358A-2BCA-6320-95AEA5151F44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9" creationId="{E351CE3B-C8F2-712A-89F4-CC6B397B487B}"/>
          </ac:cxnSpMkLst>
        </pc:cxnChg>
        <pc:cxnChg chg="add del mod">
          <ac:chgData name="Sven Van de Velde" userId="00b08bc3e1e83696" providerId="LiveId" clId="{DD3DD1EF-B7C0-44C3-BA8B-816D15E41004}" dt="2022-05-13T06:34:36.076" v="7502" actId="478"/>
          <ac:cxnSpMkLst>
            <pc:docMk/>
            <pc:sldMk cId="1939119348" sldId="282"/>
            <ac:cxnSpMk id="470" creationId="{962100CB-D76D-CE4B-FF69-672472B16A2C}"/>
          </ac:cxnSpMkLst>
        </pc:cxnChg>
        <pc:cxnChg chg="add mod">
          <ac:chgData name="Sven Van de Velde" userId="00b08bc3e1e83696" providerId="LiveId" clId="{DD3DD1EF-B7C0-44C3-BA8B-816D15E41004}" dt="2022-05-13T06:35:21.538" v="7513" actId="14100"/>
          <ac:cxnSpMkLst>
            <pc:docMk/>
            <pc:sldMk cId="1939119348" sldId="282"/>
            <ac:cxnSpMk id="473" creationId="{4F75B3B8-C546-58E2-BA21-96A67667A8DD}"/>
          </ac:cxnSpMkLst>
        </pc:cxnChg>
        <pc:cxnChg chg="add mod">
          <ac:chgData name="Sven Van de Velde" userId="00b08bc3e1e83696" providerId="LiveId" clId="{DD3DD1EF-B7C0-44C3-BA8B-816D15E41004}" dt="2022-05-13T06:35:27.064" v="7516" actId="14100"/>
          <ac:cxnSpMkLst>
            <pc:docMk/>
            <pc:sldMk cId="1939119348" sldId="282"/>
            <ac:cxnSpMk id="476" creationId="{5E4E4402-FC3E-1ECC-634B-B16A7D7DBB54}"/>
          </ac:cxnSpMkLst>
        </pc:cxnChg>
        <pc:cxnChg chg="add mod">
          <ac:chgData name="Sven Van de Velde" userId="00b08bc3e1e83696" providerId="LiveId" clId="{DD3DD1EF-B7C0-44C3-BA8B-816D15E41004}" dt="2022-05-13T06:35:32.921" v="7519" actId="14100"/>
          <ac:cxnSpMkLst>
            <pc:docMk/>
            <pc:sldMk cId="1939119348" sldId="282"/>
            <ac:cxnSpMk id="479" creationId="{A192B002-F053-28DF-ECF1-8021296FB16E}"/>
          </ac:cxnSpMkLst>
        </pc:cxnChg>
        <pc:cxnChg chg="add mod">
          <ac:chgData name="Sven Van de Velde" userId="00b08bc3e1e83696" providerId="LiveId" clId="{DD3DD1EF-B7C0-44C3-BA8B-816D15E41004}" dt="2022-05-13T06:35:38.067" v="7522" actId="14100"/>
          <ac:cxnSpMkLst>
            <pc:docMk/>
            <pc:sldMk cId="1939119348" sldId="282"/>
            <ac:cxnSpMk id="482" creationId="{50947BFD-EF2A-41B6-BF0B-971220DEE87F}"/>
          </ac:cxnSpMkLst>
        </pc:cxnChg>
        <pc:cxnChg chg="add mod">
          <ac:chgData name="Sven Van de Velde" userId="00b08bc3e1e83696" providerId="LiveId" clId="{DD3DD1EF-B7C0-44C3-BA8B-816D15E41004}" dt="2022-05-13T17:25:10.261" v="7993" actId="14100"/>
          <ac:cxnSpMkLst>
            <pc:docMk/>
            <pc:sldMk cId="1939119348" sldId="282"/>
            <ac:cxnSpMk id="494" creationId="{E32204FF-E81E-C93C-C4AC-20DC5DDB926A}"/>
          </ac:cxnSpMkLst>
        </pc:cxnChg>
        <pc:cxnChg chg="add mod">
          <ac:chgData name="Sven Van de Velde" userId="00b08bc3e1e83696" providerId="LiveId" clId="{DD3DD1EF-B7C0-44C3-BA8B-816D15E41004}" dt="2022-05-13T17:25:16.593" v="7996" actId="14100"/>
          <ac:cxnSpMkLst>
            <pc:docMk/>
            <pc:sldMk cId="1939119348" sldId="282"/>
            <ac:cxnSpMk id="497" creationId="{2DA3FB1F-85C2-CEAB-3BA0-8422E6B5DC0A}"/>
          </ac:cxnSpMkLst>
        </pc:cxnChg>
        <pc:cxnChg chg="add del mod">
          <ac:chgData name="Sven Van de Velde" userId="00b08bc3e1e83696" providerId="LiveId" clId="{DD3DD1EF-B7C0-44C3-BA8B-816D15E41004}" dt="2022-05-13T17:37:46.934" v="8482" actId="478"/>
          <ac:cxnSpMkLst>
            <pc:docMk/>
            <pc:sldMk cId="1939119348" sldId="282"/>
            <ac:cxnSpMk id="548" creationId="{80BB109F-8C3F-326E-61A1-F4560A4A44E6}"/>
          </ac:cxnSpMkLst>
        </pc:cxnChg>
        <pc:cxnChg chg="add del mod">
          <ac:chgData name="Sven Van de Velde" userId="00b08bc3e1e83696" providerId="LiveId" clId="{DD3DD1EF-B7C0-44C3-BA8B-816D15E41004}" dt="2022-05-13T17:37:25.358" v="8476" actId="478"/>
          <ac:cxnSpMkLst>
            <pc:docMk/>
            <pc:sldMk cId="1939119348" sldId="282"/>
            <ac:cxnSpMk id="549" creationId="{78D10BE6-42E6-5AED-9663-74D1E6B392BA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0" creationId="{9985AFE4-A60D-E3FA-D7EE-BCB954528A94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1" creationId="{28DCE9F3-51DD-AC7F-DEB6-6044E1B14EC0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2" creationId="{6F5C0231-5F0B-0375-CF1F-EC9C6C848010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3" creationId="{3F6C425F-265B-292A-230C-460CC72737DC}"/>
          </ac:cxnSpMkLst>
        </pc:cxnChg>
        <pc:cxnChg chg="add del mod">
          <ac:chgData name="Sven Van de Velde" userId="00b08bc3e1e83696" providerId="LiveId" clId="{DD3DD1EF-B7C0-44C3-BA8B-816D15E41004}" dt="2022-05-13T17:37:45.082" v="8481" actId="478"/>
          <ac:cxnSpMkLst>
            <pc:docMk/>
            <pc:sldMk cId="1939119348" sldId="282"/>
            <ac:cxnSpMk id="554" creationId="{26D61B94-30EA-A68E-AB34-5A690AF5CE48}"/>
          </ac:cxnSpMkLst>
        </pc:cxnChg>
        <pc:cxnChg chg="add del mod">
          <ac:chgData name="Sven Van de Velde" userId="00b08bc3e1e83696" providerId="LiveId" clId="{DD3DD1EF-B7C0-44C3-BA8B-816D15E41004}" dt="2022-05-13T17:37:26.707" v="8477" actId="478"/>
          <ac:cxnSpMkLst>
            <pc:docMk/>
            <pc:sldMk cId="1939119348" sldId="282"/>
            <ac:cxnSpMk id="555" creationId="{B12BC21C-DDBB-7F77-DDD3-02D48CDB30D2}"/>
          </ac:cxnSpMkLst>
        </pc:cxnChg>
        <pc:cxnChg chg="add mod">
          <ac:chgData name="Sven Van de Velde" userId="00b08bc3e1e83696" providerId="LiveId" clId="{DD3DD1EF-B7C0-44C3-BA8B-816D15E41004}" dt="2022-05-13T17:37:33.271" v="8479" actId="14100"/>
          <ac:cxnSpMkLst>
            <pc:docMk/>
            <pc:sldMk cId="1939119348" sldId="282"/>
            <ac:cxnSpMk id="569" creationId="{E899C2EC-6F24-ED5C-286F-3DEFE96D9BB8}"/>
          </ac:cxnSpMkLst>
        </pc:cxnChg>
        <pc:cxnChg chg="add mod">
          <ac:chgData name="Sven Van de Velde" userId="00b08bc3e1e83696" providerId="LiveId" clId="{DD3DD1EF-B7C0-44C3-BA8B-816D15E41004}" dt="2022-05-13T17:38:11.112" v="8490" actId="14100"/>
          <ac:cxnSpMkLst>
            <pc:docMk/>
            <pc:sldMk cId="1939119348" sldId="282"/>
            <ac:cxnSpMk id="570" creationId="{A439A609-5437-C11B-1C1D-3AD6512971C3}"/>
          </ac:cxnSpMkLst>
        </pc:cxnChg>
        <pc:cxnChg chg="add mod">
          <ac:chgData name="Sven Van de Velde" userId="00b08bc3e1e83696" providerId="LiveId" clId="{DD3DD1EF-B7C0-44C3-BA8B-816D15E41004}" dt="2022-05-13T17:37:56.507" v="8485" actId="14100"/>
          <ac:cxnSpMkLst>
            <pc:docMk/>
            <pc:sldMk cId="1939119348" sldId="282"/>
            <ac:cxnSpMk id="573" creationId="{4A835EF8-6257-7556-B4CB-5A378B52E96A}"/>
          </ac:cxnSpMkLst>
        </pc:cxnChg>
        <pc:cxnChg chg="add mod">
          <ac:chgData name="Sven Van de Velde" userId="00b08bc3e1e83696" providerId="LiveId" clId="{DD3DD1EF-B7C0-44C3-BA8B-816D15E41004}" dt="2022-05-13T17:38:04.136" v="8488" actId="14100"/>
          <ac:cxnSpMkLst>
            <pc:docMk/>
            <pc:sldMk cId="1939119348" sldId="282"/>
            <ac:cxnSpMk id="576" creationId="{E672A5B1-67EB-C2DA-4D33-FD174465E810}"/>
          </ac:cxnSpMkLst>
        </pc:cxnChg>
        <pc:cxnChg chg="add mod">
          <ac:chgData name="Sven Van de Velde" userId="00b08bc3e1e83696" providerId="LiveId" clId="{DD3DD1EF-B7C0-44C3-BA8B-816D15E41004}" dt="2022-05-13T17:38:25.012" v="8493" actId="14100"/>
          <ac:cxnSpMkLst>
            <pc:docMk/>
            <pc:sldMk cId="1939119348" sldId="282"/>
            <ac:cxnSpMk id="581" creationId="{8C523E04-B313-413A-1AB5-60D644F463E5}"/>
          </ac:cxnSpMkLst>
        </pc:cxnChg>
        <pc:cxnChg chg="add mod">
          <ac:chgData name="Sven Van de Velde" userId="00b08bc3e1e83696" providerId="LiveId" clId="{DD3DD1EF-B7C0-44C3-BA8B-816D15E41004}" dt="2022-05-13T17:38:32.668" v="8496" actId="14100"/>
          <ac:cxnSpMkLst>
            <pc:docMk/>
            <pc:sldMk cId="1939119348" sldId="282"/>
            <ac:cxnSpMk id="584" creationId="{1E741423-96DD-9566-9344-C8616087C5C9}"/>
          </ac:cxnSpMkLst>
        </pc:cxnChg>
        <pc:cxnChg chg="add mod">
          <ac:chgData name="Sven Van de Velde" userId="00b08bc3e1e83696" providerId="LiveId" clId="{DD3DD1EF-B7C0-44C3-BA8B-816D15E41004}" dt="2022-05-13T17:44:47.531" v="8615" actId="14100"/>
          <ac:cxnSpMkLst>
            <pc:docMk/>
            <pc:sldMk cId="1939119348" sldId="282"/>
            <ac:cxnSpMk id="629" creationId="{AFF0A3C6-E571-6184-F844-1EB4E8A75189}"/>
          </ac:cxnSpMkLst>
        </pc:cxnChg>
        <pc:cxnChg chg="add del mod">
          <ac:chgData name="Sven Van de Velde" userId="00b08bc3e1e83696" providerId="LiveId" clId="{DD3DD1EF-B7C0-44C3-BA8B-816D15E41004}" dt="2022-05-13T17:43:41.031" v="8601" actId="478"/>
          <ac:cxnSpMkLst>
            <pc:docMk/>
            <pc:sldMk cId="1939119348" sldId="282"/>
            <ac:cxnSpMk id="630" creationId="{B7228B74-0ECC-94BA-42EC-6701568798FD}"/>
          </ac:cxnSpMkLst>
        </pc:cxnChg>
        <pc:cxnChg chg="add del mod">
          <ac:chgData name="Sven Van de Velde" userId="00b08bc3e1e83696" providerId="LiveId" clId="{DD3DD1EF-B7C0-44C3-BA8B-816D15E41004}" dt="2022-05-13T17:42:36.059" v="8594" actId="478"/>
          <ac:cxnSpMkLst>
            <pc:docMk/>
            <pc:sldMk cId="1939119348" sldId="282"/>
            <ac:cxnSpMk id="631" creationId="{74F43BEB-0127-DECA-3338-F1CD41D30D4E}"/>
          </ac:cxnSpMkLst>
        </pc:cxnChg>
        <pc:cxnChg chg="add del mod">
          <ac:chgData name="Sven Van de Velde" userId="00b08bc3e1e83696" providerId="LiveId" clId="{DD3DD1EF-B7C0-44C3-BA8B-816D15E41004}" dt="2022-05-13T17:44:29.161" v="8612" actId="478"/>
          <ac:cxnSpMkLst>
            <pc:docMk/>
            <pc:sldMk cId="1939119348" sldId="282"/>
            <ac:cxnSpMk id="632" creationId="{2D305879-B668-E690-6F95-06A1C844EC48}"/>
          </ac:cxnSpMkLst>
        </pc:cxnChg>
        <pc:cxnChg chg="add mod">
          <ac:chgData name="Sven Van de Velde" userId="00b08bc3e1e83696" providerId="LiveId" clId="{DD3DD1EF-B7C0-44C3-BA8B-816D15E41004}" dt="2022-05-13T17:42:16.056" v="8591" actId="1036"/>
          <ac:cxnSpMkLst>
            <pc:docMk/>
            <pc:sldMk cId="1939119348" sldId="282"/>
            <ac:cxnSpMk id="646" creationId="{0FC6D89A-2487-D67D-A8E6-74A139D6515B}"/>
          </ac:cxnSpMkLst>
        </pc:cxnChg>
        <pc:cxnChg chg="add mod">
          <ac:chgData name="Sven Van de Velde" userId="00b08bc3e1e83696" providerId="LiveId" clId="{DD3DD1EF-B7C0-44C3-BA8B-816D15E41004}" dt="2022-05-13T17:42:16.056" v="8591" actId="1036"/>
          <ac:cxnSpMkLst>
            <pc:docMk/>
            <pc:sldMk cId="1939119348" sldId="282"/>
            <ac:cxnSpMk id="647" creationId="{FEA704B2-A2AE-80E2-EC69-CDB4AEEC022E}"/>
          </ac:cxnSpMkLst>
        </pc:cxnChg>
        <pc:cxnChg chg="add del mod">
          <ac:chgData name="Sven Van de Velde" userId="00b08bc3e1e83696" providerId="LiveId" clId="{DD3DD1EF-B7C0-44C3-BA8B-816D15E41004}" dt="2022-05-13T17:44:38.347" v="8613" actId="478"/>
          <ac:cxnSpMkLst>
            <pc:docMk/>
            <pc:sldMk cId="1939119348" sldId="282"/>
            <ac:cxnSpMk id="648" creationId="{32498602-EBD5-08AA-263B-810B915EAAC5}"/>
          </ac:cxnSpMkLst>
        </pc:cxnChg>
        <pc:cxnChg chg="add del mod">
          <ac:chgData name="Sven Van de Velde" userId="00b08bc3e1e83696" providerId="LiveId" clId="{DD3DD1EF-B7C0-44C3-BA8B-816D15E41004}" dt="2022-05-13T17:44:40.820" v="8614" actId="478"/>
          <ac:cxnSpMkLst>
            <pc:docMk/>
            <pc:sldMk cId="1939119348" sldId="282"/>
            <ac:cxnSpMk id="649" creationId="{8FB16288-E777-13D5-1899-6358C74DAA28}"/>
          </ac:cxnSpMkLst>
        </pc:cxnChg>
        <pc:cxnChg chg="add mod">
          <ac:chgData name="Sven Van de Velde" userId="00b08bc3e1e83696" providerId="LiveId" clId="{DD3DD1EF-B7C0-44C3-BA8B-816D15E41004}" dt="2022-05-13T17:43:56.937" v="8605" actId="14100"/>
          <ac:cxnSpMkLst>
            <pc:docMk/>
            <pc:sldMk cId="1939119348" sldId="282"/>
            <ac:cxnSpMk id="650" creationId="{3846BCBF-8C06-4E5C-5E64-CD3E69BFF720}"/>
          </ac:cxnSpMkLst>
        </pc:cxnChg>
        <pc:cxnChg chg="add mod">
          <ac:chgData name="Sven Van de Velde" userId="00b08bc3e1e83696" providerId="LiveId" clId="{DD3DD1EF-B7C0-44C3-BA8B-816D15E41004}" dt="2022-05-13T17:45:03.206" v="8619" actId="14100"/>
          <ac:cxnSpMkLst>
            <pc:docMk/>
            <pc:sldMk cId="1939119348" sldId="282"/>
            <ac:cxnSpMk id="651" creationId="{7722D3D4-A3E9-F6A6-BF0D-F20A955871C1}"/>
          </ac:cxnSpMkLst>
        </pc:cxnChg>
        <pc:cxnChg chg="add del mod">
          <ac:chgData name="Sven Van de Velde" userId="00b08bc3e1e83696" providerId="LiveId" clId="{DD3DD1EF-B7C0-44C3-BA8B-816D15E41004}" dt="2022-05-13T17:43:38.092" v="8599"/>
          <ac:cxnSpMkLst>
            <pc:docMk/>
            <pc:sldMk cId="1939119348" sldId="282"/>
            <ac:cxnSpMk id="652" creationId="{7B824A20-E21C-D5C8-95CE-623F4AA729BA}"/>
          </ac:cxnSpMkLst>
        </pc:cxnChg>
        <pc:cxnChg chg="add mod">
          <ac:chgData name="Sven Van de Velde" userId="00b08bc3e1e83696" providerId="LiveId" clId="{DD3DD1EF-B7C0-44C3-BA8B-816D15E41004}" dt="2022-05-13T17:45:05.957" v="8620" actId="14100"/>
          <ac:cxnSpMkLst>
            <pc:docMk/>
            <pc:sldMk cId="1939119348" sldId="282"/>
            <ac:cxnSpMk id="654" creationId="{79502B04-BF66-BDA4-8EC0-A957AE9DF91B}"/>
          </ac:cxnSpMkLst>
        </pc:cxnChg>
        <pc:cxnChg chg="add mod">
          <ac:chgData name="Sven Van de Velde" userId="00b08bc3e1e83696" providerId="LiveId" clId="{DD3DD1EF-B7C0-44C3-BA8B-816D15E41004}" dt="2022-05-13T17:44:11.766" v="8609" actId="14100"/>
          <ac:cxnSpMkLst>
            <pc:docMk/>
            <pc:sldMk cId="1939119348" sldId="282"/>
            <ac:cxnSpMk id="659" creationId="{04F81782-D72A-CD56-2E76-E49797370C32}"/>
          </ac:cxnSpMkLst>
        </pc:cxnChg>
        <pc:cxnChg chg="add mod">
          <ac:chgData name="Sven Van de Velde" userId="00b08bc3e1e83696" providerId="LiveId" clId="{DD3DD1EF-B7C0-44C3-BA8B-816D15E41004}" dt="2022-05-13T17:44:55.773" v="8618" actId="14100"/>
          <ac:cxnSpMkLst>
            <pc:docMk/>
            <pc:sldMk cId="1939119348" sldId="282"/>
            <ac:cxnSpMk id="663" creationId="{A0E9C37D-3CB2-95CC-7F0B-FFAB00E285FA}"/>
          </ac:cxnSpMkLst>
        </pc:cxnChg>
        <pc:cxnChg chg="add mod">
          <ac:chgData name="Sven Van de Velde" userId="00b08bc3e1e83696" providerId="LiveId" clId="{DD3DD1EF-B7C0-44C3-BA8B-816D15E41004}" dt="2022-05-13T17:45:11.554" v="8623" actId="14100"/>
          <ac:cxnSpMkLst>
            <pc:docMk/>
            <pc:sldMk cId="1939119348" sldId="282"/>
            <ac:cxnSpMk id="668" creationId="{F15C30FE-4CE2-FA61-BC6E-AE115EEC9627}"/>
          </ac:cxnSpMkLst>
        </pc:cxnChg>
        <pc:cxnChg chg="add mod">
          <ac:chgData name="Sven Van de Velde" userId="00b08bc3e1e83696" providerId="LiveId" clId="{DD3DD1EF-B7C0-44C3-BA8B-816D15E41004}" dt="2022-05-13T17:45:18.245" v="8626" actId="14100"/>
          <ac:cxnSpMkLst>
            <pc:docMk/>
            <pc:sldMk cId="1939119348" sldId="282"/>
            <ac:cxnSpMk id="671" creationId="{D31EC58A-E309-6514-A5DF-C011FDC70638}"/>
          </ac:cxnSpMkLst>
        </pc:cxnChg>
      </pc:sldChg>
      <pc:sldChg chg="addSp delSp modSp new mod">
        <pc:chgData name="Sven Van de Velde" userId="00b08bc3e1e83696" providerId="LiveId" clId="{DD3DD1EF-B7C0-44C3-BA8B-816D15E41004}" dt="2022-05-13T17:57:00.963" v="9433" actId="20577"/>
        <pc:sldMkLst>
          <pc:docMk/>
          <pc:sldMk cId="1017508641" sldId="283"/>
        </pc:sldMkLst>
        <pc:spChg chg="mod">
          <ac:chgData name="Sven Van de Velde" userId="00b08bc3e1e83696" providerId="LiveId" clId="{DD3DD1EF-B7C0-44C3-BA8B-816D15E41004}" dt="2022-05-13T17:57:00.963" v="9433" actId="20577"/>
          <ac:spMkLst>
            <pc:docMk/>
            <pc:sldMk cId="1017508641" sldId="283"/>
            <ac:spMk id="6" creationId="{D064FFF5-4325-BB36-A3C6-E3CD42E0DA2B}"/>
          </ac:spMkLst>
        </pc:spChg>
        <pc:spChg chg="mod">
          <ac:chgData name="Sven Van de Velde" userId="00b08bc3e1e83696" providerId="LiveId" clId="{DD3DD1EF-B7C0-44C3-BA8B-816D15E41004}" dt="2022-05-13T06:37:38.138" v="7623" actId="20577"/>
          <ac:spMkLst>
            <pc:docMk/>
            <pc:sldMk cId="1017508641" sldId="283"/>
            <ac:spMk id="10" creationId="{F5F84C52-81CD-4A78-3687-FCD15C921B1E}"/>
          </ac:spMkLst>
        </pc:spChg>
        <pc:spChg chg="mod">
          <ac:chgData name="Sven Van de Velde" userId="00b08bc3e1e83696" providerId="LiveId" clId="{DD3DD1EF-B7C0-44C3-BA8B-816D15E41004}" dt="2022-05-13T17:54:41.053" v="9175" actId="208"/>
          <ac:spMkLst>
            <pc:docMk/>
            <pc:sldMk cId="1017508641" sldId="283"/>
            <ac:spMk id="12" creationId="{9F394726-B477-FA0A-DD9E-89C6B247F40A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3" creationId="{FA996FD7-3C87-FD8D-12F6-3A82AB5EC33A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4" creationId="{24051166-996C-00CD-7C16-E2E96E5F98B6}"/>
          </ac:spMkLst>
        </pc:spChg>
        <pc:spChg chg="mod">
          <ac:chgData name="Sven Van de Velde" userId="00b08bc3e1e83696" providerId="LiveId" clId="{DD3DD1EF-B7C0-44C3-BA8B-816D15E41004}" dt="2022-05-13T17:54:29.770" v="9173" actId="208"/>
          <ac:spMkLst>
            <pc:docMk/>
            <pc:sldMk cId="1017508641" sldId="283"/>
            <ac:spMk id="16" creationId="{25868B4F-0062-942A-BDA2-0716B62E01F6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7" creationId="{C729168D-347B-7BC3-725A-B8E4F369E333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8" creationId="{7BEB49AC-CE80-7AD3-E8FC-78C2C2E9642E}"/>
          </ac:spMkLst>
        </pc:spChg>
        <pc:spChg chg="add mod">
          <ac:chgData name="Sven Van de Velde" userId="00b08bc3e1e83696" providerId="LiveId" clId="{DD3DD1EF-B7C0-44C3-BA8B-816D15E41004}" dt="2022-05-13T17:54:19.826" v="9172" actId="207"/>
          <ac:spMkLst>
            <pc:docMk/>
            <pc:sldMk cId="1017508641" sldId="283"/>
            <ac:spMk id="19" creationId="{BB3024E3-9B20-8A0F-0BB0-874992A797F2}"/>
          </ac:spMkLst>
        </pc:spChg>
        <pc:spChg chg="add mod">
          <ac:chgData name="Sven Van de Velde" userId="00b08bc3e1e83696" providerId="LiveId" clId="{DD3DD1EF-B7C0-44C3-BA8B-816D15E41004}" dt="2022-05-13T17:54:36.461" v="9174" actId="207"/>
          <ac:spMkLst>
            <pc:docMk/>
            <pc:sldMk cId="1017508641" sldId="283"/>
            <ac:spMk id="20" creationId="{474DDB23-2FB1-AA68-F89F-4D084EF96B9B}"/>
          </ac:spMkLst>
        </pc:spChg>
        <pc:spChg chg="add mod">
          <ac:chgData name="Sven Van de Velde" userId="00b08bc3e1e83696" providerId="LiveId" clId="{DD3DD1EF-B7C0-44C3-BA8B-816D15E41004}" dt="2022-05-13T06:39:09.030" v="7779" actId="14100"/>
          <ac:spMkLst>
            <pc:docMk/>
            <pc:sldMk cId="1017508641" sldId="283"/>
            <ac:spMk id="21" creationId="{F0ABDD39-6461-0219-9C67-2A32B7EDCB7E}"/>
          </ac:spMkLst>
        </pc:spChg>
        <pc:spChg chg="add mod">
          <ac:chgData name="Sven Van de Velde" userId="00b08bc3e1e83696" providerId="LiveId" clId="{DD3DD1EF-B7C0-44C3-BA8B-816D15E41004}" dt="2022-05-13T17:56:54.708" v="9404" actId="20577"/>
          <ac:spMkLst>
            <pc:docMk/>
            <pc:sldMk cId="1017508641" sldId="283"/>
            <ac:spMk id="22" creationId="{9E1D2C50-BCF5-AB25-90F7-8689E62A7DE2}"/>
          </ac:spMkLst>
        </pc:spChg>
        <pc:spChg chg="add mod">
          <ac:chgData name="Sven Van de Velde" userId="00b08bc3e1e83696" providerId="LiveId" clId="{DD3DD1EF-B7C0-44C3-BA8B-816D15E41004}" dt="2022-05-13T06:43:52.799" v="7805" actId="3064"/>
          <ac:spMkLst>
            <pc:docMk/>
            <pc:sldMk cId="1017508641" sldId="283"/>
            <ac:spMk id="23" creationId="{3FA584F5-6F75-DE2F-C62A-67294594A7D0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25" creationId="{1C238C01-7E90-F6B1-796A-F190FB2242AF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26" creationId="{12C67BE9-C4B2-1847-BB06-E9B35DD7999E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27" creationId="{021DD9C3-7C4E-E240-DF0F-66A9AA86CAD4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28" creationId="{F5C46B83-5F6C-99D5-7F0F-ADE276C95E46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0" creationId="{BE3D0D1F-3608-AC7A-CA4C-5B431B7E0F3B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1" creationId="{6A3F6192-052A-5D88-F726-4D7C1EA65742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2" creationId="{8C1FE39D-892B-E9E8-D89E-BACAFA5A68EB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33" creationId="{B0EE9121-3972-77EB-3831-102EA8A55E12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5" creationId="{D9E3FD94-0B54-8FBA-F702-E7B9DAC442DD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6" creationId="{6382B963-1CA1-22F6-764E-605B75224868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7" creationId="{193EFF06-BDB3-890B-787E-12CFCD8441D3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38" creationId="{DEA08061-FC3E-90B1-B5B2-20B47928BCB5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0" creationId="{6255A105-2479-4242-E593-2033757CF20D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1" creationId="{8E04234F-B26E-D57E-A0E9-FC95352952BB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2" creationId="{F4E11420-A9CB-7D9F-F690-93909852AA6F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43" creationId="{2341EB8F-C527-2086-9A32-5BA6D2ED8239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5" creationId="{3A5E7AD5-2D09-F1B3-614F-93102E949977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6" creationId="{3AA31D2E-8026-6C6B-46A5-099365D5204A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7" creationId="{44A128E8-F7FA-D3BC-1A95-2E78221D0FBA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48" creationId="{A0C928BD-A39E-13CC-F5C7-8A450ACA90E7}"/>
          </ac:spMkLst>
        </pc:spChg>
        <pc:spChg chg="mod">
          <ac:chgData name="Sven Van de Velde" userId="00b08bc3e1e83696" providerId="LiveId" clId="{DD3DD1EF-B7C0-44C3-BA8B-816D15E41004}" dt="2022-05-13T17:55:20.168" v="9186" actId="208"/>
          <ac:spMkLst>
            <pc:docMk/>
            <pc:sldMk cId="1017508641" sldId="283"/>
            <ac:spMk id="50" creationId="{07332BA4-1607-878E-0A34-29DF2FD4C05C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51" creationId="{132D0829-89AB-8A91-86C1-B734C80EF811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52" creationId="{B87D7F6A-0C84-7790-24BB-5C9A14857F87}"/>
          </ac:spMkLst>
        </pc:spChg>
        <pc:spChg chg="add mod">
          <ac:chgData name="Sven Van de Velde" userId="00b08bc3e1e83696" providerId="LiveId" clId="{DD3DD1EF-B7C0-44C3-BA8B-816D15E41004}" dt="2022-05-13T17:55:25.193" v="9187" actId="207"/>
          <ac:spMkLst>
            <pc:docMk/>
            <pc:sldMk cId="1017508641" sldId="283"/>
            <ac:spMk id="53" creationId="{98CF5211-75A9-7672-99D6-52EFD60B783B}"/>
          </ac:spMkLst>
        </pc:spChg>
        <pc:spChg chg="mod">
          <ac:chgData name="Sven Van de Velde" userId="00b08bc3e1e83696" providerId="LiveId" clId="{DD3DD1EF-B7C0-44C3-BA8B-816D15E41004}" dt="2022-05-13T06:38:57.026" v="7776"/>
          <ac:spMkLst>
            <pc:docMk/>
            <pc:sldMk cId="1017508641" sldId="283"/>
            <ac:spMk id="67" creationId="{8EBECD62-6238-2A5F-8217-80C5F4D9F6FD}"/>
          </ac:spMkLst>
        </pc:spChg>
        <pc:spChg chg="mod">
          <ac:chgData name="Sven Van de Velde" userId="00b08bc3e1e83696" providerId="LiveId" clId="{DD3DD1EF-B7C0-44C3-BA8B-816D15E41004}" dt="2022-05-13T06:38:57.026" v="7776"/>
          <ac:spMkLst>
            <pc:docMk/>
            <pc:sldMk cId="1017508641" sldId="283"/>
            <ac:spMk id="68" creationId="{119B1812-010D-3245-A47E-D7CA3C7D8487}"/>
          </ac:spMkLst>
        </pc:spChg>
        <pc:spChg chg="mod">
          <ac:chgData name="Sven Van de Velde" userId="00b08bc3e1e83696" providerId="LiveId" clId="{DD3DD1EF-B7C0-44C3-BA8B-816D15E41004}" dt="2022-05-13T06:38:57.026" v="7776"/>
          <ac:spMkLst>
            <pc:docMk/>
            <pc:sldMk cId="1017508641" sldId="283"/>
            <ac:spMk id="69" creationId="{19A91894-4252-13BF-63D4-ABD928C56600}"/>
          </ac:spMkLst>
        </pc:spChg>
        <pc:spChg chg="add mod">
          <ac:chgData name="Sven Van de Velde" userId="00b08bc3e1e83696" providerId="LiveId" clId="{DD3DD1EF-B7C0-44C3-BA8B-816D15E41004}" dt="2022-05-13T06:39:32.641" v="7787" actId="14100"/>
          <ac:spMkLst>
            <pc:docMk/>
            <pc:sldMk cId="1017508641" sldId="283"/>
            <ac:spMk id="70" creationId="{117178CD-3A09-42B2-EA52-12F93D9FD745}"/>
          </ac:spMkLst>
        </pc:spChg>
        <pc:spChg chg="add mod">
          <ac:chgData name="Sven Van de Velde" userId="00b08bc3e1e83696" providerId="LiveId" clId="{DD3DD1EF-B7C0-44C3-BA8B-816D15E41004}" dt="2022-05-13T17:55:32.495" v="9188" actId="20577"/>
          <ac:spMkLst>
            <pc:docMk/>
            <pc:sldMk cId="1017508641" sldId="283"/>
            <ac:spMk id="71" creationId="{C5E9FA07-6D85-CD2E-9A04-F3225FD3DF63}"/>
          </ac:spMkLst>
        </pc:spChg>
        <pc:spChg chg="add mod">
          <ac:chgData name="Sven Van de Velde" userId="00b08bc3e1e83696" providerId="LiveId" clId="{DD3DD1EF-B7C0-44C3-BA8B-816D15E41004}" dt="2022-05-13T06:43:57.946" v="7807" actId="3064"/>
          <ac:spMkLst>
            <pc:docMk/>
            <pc:sldMk cId="1017508641" sldId="283"/>
            <ac:spMk id="72" creationId="{483A8F8F-8A6A-C491-909A-CF45B5075818}"/>
          </ac:spMkLst>
        </pc:spChg>
        <pc:spChg chg="mod">
          <ac:chgData name="Sven Van de Velde" userId="00b08bc3e1e83696" providerId="LiveId" clId="{DD3DD1EF-B7C0-44C3-BA8B-816D15E41004}" dt="2022-05-13T06:45:53.838" v="7822" actId="20577"/>
          <ac:spMkLst>
            <pc:docMk/>
            <pc:sldMk cId="1017508641" sldId="283"/>
            <ac:spMk id="74" creationId="{0CEF2D1F-7479-6B21-31C6-101DEE6D5FF8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5" creationId="{C2805785-9186-82F7-56AC-63E1323097F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6" creationId="{D4629012-30C0-0114-3F65-2BE136DCE99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7" creationId="{E0E89BBB-6DF7-EADD-BBA8-96BFE8ACCE18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8" creationId="{6F8A7CEA-E36A-0AFF-314C-3E278965B91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9" creationId="{C03A2BAD-298C-E046-83F7-D797802E1D80}"/>
          </ac:spMkLst>
        </pc:spChg>
        <pc:spChg chg="mod">
          <ac:chgData name="Sven Van de Velde" userId="00b08bc3e1e83696" providerId="LiveId" clId="{DD3DD1EF-B7C0-44C3-BA8B-816D15E41004}" dt="2022-05-13T06:46:09.455" v="7826" actId="20577"/>
          <ac:spMkLst>
            <pc:docMk/>
            <pc:sldMk cId="1017508641" sldId="283"/>
            <ac:spMk id="80" creationId="{31365801-F81E-63C3-0D8B-FCBC60919C1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81" creationId="{C427FD92-4746-C794-A1DC-C84EE979748E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3" creationId="{1D48E8D3-1603-8649-94B9-AF4838FF2557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4" creationId="{581319E9-A8DA-D7BB-617B-85F482DFF002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5" creationId="{D01050E0-368A-FA35-29C6-52F4FF34096C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6" creationId="{85204BAF-1A4D-E408-AA0A-12A17BB441F0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7" creationId="{333D7F6E-AF51-A11E-08B0-B7EFC17516B2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8" creationId="{392A7AEB-B25F-6854-191B-60CCD5EBD92C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9" creationId="{46A41962-B054-BAE9-5322-94AA6D842929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90" creationId="{5BBB6D27-7E13-65B5-3EF4-0F45CA6B83DF}"/>
          </ac:spMkLst>
        </pc:s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11" creationId="{BCD0BDE5-4E7C-D61F-FEF2-AD3DEB2B94B2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15" creationId="{A13D0901-1697-47BD-63F5-A28DDB918B5F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24" creationId="{EFE2F408-2E92-2B4F-430D-C7DBF2EA09F8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29" creationId="{4038C237-D61D-4C31-B668-9EBD2D739AED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34" creationId="{14381146-742A-85CC-AF2C-22351C13FD88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39" creationId="{4C65D4FF-4552-5528-809E-0B0EFF797B90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44" creationId="{CE7A7CE8-D724-58BC-6D00-D34799278C99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49" creationId="{0E621A86-7AA4-28DB-1CA0-80BF681B95FE}"/>
          </ac:grpSpMkLst>
        </pc:grpChg>
        <pc:grpChg chg="add del mod">
          <ac:chgData name="Sven Van de Velde" userId="00b08bc3e1e83696" providerId="LiveId" clId="{DD3DD1EF-B7C0-44C3-BA8B-816D15E41004}" dt="2022-05-13T06:39:03.659" v="7778" actId="478"/>
          <ac:grpSpMkLst>
            <pc:docMk/>
            <pc:sldMk cId="1017508641" sldId="283"/>
            <ac:grpSpMk id="66" creationId="{9A27A1F2-2703-70F9-950E-DFBF67D4BABA}"/>
          </ac:grpSpMkLst>
        </pc:grpChg>
        <pc:grpChg chg="add mod">
          <ac:chgData name="Sven Van de Velde" userId="00b08bc3e1e83696" providerId="LiveId" clId="{DD3DD1EF-B7C0-44C3-BA8B-816D15E41004}" dt="2022-05-13T06:45:50.027" v="7820" actId="1035"/>
          <ac:grpSpMkLst>
            <pc:docMk/>
            <pc:sldMk cId="1017508641" sldId="283"/>
            <ac:grpSpMk id="73" creationId="{CB1462FA-A115-DD26-0004-50E4232A6B6B}"/>
          </ac:grpSpMkLst>
        </pc:grpChg>
        <pc:grpChg chg="add mod">
          <ac:chgData name="Sven Van de Velde" userId="00b08bc3e1e83696" providerId="LiveId" clId="{DD3DD1EF-B7C0-44C3-BA8B-816D15E41004}" dt="2022-05-13T06:46:15.672" v="7834" actId="1035"/>
          <ac:grpSpMkLst>
            <pc:docMk/>
            <pc:sldMk cId="1017508641" sldId="283"/>
            <ac:grpSpMk id="82" creationId="{E13E0BE2-262E-D7B5-39CE-617DE45ED9FB}"/>
          </ac:grpSpMkLst>
        </pc:grpChg>
        <pc:cxnChg chg="add del mod">
          <ac:chgData name="Sven Van de Velde" userId="00b08bc3e1e83696" providerId="LiveId" clId="{DD3DD1EF-B7C0-44C3-BA8B-816D15E41004}" dt="2022-05-13T06:39:52.127" v="7793" actId="478"/>
          <ac:cxnSpMkLst>
            <pc:docMk/>
            <pc:sldMk cId="1017508641" sldId="283"/>
            <ac:cxnSpMk id="54" creationId="{E93E9DC0-A00F-F300-CB7C-E0267CAEA6D3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5" creationId="{AFE33363-DBC2-AEC1-D067-9171636D077B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6" creationId="{934AADC6-A625-FC2B-C544-9914098D28B6}"/>
          </ac:cxnSpMkLst>
        </pc:cxnChg>
        <pc:cxnChg chg="add del mod">
          <ac:chgData name="Sven Van de Velde" userId="00b08bc3e1e83696" providerId="LiveId" clId="{DD3DD1EF-B7C0-44C3-BA8B-816D15E41004}" dt="2022-05-13T06:39:54.462" v="7794" actId="478"/>
          <ac:cxnSpMkLst>
            <pc:docMk/>
            <pc:sldMk cId="1017508641" sldId="283"/>
            <ac:cxnSpMk id="57" creationId="{01243465-E89B-5859-6D2A-123239AF0C2E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8" creationId="{551C5BC5-541A-551F-EAC8-F00CC91E1EA8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9" creationId="{7296F5A0-9B1B-7D97-C2B9-5D2670EB179A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0" creationId="{5C9C748C-773F-2DAF-CE89-F229599806CD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1" creationId="{6BBF6ABC-8915-664F-F848-F5FC25B87C89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2" creationId="{75D94A1D-A8E1-D1DE-0720-15C01D19D2A3}"/>
          </ac:cxnSpMkLst>
        </pc:cxnChg>
        <pc:cxnChg chg="add del mod">
          <ac:chgData name="Sven Van de Velde" userId="00b08bc3e1e83696" providerId="LiveId" clId="{DD3DD1EF-B7C0-44C3-BA8B-816D15E41004}" dt="2022-05-13T17:55:00.980" v="9182" actId="478"/>
          <ac:cxnSpMkLst>
            <pc:docMk/>
            <pc:sldMk cId="1017508641" sldId="283"/>
            <ac:cxnSpMk id="63" creationId="{1D6B9326-6627-2D67-CADE-81DABAB12B47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4" creationId="{3196DB3A-DCFB-9B2C-18A6-65C662C1345B}"/>
          </ac:cxnSpMkLst>
        </pc:cxnChg>
        <pc:cxnChg chg="add del mod">
          <ac:chgData name="Sven Van de Velde" userId="00b08bc3e1e83696" providerId="LiveId" clId="{DD3DD1EF-B7C0-44C3-BA8B-816D15E41004}" dt="2022-05-13T17:55:02.180" v="9183" actId="478"/>
          <ac:cxnSpMkLst>
            <pc:docMk/>
            <pc:sldMk cId="1017508641" sldId="283"/>
            <ac:cxnSpMk id="65" creationId="{031A9C14-703E-CBED-ADCA-5BE156A9A953}"/>
          </ac:cxnSpMkLst>
        </pc:cxnChg>
        <pc:cxnChg chg="add mod">
          <ac:chgData name="Sven Van de Velde" userId="00b08bc3e1e83696" providerId="LiveId" clId="{DD3DD1EF-B7C0-44C3-BA8B-816D15E41004}" dt="2022-05-13T17:54:48.385" v="9178" actId="14100"/>
          <ac:cxnSpMkLst>
            <pc:docMk/>
            <pc:sldMk cId="1017508641" sldId="283"/>
            <ac:cxnSpMk id="91" creationId="{1675B458-6450-677C-DC6E-5A091F31FE2C}"/>
          </ac:cxnSpMkLst>
        </pc:cxnChg>
        <pc:cxnChg chg="add mod">
          <ac:chgData name="Sven Van de Velde" userId="00b08bc3e1e83696" providerId="LiveId" clId="{DD3DD1EF-B7C0-44C3-BA8B-816D15E41004}" dt="2022-05-13T17:54:55.205" v="9181" actId="14100"/>
          <ac:cxnSpMkLst>
            <pc:docMk/>
            <pc:sldMk cId="1017508641" sldId="283"/>
            <ac:cxnSpMk id="94" creationId="{DE6426CB-FA5C-39EC-84A2-5F73BD9EE806}"/>
          </ac:cxnSpMkLst>
        </pc:cxnChg>
      </pc:sldChg>
      <pc:sldChg chg="addSp delSp modSp add del mod chgLayout">
        <pc:chgData name="Sven Van de Velde" userId="00b08bc3e1e83696" providerId="LiveId" clId="{DD3DD1EF-B7C0-44C3-BA8B-816D15E41004}" dt="2022-05-14T04:10:17.314" v="9441" actId="2696"/>
        <pc:sldMkLst>
          <pc:docMk/>
          <pc:sldMk cId="3017945838" sldId="284"/>
        </pc:sldMkLst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2" creationId="{972CF6A9-719B-D888-D0B3-BF6879BB89D6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3" creationId="{A7849E84-C048-676A-5022-9629579E8E71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4" creationId="{217F0F2A-6DAD-8C0C-8895-32ADCEB2944E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5" creationId="{DE7B5FB7-60A2-9FF9-E105-4F009627FA25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6" creationId="{AEC8FF58-50EA-CAEA-1884-078AADC2D6B3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7" creationId="{3B9E74A5-8822-9421-211B-CA7016020813}"/>
          </ac:spMkLst>
        </pc:spChg>
        <pc:spChg chg="del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8" creationId="{C414C57E-2944-CC65-533B-996BEF1D7972}"/>
          </ac:spMkLst>
        </pc:spChg>
        <pc:spChg chg="del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9" creationId="{BE5B357B-B246-C85F-CEA7-E3082D584715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10" creationId="{C5FAF163-72F1-CCEC-0DD4-4B7594E851AF}"/>
          </ac:spMkLst>
        </pc:spChg>
        <pc:spChg chg="add 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254" creationId="{C651584C-6095-AB06-A04C-471D030B5254}"/>
          </ac:spMkLst>
        </pc:spChg>
        <pc:spChg chg="add 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255" creationId="{27375B4E-6B21-B47A-3629-0013A970EF74}"/>
          </ac:spMkLst>
        </pc:spChg>
      </pc:sldChg>
      <pc:sldMasterChg chg="addSldLayout modSldLayout">
        <pc:chgData name="Sven Van de Velde" userId="00b08bc3e1e83696" providerId="LiveId" clId="{DD3DD1EF-B7C0-44C3-BA8B-816D15E41004}" dt="2022-05-11T18:54:03.146" v="6471" actId="14100"/>
        <pc:sldMasterMkLst>
          <pc:docMk/>
          <pc:sldMasterMk cId="3359806381" sldId="2147483718"/>
        </pc:sldMasterMkLst>
        <pc:sldLayoutChg chg="modSp mod">
          <pc:chgData name="Sven Van de Velde" userId="00b08bc3e1e83696" providerId="LiveId" clId="{DD3DD1EF-B7C0-44C3-BA8B-816D15E41004}" dt="2022-05-11T05:25:38.258" v="6057" actId="1076"/>
          <pc:sldLayoutMkLst>
            <pc:docMk/>
            <pc:sldMasterMk cId="3359806381" sldId="2147483718"/>
            <pc:sldLayoutMk cId="1661946699" sldId="2147483725"/>
          </pc:sldLayoutMkLst>
          <pc:spChg chg="mod">
            <ac:chgData name="Sven Van de Velde" userId="00b08bc3e1e83696" providerId="LiveId" clId="{DD3DD1EF-B7C0-44C3-BA8B-816D15E41004}" dt="2022-05-11T05:25:38.258" v="6057" actId="1076"/>
            <ac:spMkLst>
              <pc:docMk/>
              <pc:sldMasterMk cId="3359806381" sldId="2147483718"/>
              <pc:sldLayoutMk cId="1661946699" sldId="2147483725"/>
              <ac:spMk id="4" creationId="{00000000-0000-0000-0000-000000000000}"/>
            </ac:spMkLst>
          </pc:spChg>
          <pc:spChg chg="mod">
            <ac:chgData name="Sven Van de Velde" userId="00b08bc3e1e83696" providerId="LiveId" clId="{DD3DD1EF-B7C0-44C3-BA8B-816D15E41004}" dt="2022-05-11T05:25:35.989" v="6056" actId="1076"/>
            <ac:spMkLst>
              <pc:docMk/>
              <pc:sldMasterMk cId="3359806381" sldId="2147483718"/>
              <pc:sldLayoutMk cId="1661946699" sldId="2147483725"/>
              <ac:spMk id="6" creationId="{00000000-0000-0000-0000-000000000000}"/>
            </ac:spMkLst>
          </pc:spChg>
        </pc:sldLayoutChg>
        <pc:sldLayoutChg chg="addSp delSp modSp add mod modTransition">
          <pc:chgData name="Sven Van de Velde" userId="00b08bc3e1e83696" providerId="LiveId" clId="{DD3DD1EF-B7C0-44C3-BA8B-816D15E41004}" dt="2022-05-11T18:54:03.146" v="6471" actId="14100"/>
          <pc:sldLayoutMkLst>
            <pc:docMk/>
            <pc:sldMasterMk cId="3359806381" sldId="2147483718"/>
            <pc:sldLayoutMk cId="1985214197" sldId="2147483735"/>
          </pc:sldLayoutMkLst>
          <pc:spChg chg="add del">
            <ac:chgData name="Sven Van de Velde" userId="00b08bc3e1e83696" providerId="LiveId" clId="{DD3DD1EF-B7C0-44C3-BA8B-816D15E41004}" dt="2022-05-11T18:37:49.370" v="6076" actId="11529"/>
            <ac:spMkLst>
              <pc:docMk/>
              <pc:sldMasterMk cId="3359806381" sldId="2147483718"/>
              <pc:sldLayoutMk cId="1985214197" sldId="2147483735"/>
              <ac:spMk id="5" creationId="{BD25A981-366C-F52E-0994-7D0ED1C61172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7" creationId="{0E77F6DB-2806-6B20-976E-10B239AA9613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8" creationId="{1D269831-A4F8-76C7-B86B-6B27F357975C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9" creationId="{947C2B8E-D81C-2D76-1341-B88E61D037F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0" creationId="{E21512C8-F6A3-6790-5C66-6F5A41E81E1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1" creationId="{4DE03B36-D29C-7812-D384-E029B86904D5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2" creationId="{F393E049-2C52-5A70-1F86-289CE764910A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3" creationId="{AD70BACC-DAB3-F187-1ED1-3EF17248340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4" creationId="{79448C31-205B-F049-95D0-0A12B74A8AEE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7" creationId="{BB59B6D5-2F99-BAEC-EBCF-F5F7ABD77A81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9" creationId="{C826B4CC-340B-5C76-CA54-6214DA44549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0" creationId="{7C721414-AC4C-6080-4448-B3657EA1EC62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1" creationId="{F490AADA-C0F5-A578-2C38-B8C6805FDBE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2" creationId="{3B36AD12-B0F4-518B-F42A-4CA711AF6BE5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3" creationId="{5EDEEFAA-1BF6-A045-4659-A125B87D4E9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4" creationId="{434E9441-089B-C3B0-EE26-15C25A31C06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5" creationId="{83A29AD0-C108-E9E0-7D67-14B4883E3BB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6" creationId="{87F7D605-DC9A-DB83-EBA4-449C4902AEC3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7" creationId="{403FA8D7-3FD7-6ED8-89E7-9C986BE6D1A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8" creationId="{5C292F82-A1A1-AD1D-3D99-58E8BF236949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9" creationId="{15B376E4-70E3-5117-AC7F-6EAC63E57D71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0" creationId="{36C88865-59BF-94D3-F2FF-DDEF2D0F8910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1" creationId="{AD664267-8898-7355-BCF0-F02263F2ACB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2" creationId="{4CF20A00-AD14-1A30-CE3A-DC8D8E936F5C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3" creationId="{BC104121-B062-8E2F-BA8B-994F0970CFC4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4" creationId="{1A3304E5-9A70-D5D3-A792-A8B8A2580DDF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5" creationId="{4D094ACA-429D-DBFD-CEA0-B02E03E9B93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6" creationId="{7737966C-3E07-5EC6-4E46-1D416B5741A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7" creationId="{EF9E8BBF-E7CB-CCC7-4FAF-9AF101861E2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8" creationId="{74DAE1D8-3DDD-E237-0B21-E30789DE3AAA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9" creationId="{AA57A501-18A1-049A-A213-7720361F9422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0" creationId="{96C14923-FAD7-FA01-71AF-A47B7E4448D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1" creationId="{5D4011E5-520A-71A0-2364-8228291D7E0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2" creationId="{D8521FDA-E0E0-2E9B-E425-96CF29E01ED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3" creationId="{95168AC7-FFBD-DB9C-0B14-E8A121331B2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4" creationId="{0419DC8B-722E-5E4F-9558-D00C54033A2E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5" creationId="{7E712C7B-87AE-A4EA-9708-7105D0A1C11E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6" creationId="{A8242637-A30D-FE7D-2E5C-02D9D78EA4DB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7" creationId="{FEB062D9-2DE1-AECF-E945-1D1409D505E8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9" creationId="{01E7D6D8-44A4-8BAA-C033-1A785835BA3B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0" creationId="{754FD0BF-B80E-95AA-C541-38C5A3EE9C80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1" creationId="{3F61CA6E-4BCC-B696-5185-865083D1FDBD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2" creationId="{83E940F5-42DC-CD88-FC7C-8D7F6AB4B57C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3" creationId="{2D61CBD8-693C-AAD9-1C55-4C38237151E6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4" creationId="{3D7BA1CE-0438-79AA-18CE-A5DCD1106115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5" creationId="{9CBA8A8E-FA81-6B7A-A773-48991E93D2A8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6" creationId="{AD7D5BC8-6479-86BF-4D6A-D645021163A2}"/>
            </ac:spMkLst>
          </pc:spChg>
          <pc:spChg chg="add del mod">
            <ac:chgData name="Sven Van de Velde" userId="00b08bc3e1e83696" providerId="LiveId" clId="{DD3DD1EF-B7C0-44C3-BA8B-816D15E41004}" dt="2022-05-11T18:51:25.143" v="6436" actId="478"/>
            <ac:spMkLst>
              <pc:docMk/>
              <pc:sldMasterMk cId="3359806381" sldId="2147483718"/>
              <pc:sldLayoutMk cId="1985214197" sldId="2147483735"/>
              <ac:spMk id="67" creationId="{E18E4E7A-59E8-C138-C6E8-46703CA1A1AE}"/>
            </ac:spMkLst>
          </pc:spChg>
          <pc:spChg chg="add del mod">
            <ac:chgData name="Sven Van de Velde" userId="00b08bc3e1e83696" providerId="LiveId" clId="{DD3DD1EF-B7C0-44C3-BA8B-816D15E41004}" dt="2022-05-11T18:51:30.177" v="6438" actId="478"/>
            <ac:spMkLst>
              <pc:docMk/>
              <pc:sldMasterMk cId="3359806381" sldId="2147483718"/>
              <pc:sldLayoutMk cId="1985214197" sldId="2147483735"/>
              <ac:spMk id="69" creationId="{580573BE-DDBE-009E-92DD-84F602D45236}"/>
            </ac:spMkLst>
          </pc:spChg>
          <pc:spChg chg="add del mod">
            <ac:chgData name="Sven Van de Velde" userId="00b08bc3e1e83696" providerId="LiveId" clId="{DD3DD1EF-B7C0-44C3-BA8B-816D15E41004}" dt="2022-05-11T18:51:31.350" v="6439" actId="478"/>
            <ac:spMkLst>
              <pc:docMk/>
              <pc:sldMasterMk cId="3359806381" sldId="2147483718"/>
              <pc:sldLayoutMk cId="1985214197" sldId="2147483735"/>
              <ac:spMk id="70" creationId="{241D05C7-07DA-6012-FEBE-6BADF9F29FE6}"/>
            </ac:spMkLst>
          </pc:spChg>
          <pc:spChg chg="add del mod">
            <ac:chgData name="Sven Van de Velde" userId="00b08bc3e1e83696" providerId="LiveId" clId="{DD3DD1EF-B7C0-44C3-BA8B-816D15E41004}" dt="2022-05-11T18:51:32.810" v="6440" actId="478"/>
            <ac:spMkLst>
              <pc:docMk/>
              <pc:sldMasterMk cId="3359806381" sldId="2147483718"/>
              <pc:sldLayoutMk cId="1985214197" sldId="2147483735"/>
              <ac:spMk id="73" creationId="{02638DF0-F6CC-C0ED-D1FF-0A6222805599}"/>
            </ac:spMkLst>
          </pc:spChg>
          <pc:spChg chg="add mod">
            <ac:chgData name="Sven Van de Velde" userId="00b08bc3e1e83696" providerId="LiveId" clId="{DD3DD1EF-B7C0-44C3-BA8B-816D15E41004}" dt="2022-05-11T18:38:27.444" v="6079"/>
            <ac:spMkLst>
              <pc:docMk/>
              <pc:sldMasterMk cId="3359806381" sldId="2147483718"/>
              <pc:sldLayoutMk cId="1985214197" sldId="2147483735"/>
              <ac:spMk id="74" creationId="{DF23762F-E3B8-053B-31A2-87350EF9DE31}"/>
            </ac:spMkLst>
          </pc:spChg>
          <pc:spChg chg="add mod">
            <ac:chgData name="Sven Van de Velde" userId="00b08bc3e1e83696" providerId="LiveId" clId="{DD3DD1EF-B7C0-44C3-BA8B-816D15E41004}" dt="2022-05-11T18:48:15.496" v="6224" actId="14100"/>
            <ac:spMkLst>
              <pc:docMk/>
              <pc:sldMasterMk cId="3359806381" sldId="2147483718"/>
              <pc:sldLayoutMk cId="1985214197" sldId="2147483735"/>
              <ac:spMk id="75" creationId="{3DE37473-BF23-8518-86D1-3CEC939B604D}"/>
            </ac:spMkLst>
          </pc:spChg>
          <pc:spChg chg="add mod">
            <ac:chgData name="Sven Van de Velde" userId="00b08bc3e1e83696" providerId="LiveId" clId="{DD3DD1EF-B7C0-44C3-BA8B-816D15E41004}" dt="2022-05-11T18:48:31.623" v="6232" actId="6549"/>
            <ac:spMkLst>
              <pc:docMk/>
              <pc:sldMasterMk cId="3359806381" sldId="2147483718"/>
              <pc:sldLayoutMk cId="1985214197" sldId="2147483735"/>
              <ac:spMk id="76" creationId="{D64C2470-D459-833D-FAAF-43651FA5860A}"/>
            </ac:spMkLst>
          </pc:spChg>
          <pc:spChg chg="add mod">
            <ac:chgData name="Sven Van de Velde" userId="00b08bc3e1e83696" providerId="LiveId" clId="{DD3DD1EF-B7C0-44C3-BA8B-816D15E41004}" dt="2022-05-11T18:48:35.691" v="6233" actId="20577"/>
            <ac:spMkLst>
              <pc:docMk/>
              <pc:sldMasterMk cId="3359806381" sldId="2147483718"/>
              <pc:sldLayoutMk cId="1985214197" sldId="2147483735"/>
              <ac:spMk id="77" creationId="{670D5AA5-3053-01C9-3FC1-E7AAB9B956C0}"/>
            </ac:spMkLst>
          </pc:spChg>
          <pc:spChg chg="add del mod">
            <ac:chgData name="Sven Van de Velde" userId="00b08bc3e1e83696" providerId="LiveId" clId="{DD3DD1EF-B7C0-44C3-BA8B-816D15E41004}" dt="2022-05-11T18:37:59.240" v="6078" actId="478"/>
            <ac:spMkLst>
              <pc:docMk/>
              <pc:sldMasterMk cId="3359806381" sldId="2147483718"/>
              <pc:sldLayoutMk cId="1985214197" sldId="2147483735"/>
              <ac:spMk id="78" creationId="{1AAFD124-E2A7-E4FC-E547-0014A9532869}"/>
            </ac:spMkLst>
          </pc:spChg>
          <pc:spChg chg="add del">
            <ac:chgData name="Sven Van de Velde" userId="00b08bc3e1e83696" providerId="LiveId" clId="{DD3DD1EF-B7C0-44C3-BA8B-816D15E41004}" dt="2022-05-11T18:38:33.855" v="6080" actId="11529"/>
            <ac:spMkLst>
              <pc:docMk/>
              <pc:sldMasterMk cId="3359806381" sldId="2147483718"/>
              <pc:sldLayoutMk cId="1985214197" sldId="2147483735"/>
              <ac:spMk id="79" creationId="{8FAE685D-E766-2B71-0531-B45DC29B6A17}"/>
            </ac:spMkLst>
          </pc:spChg>
          <pc:spChg chg="add del mod">
            <ac:chgData name="Sven Van de Velde" userId="00b08bc3e1e83696" providerId="LiveId" clId="{DD3DD1EF-B7C0-44C3-BA8B-816D15E41004}" dt="2022-05-11T18:38:41.481" v="6081" actId="478"/>
            <ac:spMkLst>
              <pc:docMk/>
              <pc:sldMasterMk cId="3359806381" sldId="2147483718"/>
              <pc:sldLayoutMk cId="1985214197" sldId="2147483735"/>
              <ac:spMk id="80" creationId="{ED94A4D7-ADB0-8099-0515-D336932963FD}"/>
            </ac:spMkLst>
          </pc:spChg>
          <pc:spChg chg="add del">
            <ac:chgData name="Sven Van de Velde" userId="00b08bc3e1e83696" providerId="LiveId" clId="{DD3DD1EF-B7C0-44C3-BA8B-816D15E41004}" dt="2022-05-11T18:39:46.546" v="6082" actId="11529"/>
            <ac:spMkLst>
              <pc:docMk/>
              <pc:sldMasterMk cId="3359806381" sldId="2147483718"/>
              <pc:sldLayoutMk cId="1985214197" sldId="2147483735"/>
              <ac:spMk id="81" creationId="{4AAAB323-6E32-AC20-A78B-B45B9F86B9CB}"/>
            </ac:spMkLst>
          </pc:spChg>
          <pc:spChg chg="add del mod">
            <ac:chgData name="Sven Van de Velde" userId="00b08bc3e1e83696" providerId="LiveId" clId="{DD3DD1EF-B7C0-44C3-BA8B-816D15E41004}" dt="2022-05-11T18:39:55.814" v="6083" actId="478"/>
            <ac:spMkLst>
              <pc:docMk/>
              <pc:sldMasterMk cId="3359806381" sldId="2147483718"/>
              <pc:sldLayoutMk cId="1985214197" sldId="2147483735"/>
              <ac:spMk id="82" creationId="{2BC37EB5-D2F0-4DFE-93B9-3554893E631D}"/>
            </ac:spMkLst>
          </pc:spChg>
          <pc:spChg chg="add del">
            <ac:chgData name="Sven Van de Velde" userId="00b08bc3e1e83696" providerId="LiveId" clId="{DD3DD1EF-B7C0-44C3-BA8B-816D15E41004}" dt="2022-05-11T18:46:22.127" v="6084" actId="11529"/>
            <ac:spMkLst>
              <pc:docMk/>
              <pc:sldMasterMk cId="3359806381" sldId="2147483718"/>
              <pc:sldLayoutMk cId="1985214197" sldId="2147483735"/>
              <ac:spMk id="83" creationId="{D09C3A0F-3617-721E-51E5-B2756D7E77FB}"/>
            </ac:spMkLst>
          </pc:spChg>
          <pc:spChg chg="add mod">
            <ac:chgData name="Sven Van de Velde" userId="00b08bc3e1e83696" providerId="LiveId" clId="{DD3DD1EF-B7C0-44C3-BA8B-816D15E41004}" dt="2022-05-11T18:47:38.055" v="6215" actId="20577"/>
            <ac:spMkLst>
              <pc:docMk/>
              <pc:sldMasterMk cId="3359806381" sldId="2147483718"/>
              <pc:sldLayoutMk cId="1985214197" sldId="2147483735"/>
              <ac:spMk id="84" creationId="{933E1ACE-F8C8-5BD4-9EEC-9C377DD43C45}"/>
            </ac:spMkLst>
          </pc:spChg>
          <pc:spChg chg="add del mod">
            <ac:chgData name="Sven Van de Velde" userId="00b08bc3e1e83696" providerId="LiveId" clId="{DD3DD1EF-B7C0-44C3-BA8B-816D15E41004}" dt="2022-05-11T18:47:46.377" v="6218" actId="478"/>
            <ac:spMkLst>
              <pc:docMk/>
              <pc:sldMasterMk cId="3359806381" sldId="2147483718"/>
              <pc:sldLayoutMk cId="1985214197" sldId="2147483735"/>
              <ac:spMk id="85" creationId="{BBAC4BE3-405B-CEDB-EC97-68A1BB26A6CE}"/>
            </ac:spMkLst>
          </pc:spChg>
          <pc:spChg chg="add mod">
            <ac:chgData name="Sven Van de Velde" userId="00b08bc3e1e83696" providerId="LiveId" clId="{DD3DD1EF-B7C0-44C3-BA8B-816D15E41004}" dt="2022-05-11T18:48:12.979" v="6223" actId="14100"/>
            <ac:spMkLst>
              <pc:docMk/>
              <pc:sldMasterMk cId="3359806381" sldId="2147483718"/>
              <pc:sldLayoutMk cId="1985214197" sldId="2147483735"/>
              <ac:spMk id="86" creationId="{F3660872-94CB-2588-3D33-C1DB35B9DB57}"/>
            </ac:spMkLst>
          </pc:spChg>
          <pc:spChg chg="add mod">
            <ac:chgData name="Sven Van de Velde" userId="00b08bc3e1e83696" providerId="LiveId" clId="{DD3DD1EF-B7C0-44C3-BA8B-816D15E41004}" dt="2022-05-11T18:48:24.671" v="6228" actId="1076"/>
            <ac:spMkLst>
              <pc:docMk/>
              <pc:sldMasterMk cId="3359806381" sldId="2147483718"/>
              <pc:sldLayoutMk cId="1985214197" sldId="2147483735"/>
              <ac:spMk id="87" creationId="{5D540446-6814-C308-2A65-CB7B48BB7147}"/>
            </ac:spMkLst>
          </pc:spChg>
          <pc:spChg chg="add mod">
            <ac:chgData name="Sven Van de Velde" userId="00b08bc3e1e83696" providerId="LiveId" clId="{DD3DD1EF-B7C0-44C3-BA8B-816D15E41004}" dt="2022-05-11T18:48:41.695" v="6235" actId="1076"/>
            <ac:spMkLst>
              <pc:docMk/>
              <pc:sldMasterMk cId="3359806381" sldId="2147483718"/>
              <pc:sldLayoutMk cId="1985214197" sldId="2147483735"/>
              <ac:spMk id="88" creationId="{EE6F2A57-A979-3F37-E481-BE01E9780782}"/>
            </ac:spMkLst>
          </pc:spChg>
          <pc:spChg chg="add del">
            <ac:chgData name="Sven Van de Velde" userId="00b08bc3e1e83696" providerId="LiveId" clId="{DD3DD1EF-B7C0-44C3-BA8B-816D15E41004}" dt="2022-05-11T18:50:33.437" v="6330" actId="11529"/>
            <ac:spMkLst>
              <pc:docMk/>
              <pc:sldMasterMk cId="3359806381" sldId="2147483718"/>
              <pc:sldLayoutMk cId="1985214197" sldId="2147483735"/>
              <ac:spMk id="92" creationId="{DAC4DE5E-73AC-2119-94B5-4D8D878BDACD}"/>
            </ac:spMkLst>
          </pc:spChg>
          <pc:spChg chg="add mod">
            <ac:chgData name="Sven Van de Velde" userId="00b08bc3e1e83696" providerId="LiveId" clId="{DD3DD1EF-B7C0-44C3-BA8B-816D15E41004}" dt="2022-05-11T18:51:46.919" v="6446" actId="14100"/>
            <ac:spMkLst>
              <pc:docMk/>
              <pc:sldMasterMk cId="3359806381" sldId="2147483718"/>
              <pc:sldLayoutMk cId="1985214197" sldId="2147483735"/>
              <ac:spMk id="93" creationId="{CC108398-D96C-F358-663D-57C460BC5580}"/>
            </ac:spMkLst>
          </pc:spChg>
          <pc:spChg chg="add mod">
            <ac:chgData name="Sven Van de Velde" userId="00b08bc3e1e83696" providerId="LiveId" clId="{DD3DD1EF-B7C0-44C3-BA8B-816D15E41004}" dt="2022-05-11T18:51:49.466" v="6447" actId="14100"/>
            <ac:spMkLst>
              <pc:docMk/>
              <pc:sldMasterMk cId="3359806381" sldId="2147483718"/>
              <pc:sldLayoutMk cId="1985214197" sldId="2147483735"/>
              <ac:spMk id="94" creationId="{40BEEC28-3779-A6AB-A5FD-6E45D041237D}"/>
            </ac:spMkLst>
          </pc:spChg>
          <pc:spChg chg="add mod">
            <ac:chgData name="Sven Van de Velde" userId="00b08bc3e1e83696" providerId="LiveId" clId="{DD3DD1EF-B7C0-44C3-BA8B-816D15E41004}" dt="2022-05-11T18:52:01.549" v="6450" actId="14100"/>
            <ac:spMkLst>
              <pc:docMk/>
              <pc:sldMasterMk cId="3359806381" sldId="2147483718"/>
              <pc:sldLayoutMk cId="1985214197" sldId="2147483735"/>
              <ac:spMk id="95" creationId="{A8EE029B-65EE-A3E7-D875-45A2A2FB8BED}"/>
            </ac:spMkLst>
          </pc:spChg>
          <pc:spChg chg="add mod">
            <ac:chgData name="Sven Van de Velde" userId="00b08bc3e1e83696" providerId="LiveId" clId="{DD3DD1EF-B7C0-44C3-BA8B-816D15E41004}" dt="2022-05-11T18:52:08.549" v="6452" actId="1076"/>
            <ac:spMkLst>
              <pc:docMk/>
              <pc:sldMasterMk cId="3359806381" sldId="2147483718"/>
              <pc:sldLayoutMk cId="1985214197" sldId="2147483735"/>
              <ac:spMk id="96" creationId="{EF186A77-A60E-73CA-85A7-FA4729C33717}"/>
            </ac:spMkLst>
          </pc:spChg>
          <pc:spChg chg="add mod">
            <ac:chgData name="Sven Van de Velde" userId="00b08bc3e1e83696" providerId="LiveId" clId="{DD3DD1EF-B7C0-44C3-BA8B-816D15E41004}" dt="2022-05-11T18:54:03.146" v="6471" actId="14100"/>
            <ac:spMkLst>
              <pc:docMk/>
              <pc:sldMasterMk cId="3359806381" sldId="2147483718"/>
              <pc:sldLayoutMk cId="1985214197" sldId="2147483735"/>
              <ac:spMk id="97" creationId="{7B9B3E86-B572-2E52-1F1E-FE1128163519}"/>
            </ac:spMkLst>
          </pc:spChg>
          <pc:spChg chg="add del mod">
            <ac:chgData name="Sven Van de Velde" userId="00b08bc3e1e83696" providerId="LiveId" clId="{DD3DD1EF-B7C0-44C3-BA8B-816D15E41004}" dt="2022-05-11T18:53:57.496" v="6470" actId="478"/>
            <ac:spMkLst>
              <pc:docMk/>
              <pc:sldMasterMk cId="3359806381" sldId="2147483718"/>
              <pc:sldLayoutMk cId="1985214197" sldId="2147483735"/>
              <ac:spMk id="98" creationId="{C195072E-FAD6-EA39-4A86-61C8E851D590}"/>
            </ac:spMkLst>
          </pc:spChg>
          <pc:grpChg chg="add mod">
            <ac:chgData name="Sven Van de Velde" userId="00b08bc3e1e83696" providerId="LiveId" clId="{DD3DD1EF-B7C0-44C3-BA8B-816D15E41004}" dt="2022-05-11T18:35:57.298" v="6071"/>
            <ac:grpSpMkLst>
              <pc:docMk/>
              <pc:sldMasterMk cId="3359806381" sldId="2147483718"/>
              <pc:sldLayoutMk cId="1985214197" sldId="2147483735"/>
              <ac:grpSpMk id="58" creationId="{B08EDD68-302E-2A82-FA8F-A12DDF21C9E1}"/>
            </ac:grpSpMkLst>
          </pc:grp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15" creationId="{40F175BF-8D0C-203E-C6F4-BC74B3764266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16" creationId="{464DCF9E-7AD2-F359-C87A-167BEB07E855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18" creationId="{B0D18C09-62AF-D4F1-5C7D-7DF211FF574A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0" creationId="{3A5831F9-06DC-4AEB-3E4E-79163CA0F2F2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1" creationId="{F49EBC56-FBBF-68D6-24A9-D021331062E3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2" creationId="{1166BD10-20EA-F166-A332-4F1C5C95F2BE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3" creationId="{3557CE72-DE7A-8CE4-F1BF-2B4EC0B5F68D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4" creationId="{A43914F4-3C13-85C4-424C-BD78F8F4CE22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5" creationId="{A0E9DFFE-6CA5-4056-862E-951C9317DDE7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6" creationId="{3B593BE2-271C-7F07-FAEF-F891E9EB8959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7" creationId="{06CE188C-9391-CC6D-1AF1-5FB94945FA52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8" creationId="{0A1ECCC8-2784-97D5-643C-F00527D344FD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9" creationId="{8F9BC88A-A4AB-63D3-3FE0-D29F6915CFC4}"/>
            </ac:cxnSpMkLst>
          </pc:cxnChg>
          <pc:cxnChg chg="add mod">
            <ac:chgData name="Sven Van de Velde" userId="00b08bc3e1e83696" providerId="LiveId" clId="{DD3DD1EF-B7C0-44C3-BA8B-816D15E41004}" dt="2022-05-11T18:37:11.640" v="6072"/>
            <ac:cxnSpMkLst>
              <pc:docMk/>
              <pc:sldMasterMk cId="3359806381" sldId="2147483718"/>
              <pc:sldLayoutMk cId="1985214197" sldId="2147483735"/>
              <ac:cxnSpMk id="68" creationId="{1CFC4F21-FF85-62EB-29A8-D6F5631EE1CA}"/>
            </ac:cxnSpMkLst>
          </pc:cxnChg>
          <pc:cxnChg chg="add mod">
            <ac:chgData name="Sven Van de Velde" userId="00b08bc3e1e83696" providerId="LiveId" clId="{DD3DD1EF-B7C0-44C3-BA8B-816D15E41004}" dt="2022-05-11T18:37:11.640" v="6072"/>
            <ac:cxnSpMkLst>
              <pc:docMk/>
              <pc:sldMasterMk cId="3359806381" sldId="2147483718"/>
              <pc:sldLayoutMk cId="1985214197" sldId="2147483735"/>
              <ac:cxnSpMk id="71" creationId="{B8432E22-F3A0-0FF4-DFE7-F5918390A3D1}"/>
            </ac:cxnSpMkLst>
          </pc:cxnChg>
          <pc:cxnChg chg="add mod">
            <ac:chgData name="Sven Van de Velde" userId="00b08bc3e1e83696" providerId="LiveId" clId="{DD3DD1EF-B7C0-44C3-BA8B-816D15E41004}" dt="2022-05-11T18:48:45.614" v="6236" actId="14100"/>
            <ac:cxnSpMkLst>
              <pc:docMk/>
              <pc:sldMasterMk cId="3359806381" sldId="2147483718"/>
              <pc:sldLayoutMk cId="1985214197" sldId="2147483735"/>
              <ac:cxnSpMk id="72" creationId="{A03C6F29-4FB0-8486-E57E-09F09E8F28EE}"/>
            </ac:cxnSpMkLst>
          </pc:cxnChg>
          <pc:cxnChg chg="add mod">
            <ac:chgData name="Sven Van de Velde" userId="00b08bc3e1e83696" providerId="LiveId" clId="{DD3DD1EF-B7C0-44C3-BA8B-816D15E41004}" dt="2022-05-11T18:48:55.351" v="6274" actId="1035"/>
            <ac:cxnSpMkLst>
              <pc:docMk/>
              <pc:sldMasterMk cId="3359806381" sldId="2147483718"/>
              <pc:sldLayoutMk cId="1985214197" sldId="2147483735"/>
              <ac:cxnSpMk id="90" creationId="{76BDDF69-61EB-0EE1-7FC1-2438546CFAC7}"/>
            </ac:cxnSpMkLst>
          </pc:cxnChg>
          <pc:cxnChg chg="add mod">
            <ac:chgData name="Sven Van de Velde" userId="00b08bc3e1e83696" providerId="LiveId" clId="{DD3DD1EF-B7C0-44C3-BA8B-816D15E41004}" dt="2022-05-11T18:49:07.394" v="6327" actId="1036"/>
            <ac:cxnSpMkLst>
              <pc:docMk/>
              <pc:sldMasterMk cId="3359806381" sldId="2147483718"/>
              <pc:sldLayoutMk cId="1985214197" sldId="2147483735"/>
              <ac:cxnSpMk id="91" creationId="{8CEFBC3C-369F-0C10-6A82-F313AE63B47A}"/>
            </ac:cxnSpMkLst>
          </pc:cxnChg>
        </pc:sldLayoutChg>
      </pc:sldMasterChg>
    </pc:docChg>
  </pc:docChgLst>
  <pc:docChgLst>
    <pc:chgData name="Sven Van de Velde" userId="00b08bc3e1e83696" providerId="LiveId" clId="{B135284D-4121-42CE-9851-271181DD68D7}"/>
    <pc:docChg chg="undo custSel delSld modSld">
      <pc:chgData name="Sven Van de Velde" userId="00b08bc3e1e83696" providerId="LiveId" clId="{B135284D-4121-42CE-9851-271181DD68D7}" dt="2022-05-09T19:07:20.867" v="4086" actId="207"/>
      <pc:docMkLst>
        <pc:docMk/>
      </pc:docMkLst>
      <pc:sldChg chg="del">
        <pc:chgData name="Sven Van de Velde" userId="00b08bc3e1e83696" providerId="LiveId" clId="{B135284D-4121-42CE-9851-271181DD68D7}" dt="2022-05-09T17:49:30.851" v="0" actId="47"/>
        <pc:sldMkLst>
          <pc:docMk/>
          <pc:sldMk cId="514307806" sldId="259"/>
        </pc:sldMkLst>
      </pc:sldChg>
      <pc:sldChg chg="addSp delSp modSp mod">
        <pc:chgData name="Sven Van de Velde" userId="00b08bc3e1e83696" providerId="LiveId" clId="{B135284D-4121-42CE-9851-271181DD68D7}" dt="2022-05-09T19:07:20.867" v="4086" actId="207"/>
        <pc:sldMkLst>
          <pc:docMk/>
          <pc:sldMk cId="1016228359" sldId="266"/>
        </pc:sldMkLst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" creationId="{E1CC9951-88F3-4342-9B98-6805134A3C25}"/>
          </ac:spMkLst>
        </pc:spChg>
        <pc:spChg chg="mod">
          <ac:chgData name="Sven Van de Velde" userId="00b08bc3e1e83696" providerId="LiveId" clId="{B135284D-4121-42CE-9851-271181DD68D7}" dt="2022-05-09T18:46:36.206" v="3479" actId="20577"/>
          <ac:spMkLst>
            <pc:docMk/>
            <pc:sldMk cId="1016228359" sldId="266"/>
            <ac:spMk id="14" creationId="{9C427323-C83E-4773-A368-EFB051D91B8F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88" creationId="{7FBB0A9E-5DDE-4863-8F7C-4475D84849D2}"/>
          </ac:spMkLst>
        </pc:spChg>
        <pc:spChg chg="add mod ord">
          <ac:chgData name="Sven Van de Velde" userId="00b08bc3e1e83696" providerId="LiveId" clId="{B135284D-4121-42CE-9851-271181DD68D7}" dt="2022-05-09T19:05:59.094" v="4061" actId="207"/>
          <ac:spMkLst>
            <pc:docMk/>
            <pc:sldMk cId="1016228359" sldId="266"/>
            <ac:spMk id="116" creationId="{C492EFE5-4ECD-22F8-1E0B-035CF848C644}"/>
          </ac:spMkLst>
        </pc:spChg>
        <pc:spChg chg="add del mod">
          <ac:chgData name="Sven Van de Velde" userId="00b08bc3e1e83696" providerId="LiveId" clId="{B135284D-4121-42CE-9851-271181DD68D7}" dt="2022-05-09T18:58:31.429" v="3903" actId="478"/>
          <ac:spMkLst>
            <pc:docMk/>
            <pc:sldMk cId="1016228359" sldId="266"/>
            <ac:spMk id="120" creationId="{B3FBD7EC-F4A6-81FD-5839-9C3A9B1D1DBC}"/>
          </ac:spMkLst>
        </pc:spChg>
        <pc:spChg chg="add mod">
          <ac:chgData name="Sven Van de Velde" userId="00b08bc3e1e83696" providerId="LiveId" clId="{B135284D-4121-42CE-9851-271181DD68D7}" dt="2022-05-09T19:06:11.759" v="4062" actId="207"/>
          <ac:spMkLst>
            <pc:docMk/>
            <pc:sldMk cId="1016228359" sldId="266"/>
            <ac:spMk id="122" creationId="{25A6C0F7-D7C0-0D1C-AE79-87D8952DD978}"/>
          </ac:spMkLst>
        </pc:spChg>
        <pc:spChg chg="add mod">
          <ac:chgData name="Sven Van de Velde" userId="00b08bc3e1e83696" providerId="LiveId" clId="{B135284D-4121-42CE-9851-271181DD68D7}" dt="2022-05-09T19:06:11.759" v="4062" actId="207"/>
          <ac:spMkLst>
            <pc:docMk/>
            <pc:sldMk cId="1016228359" sldId="266"/>
            <ac:spMk id="123" creationId="{98E6EB99-30DC-ECAA-280B-E5A90B94C6AE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193" creationId="{DEA54D1A-14FE-4D29-A75B-A33CFE2F6ACB}"/>
          </ac:spMkLst>
        </pc:spChg>
        <pc:spChg chg="mod">
          <ac:chgData name="Sven Van de Velde" userId="00b08bc3e1e83696" providerId="LiveId" clId="{B135284D-4121-42CE-9851-271181DD68D7}" dt="2022-05-09T19:05:18.203" v="4058" actId="404"/>
          <ac:spMkLst>
            <pc:docMk/>
            <pc:sldMk cId="1016228359" sldId="266"/>
            <ac:spMk id="194" creationId="{1F0C5719-3BAB-44D4-B699-E35C208F11C9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17" creationId="{5552CE43-C5CE-4692-BE25-4BF40BC4D58F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18" creationId="{971010B1-B16B-4FEB-AB76-904EC38B29FA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21" creationId="{375A74C5-A936-4B24-B238-9A55F19FB06D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22" creationId="{7A55D226-3959-4F00-956F-2C2BD4D1D497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224" creationId="{AF0E2DA7-10C1-41CB-BAFE-2AE0F894D61E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241" creationId="{D0849AB9-2CBF-4F2B-80FB-88A90E47D87D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278" creationId="{5E981647-260A-4CCE-B765-53D4E2EC3BC6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92" creationId="{F2A9A027-8E8B-42DA-966A-C5EDA5E3DFF4}"/>
          </ac:spMkLst>
        </pc:spChg>
        <pc:spChg chg="mod">
          <ac:chgData name="Sven Van de Velde" userId="00b08bc3e1e83696" providerId="LiveId" clId="{B135284D-4121-42CE-9851-271181DD68D7}" dt="2022-05-09T19:04:11.775" v="4040" actId="1076"/>
          <ac:spMkLst>
            <pc:docMk/>
            <pc:sldMk cId="1016228359" sldId="266"/>
            <ac:spMk id="293" creationId="{2EBD101B-AF4A-4AA4-A490-620136265C9B}"/>
          </ac:spMkLst>
        </pc:spChg>
        <pc:spChg chg="mod ord">
          <ac:chgData name="Sven Van de Velde" userId="00b08bc3e1e83696" providerId="LiveId" clId="{B135284D-4121-42CE-9851-271181DD68D7}" dt="2022-05-09T19:03:35.938" v="4036" actId="207"/>
          <ac:spMkLst>
            <pc:docMk/>
            <pc:sldMk cId="1016228359" sldId="266"/>
            <ac:spMk id="298" creationId="{AB93D4BE-F40E-4760-9497-BED8F3193B0D}"/>
          </ac:spMkLst>
        </pc:spChg>
        <pc:spChg chg="del">
          <ac:chgData name="Sven Van de Velde" userId="00b08bc3e1e83696" providerId="LiveId" clId="{B135284D-4121-42CE-9851-271181DD68D7}" dt="2022-05-09T18:53:16.912" v="3718" actId="478"/>
          <ac:spMkLst>
            <pc:docMk/>
            <pc:sldMk cId="1016228359" sldId="266"/>
            <ac:spMk id="301" creationId="{EEDB8D66-1FD5-4BFE-BB6A-459EE602ADBB}"/>
          </ac:spMkLst>
        </pc:spChg>
        <pc:spChg chg="del">
          <ac:chgData name="Sven Van de Velde" userId="00b08bc3e1e83696" providerId="LiveId" clId="{B135284D-4121-42CE-9851-271181DD68D7}" dt="2022-05-09T19:00:03.826" v="3984" actId="478"/>
          <ac:spMkLst>
            <pc:docMk/>
            <pc:sldMk cId="1016228359" sldId="266"/>
            <ac:spMk id="311" creationId="{92DF1C76-FEF1-43E0-9DD7-AB29AF040690}"/>
          </ac:spMkLst>
        </pc:spChg>
        <pc:spChg chg="del">
          <ac:chgData name="Sven Van de Velde" userId="00b08bc3e1e83696" providerId="LiveId" clId="{B135284D-4121-42CE-9851-271181DD68D7}" dt="2022-05-09T19:00:09.229" v="3985" actId="478"/>
          <ac:spMkLst>
            <pc:docMk/>
            <pc:sldMk cId="1016228359" sldId="266"/>
            <ac:spMk id="323" creationId="{3204BFC7-E511-48ED-A25F-5DFE655DE06B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355" creationId="{A6F31610-D66C-4B61-A42B-3F49EE9C60F0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356" creationId="{E0A702AB-0A2A-4448-906A-11DA591CAA3A}"/>
          </ac:spMkLst>
        </pc:spChg>
        <pc:spChg chg="mod">
          <ac:chgData name="Sven Van de Velde" userId="00b08bc3e1e83696" providerId="LiveId" clId="{B135284D-4121-42CE-9851-271181DD68D7}" dt="2022-05-09T19:07:05.114" v="4085" actId="207"/>
          <ac:spMkLst>
            <pc:docMk/>
            <pc:sldMk cId="1016228359" sldId="266"/>
            <ac:spMk id="366" creationId="{15786C97-05C9-4918-A1BD-6D9E3AE317FE}"/>
          </ac:spMkLst>
        </pc:spChg>
        <pc:spChg chg="mod">
          <ac:chgData name="Sven Van de Velde" userId="00b08bc3e1e83696" providerId="LiveId" clId="{B135284D-4121-42CE-9851-271181DD68D7}" dt="2022-05-09T18:51:31.205" v="3687" actId="1035"/>
          <ac:spMkLst>
            <pc:docMk/>
            <pc:sldMk cId="1016228359" sldId="266"/>
            <ac:spMk id="367" creationId="{CEBC992B-A51F-419C-AD70-0475E7912C7D}"/>
          </ac:spMkLst>
        </pc:spChg>
        <pc:spChg chg="mod">
          <ac:chgData name="Sven Van de Velde" userId="00b08bc3e1e83696" providerId="LiveId" clId="{B135284D-4121-42CE-9851-271181DD68D7}" dt="2022-05-09T18:51:31.205" v="3687" actId="1035"/>
          <ac:spMkLst>
            <pc:docMk/>
            <pc:sldMk cId="1016228359" sldId="266"/>
            <ac:spMk id="368" creationId="{D1DC4EE5-C33E-4EFF-86C2-FC7A7DE26536}"/>
          </ac:spMkLst>
        </pc:spChg>
        <pc:spChg chg="mod">
          <ac:chgData name="Sven Van de Velde" userId="00b08bc3e1e83696" providerId="LiveId" clId="{B135284D-4121-42CE-9851-271181DD68D7}" dt="2022-05-09T18:51:31.205" v="3687" actId="1035"/>
          <ac:spMkLst>
            <pc:docMk/>
            <pc:sldMk cId="1016228359" sldId="266"/>
            <ac:spMk id="369" creationId="{F0461CA3-A0F0-462E-BD23-3E7DF14F539F}"/>
          </ac:spMkLst>
        </pc:spChg>
        <pc:spChg chg="del">
          <ac:chgData name="Sven Van de Velde" userId="00b08bc3e1e83696" providerId="LiveId" clId="{B135284D-4121-42CE-9851-271181DD68D7}" dt="2022-05-09T18:56:09.237" v="3859" actId="478"/>
          <ac:spMkLst>
            <pc:docMk/>
            <pc:sldMk cId="1016228359" sldId="266"/>
            <ac:spMk id="370" creationId="{D30C06EA-9D4B-47B3-83E1-AA68DCA237E7}"/>
          </ac:spMkLst>
        </pc:spChg>
        <pc:spChg chg="del">
          <ac:chgData name="Sven Van de Velde" userId="00b08bc3e1e83696" providerId="LiveId" clId="{B135284D-4121-42CE-9851-271181DD68D7}" dt="2022-05-09T18:56:09.237" v="3859" actId="478"/>
          <ac:spMkLst>
            <pc:docMk/>
            <pc:sldMk cId="1016228359" sldId="266"/>
            <ac:spMk id="371" creationId="{C5D70210-AE96-4C2A-B851-9F162253795D}"/>
          </ac:spMkLst>
        </pc:spChg>
        <pc:spChg chg="del">
          <ac:chgData name="Sven Van de Velde" userId="00b08bc3e1e83696" providerId="LiveId" clId="{B135284D-4121-42CE-9851-271181DD68D7}" dt="2022-05-09T18:56:09.237" v="3859" actId="478"/>
          <ac:spMkLst>
            <pc:docMk/>
            <pc:sldMk cId="1016228359" sldId="266"/>
            <ac:spMk id="372" creationId="{06ED8B5F-9731-4A2D-962D-0D3453B54100}"/>
          </ac:spMkLst>
        </pc:spChg>
        <pc:spChg chg="del">
          <ac:chgData name="Sven Van de Velde" userId="00b08bc3e1e83696" providerId="LiveId" clId="{B135284D-4121-42CE-9851-271181DD68D7}" dt="2022-05-09T18:56:15.232" v="3860" actId="478"/>
          <ac:spMkLst>
            <pc:docMk/>
            <pc:sldMk cId="1016228359" sldId="266"/>
            <ac:spMk id="373" creationId="{99803B0C-95E8-466F-889F-BED33FE32385}"/>
          </ac:spMkLst>
        </pc:spChg>
        <pc:spChg chg="del">
          <ac:chgData name="Sven Van de Velde" userId="00b08bc3e1e83696" providerId="LiveId" clId="{B135284D-4121-42CE-9851-271181DD68D7}" dt="2022-05-09T18:56:15.232" v="3860" actId="478"/>
          <ac:spMkLst>
            <pc:docMk/>
            <pc:sldMk cId="1016228359" sldId="266"/>
            <ac:spMk id="374" creationId="{4C27B173-430E-4DA4-A53D-20D2BA5C27E8}"/>
          </ac:spMkLst>
        </pc:spChg>
        <pc:spChg chg="del">
          <ac:chgData name="Sven Van de Velde" userId="00b08bc3e1e83696" providerId="LiveId" clId="{B135284D-4121-42CE-9851-271181DD68D7}" dt="2022-05-09T18:56:15.232" v="3860" actId="478"/>
          <ac:spMkLst>
            <pc:docMk/>
            <pc:sldMk cId="1016228359" sldId="266"/>
            <ac:spMk id="375" creationId="{7F47C78A-B76E-4D57-800C-2E0C0EA2B3E0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423" creationId="{1353D917-072F-446F-A4B8-E70816151F37}"/>
          </ac:spMkLst>
        </pc:spChg>
        <pc:grpChg chg="mod">
          <ac:chgData name="Sven Van de Velde" userId="00b08bc3e1e83696" providerId="LiveId" clId="{B135284D-4121-42CE-9851-271181DD68D7}" dt="2022-05-09T18:59:49.514" v="3982" actId="1036"/>
          <ac:grpSpMkLst>
            <pc:docMk/>
            <pc:sldMk cId="1016228359" sldId="266"/>
            <ac:grpSpMk id="196" creationId="{FB794ED1-F74D-4BCA-A534-B47217BC7E9A}"/>
          </ac:grpSpMkLst>
        </pc:grpChg>
        <pc:grpChg chg="mod">
          <ac:chgData name="Sven Van de Velde" userId="00b08bc3e1e83696" providerId="LiveId" clId="{B135284D-4121-42CE-9851-271181DD68D7}" dt="2022-05-09T18:59:49.514" v="3982" actId="1036"/>
          <ac:grpSpMkLst>
            <pc:docMk/>
            <pc:sldMk cId="1016228359" sldId="266"/>
            <ac:grpSpMk id="281" creationId="{8D7C463C-EF69-46D8-B505-D29593033E7A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76" creationId="{053FEB34-0B6F-4615-93BC-67B2C26D46DD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80" creationId="{39606E19-A060-4D4C-AF52-4AF6F46FBA4B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84" creationId="{37AFD49B-F980-4F30-93EE-01BC712D9E78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88" creationId="{236AF913-FD88-4621-A6BA-74E53F11FFCD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411" creationId="{AB8C87B6-B56F-47BC-80D1-F06819FD8EA1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415" creationId="{7B068CF5-B4FD-4D73-A2F8-65ABDB09C139}"/>
          </ac:grpSpMkLst>
        </pc:grpChg>
        <pc:picChg chg="mod">
          <ac:chgData name="Sven Van de Velde" userId="00b08bc3e1e83696" providerId="LiveId" clId="{B135284D-4121-42CE-9851-271181DD68D7}" dt="2022-05-09T19:06:21.383" v="4084" actId="1038"/>
          <ac:picMkLst>
            <pc:docMk/>
            <pc:sldMk cId="1016228359" sldId="266"/>
            <ac:picMk id="424" creationId="{804E4339-DEEF-4550-AA78-8440BD559F9C}"/>
          </ac:picMkLst>
        </pc:picChg>
        <pc:cxnChg chg="del mod ord">
          <ac:chgData name="Sven Van de Velde" userId="00b08bc3e1e83696" providerId="LiveId" clId="{B135284D-4121-42CE-9851-271181DD68D7}" dt="2022-05-09T19:02:41.862" v="4025" actId="478"/>
          <ac:cxnSpMkLst>
            <pc:docMk/>
            <pc:sldMk cId="1016228359" sldId="266"/>
            <ac:cxnSpMk id="5" creationId="{1F01B018-B667-4557-A9BB-AC1B30635D9C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92" creationId="{095EF0C2-4F69-40B7-950D-A3E6E822750F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94" creationId="{392249B6-CBDB-4D8A-BB13-6CE4FDF2194E}"/>
          </ac:cxnSpMkLst>
        </pc:cxnChg>
        <pc:cxnChg chg="add del mod">
          <ac:chgData name="Sven Van de Velde" userId="00b08bc3e1e83696" providerId="LiveId" clId="{B135284D-4121-42CE-9851-271181DD68D7}" dt="2022-05-09T19:03:21.125" v="4035" actId="478"/>
          <ac:cxnSpMkLst>
            <pc:docMk/>
            <pc:sldMk cId="1016228359" sldId="266"/>
            <ac:cxnSpMk id="95" creationId="{3B054F87-3CFD-D8EC-60F5-5DE7DAD0F395}"/>
          </ac:cxnSpMkLst>
        </pc:cxnChg>
        <pc:cxnChg chg="add 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104" creationId="{37E525AB-79DA-3E4B-9765-3104CCA5DC22}"/>
          </ac:cxnSpMkLst>
        </pc:cxnChg>
        <pc:cxnChg chg="del mod">
          <ac:chgData name="Sven Van de Velde" userId="00b08bc3e1e83696" providerId="LiveId" clId="{B135284D-4121-42CE-9851-271181DD68D7}" dt="2022-05-09T18:49:59.502" v="3665" actId="478"/>
          <ac:cxnSpMkLst>
            <pc:docMk/>
            <pc:sldMk cId="1016228359" sldId="266"/>
            <ac:cxnSpMk id="115" creationId="{3BF1760F-2BB8-4211-BD33-33414BF6D81B}"/>
          </ac:cxnSpMkLst>
        </pc:cxnChg>
        <pc:cxnChg chg="add del mod">
          <ac:chgData name="Sven Van de Velde" userId="00b08bc3e1e83696" providerId="LiveId" clId="{B135284D-4121-42CE-9851-271181DD68D7}" dt="2022-05-09T18:58:31.429" v="3903" actId="478"/>
          <ac:cxnSpMkLst>
            <pc:docMk/>
            <pc:sldMk cId="1016228359" sldId="266"/>
            <ac:cxnSpMk id="121" creationId="{C9F359C0-0BC3-B72C-908D-C6A4EE195CDE}"/>
          </ac:cxnSpMkLst>
        </pc:cxnChg>
        <pc:cxnChg chg="add mod">
          <ac:chgData name="Sven Van de Velde" userId="00b08bc3e1e83696" providerId="LiveId" clId="{B135284D-4121-42CE-9851-271181DD68D7}" dt="2022-05-09T19:02:57.981" v="4030" actId="1037"/>
          <ac:cxnSpMkLst>
            <pc:docMk/>
            <pc:sldMk cId="1016228359" sldId="266"/>
            <ac:cxnSpMk id="138" creationId="{513F61A7-4488-A7EC-2F0B-F1C222E59606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195" creationId="{238C6F5B-AF16-4922-ABBC-5582808F187E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207" creationId="{8AB8764B-F6C4-4869-B033-5F1ED02BF877}"/>
          </ac:cxnSpMkLst>
        </pc:cxnChg>
        <pc:cxnChg chg="del">
          <ac:chgData name="Sven Van de Velde" userId="00b08bc3e1e83696" providerId="LiveId" clId="{B135284D-4121-42CE-9851-271181DD68D7}" dt="2022-05-09T18:58:09.105" v="3896" actId="478"/>
          <ac:cxnSpMkLst>
            <pc:docMk/>
            <pc:sldMk cId="1016228359" sldId="266"/>
            <ac:cxnSpMk id="240" creationId="{265717E9-DB61-4D59-BF52-133163D8DF5E}"/>
          </ac:cxnSpMkLst>
        </pc:cxnChg>
        <pc:cxnChg chg="add del mod">
          <ac:chgData name="Sven Van de Velde" userId="00b08bc3e1e83696" providerId="LiveId" clId="{B135284D-4121-42CE-9851-271181DD68D7}" dt="2022-05-09T18:50:48.557" v="3676" actId="478"/>
          <ac:cxnSpMkLst>
            <pc:docMk/>
            <pc:sldMk cId="1016228359" sldId="266"/>
            <ac:cxnSpMk id="242" creationId="{70A855FB-B915-4963-B5C0-374A1B80F766}"/>
          </ac:cxnSpMkLst>
        </pc:cxnChg>
        <pc:cxnChg chg="del">
          <ac:chgData name="Sven Van de Velde" userId="00b08bc3e1e83696" providerId="LiveId" clId="{B135284D-4121-42CE-9851-271181DD68D7}" dt="2022-05-09T18:58:05.179" v="3895" actId="478"/>
          <ac:cxnSpMkLst>
            <pc:docMk/>
            <pc:sldMk cId="1016228359" sldId="266"/>
            <ac:cxnSpMk id="260" creationId="{AEA91F30-2A99-4C23-8855-BD5D967F8375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290" creationId="{05B76256-434C-4D45-9A1B-B7D71A88D087}"/>
          </ac:cxnSpMkLst>
        </pc:cxnChg>
        <pc:cxnChg chg="del mod">
          <ac:chgData name="Sven Van de Velde" userId="00b08bc3e1e83696" providerId="LiveId" clId="{B135284D-4121-42CE-9851-271181DD68D7}" dt="2022-05-09T18:58:01.402" v="3894" actId="478"/>
          <ac:cxnSpMkLst>
            <pc:docMk/>
            <pc:sldMk cId="1016228359" sldId="266"/>
            <ac:cxnSpMk id="291" creationId="{534995CF-37E2-4D57-9567-B04D8901ABE5}"/>
          </ac:cxnSpMkLst>
        </pc:cxnChg>
        <pc:cxnChg chg="del">
          <ac:chgData name="Sven Van de Velde" userId="00b08bc3e1e83696" providerId="LiveId" clId="{B135284D-4121-42CE-9851-271181DD68D7}" dt="2022-05-09T18:53:21.785" v="3720" actId="478"/>
          <ac:cxnSpMkLst>
            <pc:docMk/>
            <pc:sldMk cId="1016228359" sldId="266"/>
            <ac:cxnSpMk id="295" creationId="{E3B6ECC3-94AA-4157-9EC8-0AAE6C74EED3}"/>
          </ac:cxnSpMkLst>
        </pc:cxnChg>
        <pc:cxnChg chg="del mod">
          <ac:chgData name="Sven Van de Velde" userId="00b08bc3e1e83696" providerId="LiveId" clId="{B135284D-4121-42CE-9851-271181DD68D7}" dt="2022-05-09T18:53:19.326" v="3719" actId="478"/>
          <ac:cxnSpMkLst>
            <pc:docMk/>
            <pc:sldMk cId="1016228359" sldId="266"/>
            <ac:cxnSpMk id="302" creationId="{8B55873D-1694-435E-9301-FD8A91EE358C}"/>
          </ac:cxnSpMkLst>
        </pc:cxnChg>
        <pc:cxnChg chg="del mod">
          <ac:chgData name="Sven Van de Velde" userId="00b08bc3e1e83696" providerId="LiveId" clId="{B135284D-4121-42CE-9851-271181DD68D7}" dt="2022-05-09T19:00:52.661" v="4009" actId="478"/>
          <ac:cxnSpMkLst>
            <pc:docMk/>
            <pc:sldMk cId="1016228359" sldId="266"/>
            <ac:cxnSpMk id="312" creationId="{B41AB875-0BF8-4B24-B42A-FE5E3F43CF81}"/>
          </ac:cxnSpMkLst>
        </pc:cxnChg>
        <pc:cxnChg chg="del mod">
          <ac:chgData name="Sven Van de Velde" userId="00b08bc3e1e83696" providerId="LiveId" clId="{B135284D-4121-42CE-9851-271181DD68D7}" dt="2022-05-09T18:52:10.704" v="3707" actId="478"/>
          <ac:cxnSpMkLst>
            <pc:docMk/>
            <pc:sldMk cId="1016228359" sldId="266"/>
            <ac:cxnSpMk id="317" creationId="{87B9980A-8F67-41CA-ACAF-E155155A9E52}"/>
          </ac:cxnSpMkLst>
        </pc:cxnChg>
        <pc:cxnChg chg="del">
          <ac:chgData name="Sven Van de Velde" userId="00b08bc3e1e83696" providerId="LiveId" clId="{B135284D-4121-42CE-9851-271181DD68D7}" dt="2022-05-09T19:00:11.810" v="3986" actId="478"/>
          <ac:cxnSpMkLst>
            <pc:docMk/>
            <pc:sldMk cId="1016228359" sldId="266"/>
            <ac:cxnSpMk id="325" creationId="{E97A8735-038E-4229-8F23-F9C9C851E163}"/>
          </ac:cxnSpMkLst>
        </pc:cxnChg>
        <pc:cxnChg chg="mod">
          <ac:chgData name="Sven Van de Velde" userId="00b08bc3e1e83696" providerId="LiveId" clId="{B135284D-4121-42CE-9851-271181DD68D7}" dt="2022-05-09T19:01:33.009" v="4015" actId="14100"/>
          <ac:cxnSpMkLst>
            <pc:docMk/>
            <pc:sldMk cId="1016228359" sldId="266"/>
            <ac:cxnSpMk id="365" creationId="{20B51760-CAB3-48E3-B47C-E5385C7389B0}"/>
          </ac:cxnSpMkLst>
        </pc:cxnChg>
        <pc:cxnChg chg="mod">
          <ac:chgData name="Sven Van de Velde" userId="00b08bc3e1e83696" providerId="LiveId" clId="{B135284D-4121-42CE-9851-271181DD68D7}" dt="2022-05-09T19:02:28.568" v="4022" actId="14100"/>
          <ac:cxnSpMkLst>
            <pc:docMk/>
            <pc:sldMk cId="1016228359" sldId="266"/>
            <ac:cxnSpMk id="419" creationId="{FD82A95E-17EE-4420-9562-9DBB1C829ED4}"/>
          </ac:cxnSpMkLst>
        </pc:cxnChg>
        <pc:cxnChg chg="mod">
          <ac:chgData name="Sven Van de Velde" userId="00b08bc3e1e83696" providerId="LiveId" clId="{B135284D-4121-42CE-9851-271181DD68D7}" dt="2022-05-09T18:51:46.222" v="3704" actId="1037"/>
          <ac:cxnSpMkLst>
            <pc:docMk/>
            <pc:sldMk cId="1016228359" sldId="266"/>
            <ac:cxnSpMk id="420" creationId="{F2C1678A-8276-4443-8CB9-99126EA737CF}"/>
          </ac:cxnSpMkLst>
        </pc:cxnChg>
        <pc:cxnChg chg="mod">
          <ac:chgData name="Sven Van de Velde" userId="00b08bc3e1e83696" providerId="LiveId" clId="{B135284D-4121-42CE-9851-271181DD68D7}" dt="2022-05-09T18:51:46.222" v="3704" actId="1037"/>
          <ac:cxnSpMkLst>
            <pc:docMk/>
            <pc:sldMk cId="1016228359" sldId="266"/>
            <ac:cxnSpMk id="421" creationId="{7EE71AA2-BC80-4CEC-87BF-8D0D678C604E}"/>
          </ac:cxnSpMkLst>
        </pc:cxnChg>
        <pc:cxnChg chg="mod">
          <ac:chgData name="Sven Van de Velde" userId="00b08bc3e1e83696" providerId="LiveId" clId="{B135284D-4121-42CE-9851-271181DD68D7}" dt="2022-05-09T18:51:46.222" v="3704" actId="1037"/>
          <ac:cxnSpMkLst>
            <pc:docMk/>
            <pc:sldMk cId="1016228359" sldId="266"/>
            <ac:cxnSpMk id="422" creationId="{ED62D1EA-3A27-4674-8358-1818FFE66E97}"/>
          </ac:cxnSpMkLst>
        </pc:cxnChg>
      </pc:sldChg>
      <pc:sldChg chg="addSp delSp modSp">
        <pc:chgData name="Sven Van de Velde" userId="00b08bc3e1e83696" providerId="LiveId" clId="{B135284D-4121-42CE-9851-271181DD68D7}" dt="2022-05-09T17:50:05.045" v="21" actId="478"/>
        <pc:sldMkLst>
          <pc:docMk/>
          <pc:sldMk cId="2554027203" sldId="268"/>
        </pc:sldMkLst>
        <pc:picChg chg="del">
          <ac:chgData name="Sven Van de Velde" userId="00b08bc3e1e83696" providerId="LiveId" clId="{B135284D-4121-42CE-9851-271181DD68D7}" dt="2022-05-09T17:50:05.045" v="21" actId="478"/>
          <ac:picMkLst>
            <pc:docMk/>
            <pc:sldMk cId="2554027203" sldId="268"/>
            <ac:picMk id="3" creationId="{A94E138F-87CC-44F0-B167-2A811B7EA0D4}"/>
          </ac:picMkLst>
        </pc:picChg>
        <pc:picChg chg="add mod">
          <ac:chgData name="Sven Van de Velde" userId="00b08bc3e1e83696" providerId="LiveId" clId="{B135284D-4121-42CE-9851-271181DD68D7}" dt="2022-05-09T17:50:00.646" v="20"/>
          <ac:picMkLst>
            <pc:docMk/>
            <pc:sldMk cId="2554027203" sldId="268"/>
            <ac:picMk id="10" creationId="{F2170818-DABC-B3B5-6E9D-E77F98C49234}"/>
          </ac:picMkLst>
        </pc:picChg>
      </pc:sldChg>
      <pc:sldChg chg="addSp delSp modSp mod">
        <pc:chgData name="Sven Van de Velde" userId="00b08bc3e1e83696" providerId="LiveId" clId="{B135284D-4121-42CE-9851-271181DD68D7}" dt="2022-05-09T18:42:12.188" v="3314" actId="1036"/>
        <pc:sldMkLst>
          <pc:docMk/>
          <pc:sldMk cId="1319115296" sldId="270"/>
        </pc:sldMkLst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" creationId="{BF8C5D0A-2F52-4723-BC35-826893E18DE2}"/>
          </ac:spMkLst>
        </pc:spChg>
        <pc:spChg chg="mod">
          <ac:chgData name="Sven Van de Velde" userId="00b08bc3e1e83696" providerId="LiveId" clId="{B135284D-4121-42CE-9851-271181DD68D7}" dt="2022-05-09T18:35:30.037" v="2578" actId="20577"/>
          <ac:spMkLst>
            <pc:docMk/>
            <pc:sldMk cId="1319115296" sldId="270"/>
            <ac:spMk id="7" creationId="{A374900D-DCBC-4743-96C0-28EBA380C464}"/>
          </ac:spMkLst>
        </pc:spChg>
        <pc:spChg chg="mod">
          <ac:chgData name="Sven Van de Velde" userId="00b08bc3e1e83696" providerId="LiveId" clId="{B135284D-4121-42CE-9851-271181DD68D7}" dt="2022-05-09T18:36:51.748" v="2728" actId="20577"/>
          <ac:spMkLst>
            <pc:docMk/>
            <pc:sldMk cId="1319115296" sldId="270"/>
            <ac:spMk id="8" creationId="{CDAE93B3-4C96-4A2E-A357-E7060487D782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13" creationId="{1F2B0C4F-9CFE-484A-B44E-B40FCFEA9ABF}"/>
          </ac:spMkLst>
        </pc:spChg>
        <pc:spChg chg="mod">
          <ac:chgData name="Sven Van de Velde" userId="00b08bc3e1e83696" providerId="LiveId" clId="{B135284D-4121-42CE-9851-271181DD68D7}" dt="2022-05-09T18:39:01.733" v="2955" actId="207"/>
          <ac:spMkLst>
            <pc:docMk/>
            <pc:sldMk cId="1319115296" sldId="270"/>
            <ac:spMk id="173" creationId="{8EED8F5C-C1FF-4D67-A0DC-F6FAA9943368}"/>
          </ac:spMkLst>
        </pc:spChg>
        <pc:spChg chg="mod">
          <ac:chgData name="Sven Van de Velde" userId="00b08bc3e1e83696" providerId="LiveId" clId="{B135284D-4121-42CE-9851-271181DD68D7}" dt="2022-05-09T18:39:01.733" v="2955" actId="207"/>
          <ac:spMkLst>
            <pc:docMk/>
            <pc:sldMk cId="1319115296" sldId="270"/>
            <ac:spMk id="174" creationId="{4EAF3E52-82D1-4BEE-9C02-1A1E72CF0B3E}"/>
          </ac:spMkLst>
        </pc:spChg>
        <pc:spChg chg="del mod">
          <ac:chgData name="Sven Van de Velde" userId="00b08bc3e1e83696" providerId="LiveId" clId="{B135284D-4121-42CE-9851-271181DD68D7}" dt="2022-05-09T18:26:47.569" v="1646" actId="478"/>
          <ac:spMkLst>
            <pc:docMk/>
            <pc:sldMk cId="1319115296" sldId="270"/>
            <ac:spMk id="175" creationId="{0A92FF6D-CD22-4132-A796-6675FF678E7E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177" creationId="{54D916A3-A075-4943-A32C-27A12BB8E94F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178" creationId="{035BCA4A-B563-46D8-AFBB-301540213E19}"/>
          </ac:spMkLst>
        </pc:spChg>
        <pc:spChg chg="del">
          <ac:chgData name="Sven Van de Velde" userId="00b08bc3e1e83696" providerId="LiveId" clId="{B135284D-4121-42CE-9851-271181DD68D7}" dt="2022-05-09T18:27:31.056" v="1658" actId="478"/>
          <ac:spMkLst>
            <pc:docMk/>
            <pc:sldMk cId="1319115296" sldId="270"/>
            <ac:spMk id="179" creationId="{E8FDCB01-B654-42BB-9929-98988386C255}"/>
          </ac:spMkLst>
        </pc:spChg>
        <pc:spChg chg="del">
          <ac:chgData name="Sven Van de Velde" userId="00b08bc3e1e83696" providerId="LiveId" clId="{B135284D-4121-42CE-9851-271181DD68D7}" dt="2022-05-09T18:23:29.122" v="1458" actId="478"/>
          <ac:spMkLst>
            <pc:docMk/>
            <pc:sldMk cId="1319115296" sldId="270"/>
            <ac:spMk id="180" creationId="{77A2C912-42BF-4FF4-9604-38B3E3B3361B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181" creationId="{7F73B009-7EC9-4CCB-BCE0-33160168E9C0}"/>
          </ac:spMkLst>
        </pc:spChg>
        <pc:spChg chg="del mod">
          <ac:chgData name="Sven Van de Velde" userId="00b08bc3e1e83696" providerId="LiveId" clId="{B135284D-4121-42CE-9851-271181DD68D7}" dt="2022-05-09T18:27:01.918" v="1649" actId="478"/>
          <ac:spMkLst>
            <pc:docMk/>
            <pc:sldMk cId="1319115296" sldId="270"/>
            <ac:spMk id="183" creationId="{881FD961-B2BA-49B7-A799-A4E298ACAC4B}"/>
          </ac:spMkLst>
        </pc:spChg>
        <pc:spChg chg="mod">
          <ac:chgData name="Sven Van de Velde" userId="00b08bc3e1e83696" providerId="LiveId" clId="{B135284D-4121-42CE-9851-271181DD68D7}" dt="2022-05-09T18:36:48.474" v="2722" actId="20577"/>
          <ac:spMkLst>
            <pc:docMk/>
            <pc:sldMk cId="1319115296" sldId="270"/>
            <ac:spMk id="187" creationId="{B2BFDEDD-6A55-48BC-AFF0-681EF226A2AD}"/>
          </ac:spMkLst>
        </pc:spChg>
        <pc:spChg chg="del">
          <ac:chgData name="Sven Van de Velde" userId="00b08bc3e1e83696" providerId="LiveId" clId="{B135284D-4121-42CE-9851-271181DD68D7}" dt="2022-05-09T18:37:20.340" v="2786" actId="478"/>
          <ac:spMkLst>
            <pc:docMk/>
            <pc:sldMk cId="1319115296" sldId="270"/>
            <ac:spMk id="188" creationId="{1E0E7EBF-1ED5-4DA8-AAC7-EAFD90A71AC1}"/>
          </ac:spMkLst>
        </pc:spChg>
        <pc:spChg chg="mod">
          <ac:chgData name="Sven Van de Velde" userId="00b08bc3e1e83696" providerId="LiveId" clId="{B135284D-4121-42CE-9851-271181DD68D7}" dt="2022-05-09T18:27:19.182" v="1656" actId="20577"/>
          <ac:spMkLst>
            <pc:docMk/>
            <pc:sldMk cId="1319115296" sldId="270"/>
            <ac:spMk id="190" creationId="{37CF3E4B-5482-46C0-B916-743E5D1D5E2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193" creationId="{F14C8343-CDBF-486F-A815-FA6629EEC643}"/>
          </ac:spMkLst>
        </pc:spChg>
        <pc:spChg chg="mod">
          <ac:chgData name="Sven Van de Velde" userId="00b08bc3e1e83696" providerId="LiveId" clId="{B135284D-4121-42CE-9851-271181DD68D7}" dt="2022-05-09T18:27:35.899" v="1659" actId="14100"/>
          <ac:spMkLst>
            <pc:docMk/>
            <pc:sldMk cId="1319115296" sldId="270"/>
            <ac:spMk id="194" creationId="{676A0B64-0FE7-4426-B07A-A30C0237A2C9}"/>
          </ac:spMkLst>
        </pc:spChg>
        <pc:spChg chg="del">
          <ac:chgData name="Sven Van de Velde" userId="00b08bc3e1e83696" providerId="LiveId" clId="{B135284D-4121-42CE-9851-271181DD68D7}" dt="2022-05-09T18:37:02.167" v="2729" actId="478"/>
          <ac:spMkLst>
            <pc:docMk/>
            <pc:sldMk cId="1319115296" sldId="270"/>
            <ac:spMk id="195" creationId="{43D497A8-DB80-47DF-9DC4-D508A3820089}"/>
          </ac:spMkLst>
        </pc:spChg>
        <pc:spChg chg="del">
          <ac:chgData name="Sven Van de Velde" userId="00b08bc3e1e83696" providerId="LiveId" clId="{B135284D-4121-42CE-9851-271181DD68D7}" dt="2022-05-09T18:37:20.340" v="2786" actId="478"/>
          <ac:spMkLst>
            <pc:docMk/>
            <pc:sldMk cId="1319115296" sldId="270"/>
            <ac:spMk id="196" creationId="{C0822774-D399-47B9-B137-DCD34425220E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197" creationId="{7B7A8E77-1B0C-438F-AD04-05B2CCF9EFD4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199" creationId="{B929312E-A809-4221-B02B-56D6BC1DB38F}"/>
          </ac:spMkLst>
        </pc:spChg>
        <pc:spChg chg="mod">
          <ac:chgData name="Sven Van de Velde" userId="00b08bc3e1e83696" providerId="LiveId" clId="{B135284D-4121-42CE-9851-271181DD68D7}" dt="2022-05-09T18:36:27.046" v="2696" actId="20577"/>
          <ac:spMkLst>
            <pc:docMk/>
            <pc:sldMk cId="1319115296" sldId="270"/>
            <ac:spMk id="200" creationId="{F532576D-42EA-4D67-BED5-E8A7947582AE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07" creationId="{05446E84-03CB-1D9B-845E-424EBD8D06D0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217" creationId="{8127A778-BE7F-4327-8880-604D137A68AA}"/>
          </ac:spMkLst>
        </pc:spChg>
        <pc:spChg chg="del">
          <ac:chgData name="Sven Van de Velde" userId="00b08bc3e1e83696" providerId="LiveId" clId="{B135284D-4121-42CE-9851-271181DD68D7}" dt="2022-05-09T18:37:02.167" v="2729" actId="478"/>
          <ac:spMkLst>
            <pc:docMk/>
            <pc:sldMk cId="1319115296" sldId="270"/>
            <ac:spMk id="218" creationId="{7D1AEE49-41A0-4E44-AE54-3FB218332CF3}"/>
          </ac:spMkLst>
        </pc:spChg>
        <pc:spChg chg="mod">
          <ac:chgData name="Sven Van de Velde" userId="00b08bc3e1e83696" providerId="LiveId" clId="{B135284D-4121-42CE-9851-271181DD68D7}" dt="2022-05-09T18:25:30.521" v="1596" actId="20577"/>
          <ac:spMkLst>
            <pc:docMk/>
            <pc:sldMk cId="1319115296" sldId="270"/>
            <ac:spMk id="219" creationId="{C3406091-193D-480F-BFC7-69807C2757D8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20" creationId="{1DEF418F-00ED-0E62-BBEA-5CBCBD011E1E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21" creationId="{26831B58-DE90-3F0B-5994-7A3C85AFABE4}"/>
          </ac:spMkLst>
        </pc:spChg>
        <pc:spChg chg="del mod">
          <ac:chgData name="Sven Van de Velde" userId="00b08bc3e1e83696" providerId="LiveId" clId="{B135284D-4121-42CE-9851-271181DD68D7}" dt="2022-05-09T18:27:31.056" v="1658" actId="478"/>
          <ac:spMkLst>
            <pc:docMk/>
            <pc:sldMk cId="1319115296" sldId="270"/>
            <ac:spMk id="222" creationId="{E4380EBF-C99E-4F0B-AFD5-94F5E82D9D63}"/>
          </ac:spMkLst>
        </pc:spChg>
        <pc:spChg chg="del">
          <ac:chgData name="Sven Van de Velde" userId="00b08bc3e1e83696" providerId="LiveId" clId="{B135284D-4121-42CE-9851-271181DD68D7}" dt="2022-05-09T18:23:29.122" v="1458" actId="478"/>
          <ac:spMkLst>
            <pc:docMk/>
            <pc:sldMk cId="1319115296" sldId="270"/>
            <ac:spMk id="223" creationId="{2CB51052-F7E3-48D5-84A8-8EC8A3A374E4}"/>
          </ac:spMkLst>
        </pc:spChg>
        <pc:spChg chg="del">
          <ac:chgData name="Sven Van de Velde" userId="00b08bc3e1e83696" providerId="LiveId" clId="{B135284D-4121-42CE-9851-271181DD68D7}" dt="2022-05-09T18:37:02.167" v="2729" actId="478"/>
          <ac:spMkLst>
            <pc:docMk/>
            <pc:sldMk cId="1319115296" sldId="270"/>
            <ac:spMk id="224" creationId="{594FFF96-C3BD-429D-999C-DB6303B996BA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35" creationId="{BA3DA8D2-48F4-39B4-44EC-75620AD1459C}"/>
          </ac:spMkLst>
        </pc:spChg>
        <pc:spChg chg="mod">
          <ac:chgData name="Sven Van de Velde" userId="00b08bc3e1e83696" providerId="LiveId" clId="{B135284D-4121-42CE-9851-271181DD68D7}" dt="2022-05-09T18:25:24.889" v="1593" actId="20577"/>
          <ac:spMkLst>
            <pc:docMk/>
            <pc:sldMk cId="1319115296" sldId="270"/>
            <ac:spMk id="236" creationId="{B4F59483-2F21-4472-A338-AB3D2C309891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38" creationId="{E6FC836A-E703-A828-C571-96ADA478F647}"/>
          </ac:spMkLst>
        </pc:spChg>
        <pc:spChg chg="mod">
          <ac:chgData name="Sven Van de Velde" userId="00b08bc3e1e83696" providerId="LiveId" clId="{B135284D-4121-42CE-9851-271181DD68D7}" dt="2022-05-09T18:27:09.821" v="1652" actId="20577"/>
          <ac:spMkLst>
            <pc:docMk/>
            <pc:sldMk cId="1319115296" sldId="270"/>
            <ac:spMk id="239" creationId="{B6ED630C-B434-4D06-8B48-F0D44E0028A1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0" creationId="{B8FD984F-EF09-D1A7-D83F-094E830A53E0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1" creationId="{5BA8E681-5EA2-0F8E-4DF0-5E3D4223DB68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2" creationId="{488A40FE-B34E-1DFF-1BB7-D8276FB11172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3" creationId="{4FEAF251-1C4D-49A0-B554-79BF97EC42E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4" creationId="{E4486131-DFEA-4841-B74F-610E6D5960B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5" creationId="{F9674D5A-58AB-4DD7-ABAD-0B69B0D0256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6" creationId="{7FD43C1F-D5F9-4EC9-8E66-7A2094039D96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7" creationId="{B28A89F3-3072-4CE3-84AA-9F4E9EA50E8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8" creationId="{0D31D9D3-80E5-400A-9163-CE2477127AF4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9" creationId="{2E588AB2-1A1B-4D68-AAE8-EC51687155F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0" creationId="{48B48162-7877-4D8D-B157-2DEF29D976B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1" creationId="{869C5D5D-6213-45C8-BD5C-FD9013D5816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2" creationId="{3ECC6977-F316-4C31-A527-5918FB8B8C8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3" creationId="{87E28905-C65E-4802-B6AB-9F03743EB9ED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4" creationId="{EE4125A3-3815-4CE0-9ADD-9D75F3309F8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5" creationId="{5D3B20AB-565C-4636-9340-6945F83E7C3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6" creationId="{15A58065-04D5-49D3-BCFD-5B14C4A81948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7" creationId="{6B14A4A8-D656-480B-956C-F188C22E950A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8" creationId="{0386C34E-1C80-43FF-9636-6834701B11C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9" creationId="{C732C891-DF30-4190-8A4F-26905BFA6114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0" creationId="{C7C0ACE2-E23C-E927-8AE4-8E94F79A4C99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1" creationId="{E240352E-121B-06A0-A3C4-89D740E4B9AF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2" creationId="{89614A6D-F868-A3D7-AC45-43CD2876F5D3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3" creationId="{75E4FB76-E4D0-4507-92FA-5EF825BEB3DE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4" creationId="{8B856398-9DAB-E6C2-A4D1-AE2149D4AE6D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5" creationId="{444145A9-4A33-E203-3A97-D3A7817D8D9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6" creationId="{3160418F-D770-4B28-AB75-4F4F3BE4C72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7" creationId="{8C05D815-D44C-4864-9A70-E83EB885618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8" creationId="{6C005822-897A-4F40-B635-0032287FFCD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9" creationId="{D50DD1EA-FACD-4744-8284-B8234E9C9882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0" creationId="{01B9329F-FE8F-4A8F-9ECA-490A5DE26A01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1" creationId="{AB1A93C1-F166-44A1-B221-1D340B92D16B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2" creationId="{CF4DBD0D-8A68-436F-872C-AAD8035D14A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3" creationId="{3B427250-3F8B-4DF9-88A1-358D23189D01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4" creationId="{E0E6E63F-A7FE-4531-9797-C423541C56D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5" creationId="{367EB437-8918-46DE-88DC-3625DB178E3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6" creationId="{2BE8DB05-82EF-4F0D-B89A-C7D57617A42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7" creationId="{E78A49DB-C2FD-4ADC-B16F-6C654DBB83DD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8" creationId="{CFCED7C3-B3CD-0BFD-AC34-45173DDEF316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0" creationId="{B946BDD7-0195-25D5-B6D5-045ABC67D33B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1" creationId="{6019D6D2-D8E1-CAB3-6350-F54D2007F339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2" creationId="{FCA8D5BE-AAD3-C71B-4C7B-458B35FA2130}"/>
          </ac:spMkLst>
        </pc:spChg>
        <pc:spChg chg="add del mod">
          <ac:chgData name="Sven Van de Velde" userId="00b08bc3e1e83696" providerId="LiveId" clId="{B135284D-4121-42CE-9851-271181DD68D7}" dt="2022-05-09T18:22:54.931" v="1443" actId="478"/>
          <ac:spMkLst>
            <pc:docMk/>
            <pc:sldMk cId="1319115296" sldId="270"/>
            <ac:spMk id="283" creationId="{497E3C28-6197-701D-6130-7D680125CB8F}"/>
          </ac:spMkLst>
        </pc:spChg>
        <pc:spChg chg="add del mod">
          <ac:chgData name="Sven Van de Velde" userId="00b08bc3e1e83696" providerId="LiveId" clId="{B135284D-4121-42CE-9851-271181DD68D7}" dt="2022-05-09T18:22:58.549" v="1444" actId="478"/>
          <ac:spMkLst>
            <pc:docMk/>
            <pc:sldMk cId="1319115296" sldId="270"/>
            <ac:spMk id="284" creationId="{8258BED9-A49D-9C64-9801-57F55266401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5" creationId="{4B11849A-4249-4C64-B5A3-309F2D596DF3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6" creationId="{AF41B834-7DAC-4DEE-B284-4B2D086EA6E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7" creationId="{633C9318-1CC9-4517-8C9D-5C1A07CA9E16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8" creationId="{2A6C6829-3D86-4F72-9FA3-DDCD0B1546E9}"/>
          </ac:spMkLst>
        </pc:spChg>
        <pc:spChg chg="add del mod">
          <ac:chgData name="Sven Van de Velde" userId="00b08bc3e1e83696" providerId="LiveId" clId="{B135284D-4121-42CE-9851-271181DD68D7}" dt="2022-05-09T18:27:38.598" v="1660" actId="478"/>
          <ac:spMkLst>
            <pc:docMk/>
            <pc:sldMk cId="1319115296" sldId="270"/>
            <ac:spMk id="289" creationId="{1973130A-0A54-F304-2ABB-5B5E3C729F50}"/>
          </ac:spMkLst>
        </pc:spChg>
        <pc:spChg chg="add del mod">
          <ac:chgData name="Sven Van de Velde" userId="00b08bc3e1e83696" providerId="LiveId" clId="{B135284D-4121-42CE-9851-271181DD68D7}" dt="2022-05-09T18:37:20.340" v="2786" actId="478"/>
          <ac:spMkLst>
            <pc:docMk/>
            <pc:sldMk cId="1319115296" sldId="270"/>
            <ac:spMk id="290" creationId="{64F009DA-C827-F31B-51E9-E7CC220FD84B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91" creationId="{E3EED98A-B8C4-1CEF-DCAF-19085F7EDF71}"/>
          </ac:spMkLst>
        </pc:spChg>
        <pc:spChg chg="add mod">
          <ac:chgData name="Sven Van de Velde" userId="00b08bc3e1e83696" providerId="LiveId" clId="{B135284D-4121-42CE-9851-271181DD68D7}" dt="2022-05-09T18:37:08.963" v="2785" actId="1037"/>
          <ac:spMkLst>
            <pc:docMk/>
            <pc:sldMk cId="1319115296" sldId="270"/>
            <ac:spMk id="292" creationId="{10E291D0-6EC7-6922-577E-F95260BFA58B}"/>
          </ac:spMkLst>
        </pc:spChg>
        <pc:spChg chg="add mod">
          <ac:chgData name="Sven Van de Velde" userId="00b08bc3e1e83696" providerId="LiveId" clId="{B135284D-4121-42CE-9851-271181DD68D7}" dt="2022-05-09T18:37:08.963" v="2785" actId="1037"/>
          <ac:spMkLst>
            <pc:docMk/>
            <pc:sldMk cId="1319115296" sldId="270"/>
            <ac:spMk id="293" creationId="{32A95898-DD5E-311B-6177-EA27A6B2A5D6}"/>
          </ac:spMkLst>
        </pc:spChg>
        <pc:spChg chg="add mod">
          <ac:chgData name="Sven Van de Velde" userId="00b08bc3e1e83696" providerId="LiveId" clId="{B135284D-4121-42CE-9851-271181DD68D7}" dt="2022-05-09T18:37:27.234" v="2861" actId="1035"/>
          <ac:spMkLst>
            <pc:docMk/>
            <pc:sldMk cId="1319115296" sldId="270"/>
            <ac:spMk id="294" creationId="{9AA9AE89-93BE-464E-C153-FAC01F441835}"/>
          </ac:spMkLst>
        </pc:spChg>
        <pc:spChg chg="add mod">
          <ac:chgData name="Sven Van de Velde" userId="00b08bc3e1e83696" providerId="LiveId" clId="{B135284D-4121-42CE-9851-271181DD68D7}" dt="2022-05-09T18:37:27.234" v="2861" actId="1035"/>
          <ac:spMkLst>
            <pc:docMk/>
            <pc:sldMk cId="1319115296" sldId="270"/>
            <ac:spMk id="295" creationId="{BF39FAAE-F065-1E4E-62AB-367D79448443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96" creationId="{DD41981C-4345-47B7-83CD-CC7948440244}"/>
          </ac:spMkLst>
        </pc:spChg>
        <pc:spChg chg="add mod">
          <ac:chgData name="Sven Van de Velde" userId="00b08bc3e1e83696" providerId="LiveId" clId="{B135284D-4121-42CE-9851-271181DD68D7}" dt="2022-05-09T18:39:12.614" v="2956" actId="207"/>
          <ac:spMkLst>
            <pc:docMk/>
            <pc:sldMk cId="1319115296" sldId="270"/>
            <ac:spMk id="297" creationId="{CFB48C78-5805-0ED0-EE5E-09064FFCA87D}"/>
          </ac:spMkLst>
        </pc:spChg>
        <pc:spChg chg="add mod">
          <ac:chgData name="Sven Van de Velde" userId="00b08bc3e1e83696" providerId="LiveId" clId="{B135284D-4121-42CE-9851-271181DD68D7}" dt="2022-05-09T18:37:49.642" v="2954" actId="1035"/>
          <ac:spMkLst>
            <pc:docMk/>
            <pc:sldMk cId="1319115296" sldId="270"/>
            <ac:spMk id="298" creationId="{054A06C1-7BE8-7829-E956-8DEA11E2E94C}"/>
          </ac:spMkLst>
        </pc:spChg>
        <pc:spChg chg="add mod">
          <ac:chgData name="Sven Van de Velde" userId="00b08bc3e1e83696" providerId="LiveId" clId="{B135284D-4121-42CE-9851-271181DD68D7}" dt="2022-05-09T18:37:49.642" v="2954" actId="1035"/>
          <ac:spMkLst>
            <pc:docMk/>
            <pc:sldMk cId="1319115296" sldId="270"/>
            <ac:spMk id="299" creationId="{D107DCE9-2083-D972-9C73-E0041D44922C}"/>
          </ac:spMkLst>
        </pc:spChg>
        <pc:spChg chg="add mod">
          <ac:chgData name="Sven Van de Velde" userId="00b08bc3e1e83696" providerId="LiveId" clId="{B135284D-4121-42CE-9851-271181DD68D7}" dt="2022-05-09T18:39:12.614" v="2956" actId="207"/>
          <ac:spMkLst>
            <pc:docMk/>
            <pc:sldMk cId="1319115296" sldId="270"/>
            <ac:spMk id="300" creationId="{399BDE80-9BCA-35A5-9D20-6F3F91BC2FFD}"/>
          </ac:spMkLst>
        </pc:spChg>
        <pc:spChg chg="mod">
          <ac:chgData name="Sven Van de Velde" userId="00b08bc3e1e83696" providerId="LiveId" clId="{B135284D-4121-42CE-9851-271181DD68D7}" dt="2022-05-09T18:32:03.611" v="2100" actId="20577"/>
          <ac:spMkLst>
            <pc:docMk/>
            <pc:sldMk cId="1319115296" sldId="270"/>
            <ac:spMk id="304" creationId="{FC6F7542-90CD-44F0-94D5-F6D2FFEFC1F2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39" creationId="{865FE4F6-B6DD-43B2-8837-B9701DEFA1C2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0" creationId="{439932A6-6471-4D5D-89E6-3486AAA8A3CA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1" creationId="{738350A4-678A-4C3B-AC23-01D238489EA6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2" creationId="{035DA460-A167-4C64-9DBB-6FC11C43BCEC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3" creationId="{325029A2-A462-4F64-8387-51495C0179EB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4" creationId="{3EB6A61B-C1E6-473E-9086-EF1EB4C169F4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5" creationId="{4E52A85E-2346-445A-B8BA-289B273B4A65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6" creationId="{5F5F5F6C-1179-4AEF-81F7-CB2FD1317F05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7" creationId="{E2375012-48FF-42FC-88F6-FD99DAABB9FD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8" creationId="{80F126E8-7CA2-4036-8C33-BE2842712A78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9" creationId="{8C920F00-EAB8-47B6-8F0E-AEEDE3B8635C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50" creationId="{3C7856DD-7C54-4283-BFFC-8646B7B23BA6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51" creationId="{0E57EA13-C5AA-44FD-8203-8024BE3B07B1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52" creationId="{9FF30BFE-DDF5-4019-83D5-D9B18D9BEB9B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57" creationId="{D5CD8612-EAAA-4DCD-8C53-4D9BF119F9B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58" creationId="{F1B7F2FD-06E3-4A2C-B332-AF39B0403DF4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59" creationId="{3C279E9C-0150-494F-A503-05244F2E3DA5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60" creationId="{69056A41-5B39-495B-91A8-C53628E12269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61" creationId="{FABC7142-E215-4CAF-94A8-DEFCAB31D9FF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62" creationId="{5231DE2E-3052-4269-9F0E-91978706EB8A}"/>
          </ac:spMkLst>
        </pc:spChg>
        <pc:spChg chg="del mod">
          <ac:chgData name="Sven Van de Velde" userId="00b08bc3e1e83696" providerId="LiveId" clId="{B135284D-4121-42CE-9851-271181DD68D7}" dt="2022-05-09T18:29:20.961" v="1740" actId="478"/>
          <ac:spMkLst>
            <pc:docMk/>
            <pc:sldMk cId="1319115296" sldId="270"/>
            <ac:spMk id="389" creationId="{16EF0D31-1212-4714-AD9A-F4BECCE9F49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0" creationId="{5B8FB319-6769-4877-A938-38A1326BD2A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1" creationId="{9971032D-505B-46D6-9A43-188CE1C7835A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2" creationId="{F3F5D5EF-3AA5-4A61-AA49-DF713DBC0C9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3" creationId="{39FFFFE1-3591-4150-B822-E57C8660B13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4" creationId="{4611F378-51ED-4D17-B9C2-5E5C81E2BA3B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5" creationId="{1F04F3E9-ACCB-4154-97B5-20AF0C0DF4A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6" creationId="{56562064-623F-416A-8C81-FAE0B6166504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7" creationId="{678FCE51-02DB-4E4F-89A8-067BAC718CF3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8" creationId="{D428BD04-7E02-4D23-8A36-9DA8C7D96F91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9" creationId="{D51EE43E-4004-4D31-BEE6-E1CDBA27720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00" creationId="{E33FA292-E2C0-4F37-94CA-F7AD1A1626EA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01" creationId="{1FBC7E02-5B56-46CD-8FAA-FDE6485D27F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02" creationId="{D66E12D9-B169-4B1C-A213-6BFD3269F1F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27" creationId="{A9C0C694-BABF-499A-9CFC-AFCCB4C3B3C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28" creationId="{A91B1614-7C69-44FA-911D-4AF35CFC8048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29" creationId="{A5A129C8-8BD4-44A6-BA19-F1003AA6F352}"/>
          </ac:spMkLst>
        </pc:spChg>
        <pc:spChg chg="mod">
          <ac:chgData name="Sven Van de Velde" userId="00b08bc3e1e83696" providerId="LiveId" clId="{B135284D-4121-42CE-9851-271181DD68D7}" dt="2022-05-09T18:39:24.693" v="2963" actId="20577"/>
          <ac:spMkLst>
            <pc:docMk/>
            <pc:sldMk cId="1319115296" sldId="270"/>
            <ac:spMk id="430" creationId="{014C3F8F-5B3D-4C76-BDE4-2C8B341BEEA6}"/>
          </ac:spMkLst>
        </pc:spChg>
        <pc:spChg chg="mod">
          <ac:chgData name="Sven Van de Velde" userId="00b08bc3e1e83696" providerId="LiveId" clId="{B135284D-4121-42CE-9851-271181DD68D7}" dt="2022-05-09T18:41:54.963" v="3308" actId="20577"/>
          <ac:spMkLst>
            <pc:docMk/>
            <pc:sldMk cId="1319115296" sldId="270"/>
            <ac:spMk id="435" creationId="{3A3E08DE-732B-4FD0-A05C-2C8054B1C699}"/>
          </ac:spMkLst>
        </pc:spChg>
        <pc:spChg chg="mod">
          <ac:chgData name="Sven Van de Velde" userId="00b08bc3e1e83696" providerId="LiveId" clId="{B135284D-4121-42CE-9851-271181DD68D7}" dt="2022-05-09T18:34:44.299" v="2440" actId="20577"/>
          <ac:spMkLst>
            <pc:docMk/>
            <pc:sldMk cId="1319115296" sldId="270"/>
            <ac:spMk id="458" creationId="{E81BC949-39E5-4196-9E52-1690F1B29AB2}"/>
          </ac:spMkLst>
        </pc:spChg>
        <pc:spChg chg="mod">
          <ac:chgData name="Sven Van de Velde" userId="00b08bc3e1e83696" providerId="LiveId" clId="{B135284D-4121-42CE-9851-271181DD68D7}" dt="2022-05-09T18:31:49.537" v="2068" actId="20577"/>
          <ac:spMkLst>
            <pc:docMk/>
            <pc:sldMk cId="1319115296" sldId="270"/>
            <ac:spMk id="459" creationId="{6EE29679-CDA9-4F4B-9590-6940FCCE7475}"/>
          </ac:spMkLst>
        </pc:spChg>
        <pc:picChg chg="add mod">
          <ac:chgData name="Sven Van de Velde" userId="00b08bc3e1e83696" providerId="LiveId" clId="{B135284D-4121-42CE-9851-271181DD68D7}" dt="2022-05-09T17:49:52.586" v="18"/>
          <ac:picMkLst>
            <pc:docMk/>
            <pc:sldMk cId="1319115296" sldId="270"/>
            <ac:picMk id="198" creationId="{DCA765B5-A0ED-C9AF-998F-8E4F445C3D50}"/>
          </ac:picMkLst>
        </pc:picChg>
        <pc:picChg chg="del">
          <ac:chgData name="Sven Van de Velde" userId="00b08bc3e1e83696" providerId="LiveId" clId="{B135284D-4121-42CE-9851-271181DD68D7}" dt="2022-05-09T17:49:55.874" v="19" actId="478"/>
          <ac:picMkLst>
            <pc:docMk/>
            <pc:sldMk cId="1319115296" sldId="270"/>
            <ac:picMk id="1026" creationId="{15497C3A-E37A-4DA5-82C7-BCBAEAA3F7BE}"/>
          </ac:picMkLst>
        </pc:picChg>
      </pc:sldChg>
      <pc:sldChg chg="del">
        <pc:chgData name="Sven Van de Velde" userId="00b08bc3e1e83696" providerId="LiveId" clId="{B135284D-4121-42CE-9851-271181DD68D7}" dt="2022-05-09T17:49:30.851" v="0" actId="47"/>
        <pc:sldMkLst>
          <pc:docMk/>
          <pc:sldMk cId="2130766555" sldId="271"/>
        </pc:sldMkLst>
      </pc:sldChg>
      <pc:sldChg chg="addSp delSp modSp mod">
        <pc:chgData name="Sven Van de Velde" userId="00b08bc3e1e83696" providerId="LiveId" clId="{B135284D-4121-42CE-9851-271181DD68D7}" dt="2022-05-09T18:06:22.794" v="993" actId="20577"/>
        <pc:sldMkLst>
          <pc:docMk/>
          <pc:sldMk cId="2569235681" sldId="274"/>
        </pc:sldMkLst>
        <pc:spChg chg="mod">
          <ac:chgData name="Sven Van de Velde" userId="00b08bc3e1e83696" providerId="LiveId" clId="{B135284D-4121-42CE-9851-271181DD68D7}" dt="2022-05-09T18:04:54.580" v="940" actId="20577"/>
          <ac:spMkLst>
            <pc:docMk/>
            <pc:sldMk cId="2569235681" sldId="274"/>
            <ac:spMk id="16" creationId="{4312C146-5E3F-4584-BF1F-7F31324A990F}"/>
          </ac:spMkLst>
        </pc:spChg>
        <pc:spChg chg="mod">
          <ac:chgData name="Sven Van de Velde" userId="00b08bc3e1e83696" providerId="LiveId" clId="{B135284D-4121-42CE-9851-271181DD68D7}" dt="2022-05-09T18:00:58.153" v="660" actId="20577"/>
          <ac:spMkLst>
            <pc:docMk/>
            <pc:sldMk cId="2569235681" sldId="274"/>
            <ac:spMk id="69" creationId="{A8E21704-C472-488F-A18F-6196948BC7DF}"/>
          </ac:spMkLst>
        </pc:spChg>
        <pc:spChg chg="mod">
          <ac:chgData name="Sven Van de Velde" userId="00b08bc3e1e83696" providerId="LiveId" clId="{B135284D-4121-42CE-9851-271181DD68D7}" dt="2022-05-09T18:01:29.319" v="676" actId="20577"/>
          <ac:spMkLst>
            <pc:docMk/>
            <pc:sldMk cId="2569235681" sldId="274"/>
            <ac:spMk id="84" creationId="{7FCE1904-E9B6-4D6D-BB52-80FB4624BF8F}"/>
          </ac:spMkLst>
        </pc:spChg>
        <pc:spChg chg="add 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117" creationId="{5E8620BE-256B-6A81-A8BE-6B4E3C086470}"/>
          </ac:spMkLst>
        </pc:spChg>
        <pc:spChg chg="del">
          <ac:chgData name="Sven Van de Velde" userId="00b08bc3e1e83696" providerId="LiveId" clId="{B135284D-4121-42CE-9851-271181DD68D7}" dt="2022-05-09T18:05:08.164" v="942" actId="478"/>
          <ac:spMkLst>
            <pc:docMk/>
            <pc:sldMk cId="2569235681" sldId="274"/>
            <ac:spMk id="119" creationId="{89362013-84D8-411C-94E9-9903D9932A42}"/>
          </ac:spMkLst>
        </pc:spChg>
        <pc:spChg chg="mod">
          <ac:chgData name="Sven Van de Velde" userId="00b08bc3e1e83696" providerId="LiveId" clId="{B135284D-4121-42CE-9851-271181DD68D7}" dt="2022-05-09T18:06:22.794" v="993" actId="20577"/>
          <ac:spMkLst>
            <pc:docMk/>
            <pc:sldMk cId="2569235681" sldId="274"/>
            <ac:spMk id="121" creationId="{65BAB5EF-9FCF-4A2C-ABB0-A918BEF7D2A2}"/>
          </ac:spMkLst>
        </pc:spChg>
        <pc:spChg chg="mod">
          <ac:chgData name="Sven Van de Velde" userId="00b08bc3e1e83696" providerId="LiveId" clId="{B135284D-4121-42CE-9851-271181DD68D7}" dt="2022-05-09T18:05:39.946" v="959" actId="20577"/>
          <ac:spMkLst>
            <pc:docMk/>
            <pc:sldMk cId="2569235681" sldId="274"/>
            <ac:spMk id="122" creationId="{51846F9E-F627-4092-A68F-D90D4C8ACBE8}"/>
          </ac:spMkLst>
        </pc:spChg>
        <pc:spChg chg="mod">
          <ac:chgData name="Sven Van de Velde" userId="00b08bc3e1e83696" providerId="LiveId" clId="{B135284D-4121-42CE-9851-271181DD68D7}" dt="2022-05-09T18:05:52.834" v="974" actId="20577"/>
          <ac:spMkLst>
            <pc:docMk/>
            <pc:sldMk cId="2569235681" sldId="274"/>
            <ac:spMk id="128" creationId="{B6D86A31-C361-443F-8927-45E2A48DF0C5}"/>
          </ac:spMkLst>
        </pc:spChg>
        <pc:spChg chg="mod">
          <ac:chgData name="Sven Van de Velde" userId="00b08bc3e1e83696" providerId="LiveId" clId="{B135284D-4121-42CE-9851-271181DD68D7}" dt="2022-05-09T18:06:19.128" v="988" actId="20577"/>
          <ac:spMkLst>
            <pc:docMk/>
            <pc:sldMk cId="2569235681" sldId="274"/>
            <ac:spMk id="129" creationId="{4BE792A5-4A95-4BB6-99AE-0531DD6C6192}"/>
          </ac:spMkLst>
        </pc:spChg>
        <pc:spChg chg="del">
          <ac:chgData name="Sven Van de Velde" userId="00b08bc3e1e83696" providerId="LiveId" clId="{B135284D-4121-42CE-9851-271181DD68D7}" dt="2022-05-09T18:05:05.616" v="941" actId="478"/>
          <ac:spMkLst>
            <pc:docMk/>
            <pc:sldMk cId="2569235681" sldId="274"/>
            <ac:spMk id="132" creationId="{7F80F30A-1A84-4DE0-8482-FA154D4E084C}"/>
          </ac:spMkLst>
        </pc:spChg>
        <pc:spChg chg="mod">
          <ac:chgData name="Sven Van de Velde" userId="00b08bc3e1e83696" providerId="LiveId" clId="{B135284D-4121-42CE-9851-271181DD68D7}" dt="2022-05-09T18:01:40.385" v="681" actId="20577"/>
          <ac:spMkLst>
            <pc:docMk/>
            <pc:sldMk cId="2569235681" sldId="274"/>
            <ac:spMk id="152" creationId="{5A33EDFF-5287-42F3-A877-2C393D6EB429}"/>
          </ac:spMkLst>
        </pc:spChg>
        <pc:spChg chg="mod">
          <ac:chgData name="Sven Van de Velde" userId="00b08bc3e1e83696" providerId="LiveId" clId="{B135284D-4121-42CE-9851-271181DD68D7}" dt="2022-05-09T17:59:57.227" v="637" actId="14100"/>
          <ac:spMkLst>
            <pc:docMk/>
            <pc:sldMk cId="2569235681" sldId="274"/>
            <ac:spMk id="166" creationId="{5C8E82B5-5CD9-4ED7-9B40-496EF79BDE6A}"/>
          </ac:spMkLst>
        </pc:spChg>
        <pc:spChg chg="mod">
          <ac:chgData name="Sven Van de Velde" userId="00b08bc3e1e83696" providerId="LiveId" clId="{B135284D-4121-42CE-9851-271181DD68D7}" dt="2022-05-09T18:01:47.051" v="684" actId="20577"/>
          <ac:spMkLst>
            <pc:docMk/>
            <pc:sldMk cId="2569235681" sldId="274"/>
            <ac:spMk id="168" creationId="{600A69A8-399A-405F-A2C8-4C00DE46B722}"/>
          </ac:spMkLst>
        </pc:spChg>
        <pc:spChg chg="mod">
          <ac:chgData name="Sven Van de Velde" userId="00b08bc3e1e83696" providerId="LiveId" clId="{B135284D-4121-42CE-9851-271181DD68D7}" dt="2022-05-09T17:55:42.278" v="235"/>
          <ac:spMkLst>
            <pc:docMk/>
            <pc:sldMk cId="2569235681" sldId="274"/>
            <ac:spMk id="196" creationId="{C4BD91A3-0461-4C58-83F6-E1524E3CF6E1}"/>
          </ac:spMkLst>
        </pc:spChg>
        <pc:spChg chg="del">
          <ac:chgData name="Sven Van de Velde" userId="00b08bc3e1e83696" providerId="LiveId" clId="{B135284D-4121-42CE-9851-271181DD68D7}" dt="2022-05-09T17:58:08.129" v="437" actId="478"/>
          <ac:spMkLst>
            <pc:docMk/>
            <pc:sldMk cId="2569235681" sldId="274"/>
            <ac:spMk id="239" creationId="{3CFCC908-F619-4FBB-9BE1-50163406A814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42" creationId="{A9DE1412-E84B-48DB-BA18-FD34688BD3DB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43" creationId="{A1D331A3-52D0-49F5-B570-81B3C7D2EE34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44" creationId="{31A8D56C-D2E0-4861-82B7-67A32BEC1C7D}"/>
          </ac:spMkLst>
        </pc:spChg>
        <pc:spChg chg="del">
          <ac:chgData name="Sven Van de Velde" userId="00b08bc3e1e83696" providerId="LiveId" clId="{B135284D-4121-42CE-9851-271181DD68D7}" dt="2022-05-09T17:58:08.129" v="437" actId="478"/>
          <ac:spMkLst>
            <pc:docMk/>
            <pc:sldMk cId="2569235681" sldId="274"/>
            <ac:spMk id="245" creationId="{74B6CEFC-BAF0-44E2-9D81-2C6EF88DAC1D}"/>
          </ac:spMkLst>
        </pc:spChg>
        <pc:spChg chg="del">
          <ac:chgData name="Sven Van de Velde" userId="00b08bc3e1e83696" providerId="LiveId" clId="{B135284D-4121-42CE-9851-271181DD68D7}" dt="2022-05-09T17:58:08.129" v="437" actId="478"/>
          <ac:spMkLst>
            <pc:docMk/>
            <pc:sldMk cId="2569235681" sldId="274"/>
            <ac:spMk id="246" creationId="{5BBEC8DD-3AD8-40DA-9DB6-DAEC97B84C7C}"/>
          </ac:spMkLst>
        </pc:spChg>
        <pc:spChg chg="mod">
          <ac:chgData name="Sven Van de Velde" userId="00b08bc3e1e83696" providerId="LiveId" clId="{B135284D-4121-42CE-9851-271181DD68D7}" dt="2022-05-09T17:55:00.747" v="229" actId="20577"/>
          <ac:spMkLst>
            <pc:docMk/>
            <pc:sldMk cId="2569235681" sldId="274"/>
            <ac:spMk id="247" creationId="{135D8EED-5BAB-490D-950A-F1001854EF5B}"/>
          </ac:spMkLst>
        </pc:spChg>
        <pc:spChg chg="mod">
          <ac:chgData name="Sven Van de Velde" userId="00b08bc3e1e83696" providerId="LiveId" clId="{B135284D-4121-42CE-9851-271181DD68D7}" dt="2022-05-09T17:59:12.424" v="559" actId="20577"/>
          <ac:spMkLst>
            <pc:docMk/>
            <pc:sldMk cId="2569235681" sldId="274"/>
            <ac:spMk id="248" creationId="{9FFE9B26-D5AB-4EF0-B6BC-55FA94ECCCAA}"/>
          </ac:spMkLst>
        </pc:spChg>
        <pc:spChg chg="mod">
          <ac:chgData name="Sven Van de Velde" userId="00b08bc3e1e83696" providerId="LiveId" clId="{B135284D-4121-42CE-9851-271181DD68D7}" dt="2022-05-09T17:59:25.616" v="599" actId="20577"/>
          <ac:spMkLst>
            <pc:docMk/>
            <pc:sldMk cId="2569235681" sldId="274"/>
            <ac:spMk id="249" creationId="{582ECA0E-E88F-4DB9-A09D-EF999A97C99A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60" creationId="{2DEA7FF4-C172-44BF-902B-A3D3BB3B2D0B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61" creationId="{CA39FF96-AB32-425E-89F6-412B0D1E995F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62" creationId="{6B194F4F-81E8-425B-9D89-C09130A8DAA5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301" creationId="{696132A7-0825-442A-A029-2568927B2091}"/>
          </ac:spMkLst>
        </pc:spChg>
        <pc:picChg chg="mod">
          <ac:chgData name="Sven Van de Velde" userId="00b08bc3e1e83696" providerId="LiveId" clId="{B135284D-4121-42CE-9851-271181DD68D7}" dt="2022-05-09T17:49:42.631" v="17" actId="1037"/>
          <ac:picMkLst>
            <pc:docMk/>
            <pc:sldMk cId="2569235681" sldId="274"/>
            <ac:picMk id="321" creationId="{601C5A0F-A075-4630-8EE8-61CAD39D5341}"/>
          </ac:picMkLst>
        </pc:picChg>
        <pc:cxnChg chg="mod">
          <ac:chgData name="Sven Van de Velde" userId="00b08bc3e1e83696" providerId="LiveId" clId="{B135284D-4121-42CE-9851-271181DD68D7}" dt="2022-05-09T17:58:41.223" v="457" actId="1035"/>
          <ac:cxnSpMkLst>
            <pc:docMk/>
            <pc:sldMk cId="2569235681" sldId="274"/>
            <ac:cxnSpMk id="64" creationId="{AEC55BF8-7C12-4CFE-A284-91B29B1CD019}"/>
          </ac:cxnSpMkLst>
        </pc:cxnChg>
      </pc:sldChg>
    </pc:docChg>
  </pc:docChgLst>
  <pc:docChgLst>
    <pc:chgData name="Sven Van de Velde" userId="00b08bc3e1e83696" providerId="LiveId" clId="{2175C1B3-A2FD-4834-99C4-EB58C5AA5ED9}"/>
    <pc:docChg chg="modSld">
      <pc:chgData name="Sven Van de Velde" userId="00b08bc3e1e83696" providerId="LiveId" clId="{2175C1B3-A2FD-4834-99C4-EB58C5AA5ED9}" dt="2022-10-27T13:18:53.012" v="0" actId="20577"/>
      <pc:docMkLst>
        <pc:docMk/>
      </pc:docMkLst>
      <pc:sldChg chg="modSp mod">
        <pc:chgData name="Sven Van de Velde" userId="00b08bc3e1e83696" providerId="LiveId" clId="{2175C1B3-A2FD-4834-99C4-EB58C5AA5ED9}" dt="2022-10-27T13:18:53.012" v="0" actId="20577"/>
        <pc:sldMkLst>
          <pc:docMk/>
          <pc:sldMk cId="513411651" sldId="281"/>
        </pc:sldMkLst>
        <pc:spChg chg="mod">
          <ac:chgData name="Sven Van de Velde" userId="00b08bc3e1e83696" providerId="LiveId" clId="{2175C1B3-A2FD-4834-99C4-EB58C5AA5ED9}" dt="2022-10-27T13:18:53.012" v="0" actId="20577"/>
          <ac:spMkLst>
            <pc:docMk/>
            <pc:sldMk cId="513411651" sldId="281"/>
            <ac:spMk id="7" creationId="{3B9E74A5-8822-9421-211B-CA70160208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304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3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67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72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8541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138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1973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96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760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73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986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2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92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3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189000"/>
            <a:ext cx="1375189" cy="4050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000" y="18900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94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189000"/>
            <a:ext cx="1375189" cy="4050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000" y="18900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1">
            <a:extLst>
              <a:ext uri="{FF2B5EF4-FFF2-40B4-BE49-F238E27FC236}">
                <a16:creationId xmlns:a16="http://schemas.microsoft.com/office/drawing/2014/main" id="{0E77F6DB-2806-6B20-976E-10B239AA9613}"/>
              </a:ext>
            </a:extLst>
          </p:cNvPr>
          <p:cNvSpPr/>
          <p:nvPr userDrawn="1"/>
        </p:nvSpPr>
        <p:spPr>
          <a:xfrm>
            <a:off x="2136000" y="234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">
            <a:extLst>
              <a:ext uri="{FF2B5EF4-FFF2-40B4-BE49-F238E27FC236}">
                <a16:creationId xmlns:a16="http://schemas.microsoft.com/office/drawing/2014/main" id="{1D269831-A4F8-76C7-B86B-6B27F357975C}"/>
              </a:ext>
            </a:extLst>
          </p:cNvPr>
          <p:cNvSpPr/>
          <p:nvPr userDrawn="1"/>
        </p:nvSpPr>
        <p:spPr>
          <a:xfrm>
            <a:off x="2136000" y="333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">
            <a:extLst>
              <a:ext uri="{FF2B5EF4-FFF2-40B4-BE49-F238E27FC236}">
                <a16:creationId xmlns:a16="http://schemas.microsoft.com/office/drawing/2014/main" id="{947C2B8E-D81C-2D76-1341-B88E61D037F8}"/>
              </a:ext>
            </a:extLst>
          </p:cNvPr>
          <p:cNvSpPr/>
          <p:nvPr userDrawn="1"/>
        </p:nvSpPr>
        <p:spPr>
          <a:xfrm>
            <a:off x="2136000" y="621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">
            <a:extLst>
              <a:ext uri="{FF2B5EF4-FFF2-40B4-BE49-F238E27FC236}">
                <a16:creationId xmlns:a16="http://schemas.microsoft.com/office/drawing/2014/main" id="{E21512C8-F6A3-6790-5C66-6F5A41E81E18}"/>
              </a:ext>
            </a:extLst>
          </p:cNvPr>
          <p:cNvSpPr/>
          <p:nvPr userDrawn="1"/>
        </p:nvSpPr>
        <p:spPr>
          <a:xfrm>
            <a:off x="2136000" y="522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">
            <a:extLst>
              <a:ext uri="{FF2B5EF4-FFF2-40B4-BE49-F238E27FC236}">
                <a16:creationId xmlns:a16="http://schemas.microsoft.com/office/drawing/2014/main" id="{4DE03B36-D29C-7812-D384-E029B86904D5}"/>
              </a:ext>
            </a:extLst>
          </p:cNvPr>
          <p:cNvSpPr/>
          <p:nvPr userDrawn="1"/>
        </p:nvSpPr>
        <p:spPr>
          <a:xfrm>
            <a:off x="2136000" y="477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">
            <a:extLst>
              <a:ext uri="{FF2B5EF4-FFF2-40B4-BE49-F238E27FC236}">
                <a16:creationId xmlns:a16="http://schemas.microsoft.com/office/drawing/2014/main" id="{F393E049-2C52-5A70-1F86-289CE764910A}"/>
              </a:ext>
            </a:extLst>
          </p:cNvPr>
          <p:cNvSpPr/>
          <p:nvPr userDrawn="1"/>
        </p:nvSpPr>
        <p:spPr>
          <a:xfrm>
            <a:off x="2136000" y="378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">
            <a:extLst>
              <a:ext uri="{FF2B5EF4-FFF2-40B4-BE49-F238E27FC236}">
                <a16:creationId xmlns:a16="http://schemas.microsoft.com/office/drawing/2014/main" id="{AD70BACC-DAB3-F187-1ED1-3EF172483407}"/>
              </a:ext>
            </a:extLst>
          </p:cNvPr>
          <p:cNvSpPr/>
          <p:nvPr userDrawn="1"/>
        </p:nvSpPr>
        <p:spPr>
          <a:xfrm>
            <a:off x="2136000" y="189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">
            <a:extLst>
              <a:ext uri="{FF2B5EF4-FFF2-40B4-BE49-F238E27FC236}">
                <a16:creationId xmlns:a16="http://schemas.microsoft.com/office/drawing/2014/main" id="{79448C31-205B-F049-95D0-0A12B74A8AEE}"/>
              </a:ext>
            </a:extLst>
          </p:cNvPr>
          <p:cNvSpPr/>
          <p:nvPr userDrawn="1"/>
        </p:nvSpPr>
        <p:spPr>
          <a:xfrm>
            <a:off x="2136000" y="90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chte verbindingslijn 137">
            <a:extLst>
              <a:ext uri="{FF2B5EF4-FFF2-40B4-BE49-F238E27FC236}">
                <a16:creationId xmlns:a16="http://schemas.microsoft.com/office/drawing/2014/main" id="{40F175BF-8D0C-203E-C6F4-BC74B3764266}"/>
              </a:ext>
            </a:extLst>
          </p:cNvPr>
          <p:cNvCxnSpPr>
            <a:cxnSpLocks/>
          </p:cNvCxnSpPr>
          <p:nvPr userDrawn="1"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75">
            <a:extLst>
              <a:ext uri="{FF2B5EF4-FFF2-40B4-BE49-F238E27FC236}">
                <a16:creationId xmlns:a16="http://schemas.microsoft.com/office/drawing/2014/main" id="{464DCF9E-7AD2-F359-C87A-167BEB07E855}"/>
              </a:ext>
            </a:extLst>
          </p:cNvPr>
          <p:cNvCxnSpPr>
            <a:cxnSpLocks/>
          </p:cNvCxnSpPr>
          <p:nvPr userDrawn="1"/>
        </p:nvCxnSpPr>
        <p:spPr>
          <a:xfrm>
            <a:off x="10056000" y="909000"/>
            <a:ext cx="0" cy="5895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323">
            <a:extLst>
              <a:ext uri="{FF2B5EF4-FFF2-40B4-BE49-F238E27FC236}">
                <a16:creationId xmlns:a16="http://schemas.microsoft.com/office/drawing/2014/main" id="{BB59B6D5-2F99-BAEC-EBCF-F5F7ABD77A81}"/>
              </a:ext>
            </a:extLst>
          </p:cNvPr>
          <p:cNvSpPr/>
          <p:nvPr userDrawn="1"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D18C09-62AF-D4F1-5C7D-7DF211FF574A}"/>
              </a:ext>
            </a:extLst>
          </p:cNvPr>
          <p:cNvCxnSpPr>
            <a:cxnSpLocks/>
          </p:cNvCxnSpPr>
          <p:nvPr userDrawn="1"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323">
            <a:extLst>
              <a:ext uri="{FF2B5EF4-FFF2-40B4-BE49-F238E27FC236}">
                <a16:creationId xmlns:a16="http://schemas.microsoft.com/office/drawing/2014/main" id="{C826B4CC-340B-5C76-CA54-6214DA445497}"/>
              </a:ext>
            </a:extLst>
          </p:cNvPr>
          <p:cNvSpPr/>
          <p:nvPr userDrawn="1"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0" name="Rechthoek 323">
            <a:extLst>
              <a:ext uri="{FF2B5EF4-FFF2-40B4-BE49-F238E27FC236}">
                <a16:creationId xmlns:a16="http://schemas.microsoft.com/office/drawing/2014/main" id="{7C721414-AC4C-6080-4448-B3657EA1EC62}"/>
              </a:ext>
            </a:extLst>
          </p:cNvPr>
          <p:cNvSpPr/>
          <p:nvPr userDrawn="1"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490AADA-C0F5-A578-2C38-B8C6805FDBED}"/>
              </a:ext>
            </a:extLst>
          </p:cNvPr>
          <p:cNvSpPr/>
          <p:nvPr userDrawn="1"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2" name="Rechthoek 323">
            <a:extLst>
              <a:ext uri="{FF2B5EF4-FFF2-40B4-BE49-F238E27FC236}">
                <a16:creationId xmlns:a16="http://schemas.microsoft.com/office/drawing/2014/main" id="{3B36AD12-B0F4-518B-F42A-4CA711AF6BE5}"/>
              </a:ext>
            </a:extLst>
          </p:cNvPr>
          <p:cNvSpPr/>
          <p:nvPr userDrawn="1"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3" name="Rechthoek 323">
            <a:extLst>
              <a:ext uri="{FF2B5EF4-FFF2-40B4-BE49-F238E27FC236}">
                <a16:creationId xmlns:a16="http://schemas.microsoft.com/office/drawing/2014/main" id="{5EDEEFAA-1BF6-A045-4659-A125B87D4E98}"/>
              </a:ext>
            </a:extLst>
          </p:cNvPr>
          <p:cNvSpPr/>
          <p:nvPr userDrawn="1"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" name="Rechthoek 323">
            <a:extLst>
              <a:ext uri="{FF2B5EF4-FFF2-40B4-BE49-F238E27FC236}">
                <a16:creationId xmlns:a16="http://schemas.microsoft.com/office/drawing/2014/main" id="{434E9441-089B-C3B0-EE26-15C25A31C066}"/>
              </a:ext>
            </a:extLst>
          </p:cNvPr>
          <p:cNvSpPr/>
          <p:nvPr userDrawn="1"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5" name="Rechthoek 323">
            <a:extLst>
              <a:ext uri="{FF2B5EF4-FFF2-40B4-BE49-F238E27FC236}">
                <a16:creationId xmlns:a16="http://schemas.microsoft.com/office/drawing/2014/main" id="{83A29AD0-C108-E9E0-7D67-14B4883E3BBD}"/>
              </a:ext>
            </a:extLst>
          </p:cNvPr>
          <p:cNvSpPr/>
          <p:nvPr userDrawn="1"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6" name="Rechthoek 323">
            <a:extLst>
              <a:ext uri="{FF2B5EF4-FFF2-40B4-BE49-F238E27FC236}">
                <a16:creationId xmlns:a16="http://schemas.microsoft.com/office/drawing/2014/main" id="{87F7D605-DC9A-DB83-EBA4-449C4902AEC3}"/>
              </a:ext>
            </a:extLst>
          </p:cNvPr>
          <p:cNvSpPr/>
          <p:nvPr userDrawn="1"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7" name="Rechthoek 323">
            <a:extLst>
              <a:ext uri="{FF2B5EF4-FFF2-40B4-BE49-F238E27FC236}">
                <a16:creationId xmlns:a16="http://schemas.microsoft.com/office/drawing/2014/main" id="{403FA8D7-3FD7-6ED8-89E7-9C986BE6D1A8}"/>
              </a:ext>
            </a:extLst>
          </p:cNvPr>
          <p:cNvSpPr/>
          <p:nvPr userDrawn="1"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8" name="Rechthoek 323">
            <a:extLst>
              <a:ext uri="{FF2B5EF4-FFF2-40B4-BE49-F238E27FC236}">
                <a16:creationId xmlns:a16="http://schemas.microsoft.com/office/drawing/2014/main" id="{5C292F82-A1A1-AD1D-3D99-58E8BF236949}"/>
              </a:ext>
            </a:extLst>
          </p:cNvPr>
          <p:cNvSpPr/>
          <p:nvPr userDrawn="1"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9" name="Rechthoek 323">
            <a:extLst>
              <a:ext uri="{FF2B5EF4-FFF2-40B4-BE49-F238E27FC236}">
                <a16:creationId xmlns:a16="http://schemas.microsoft.com/office/drawing/2014/main" id="{15B376E4-70E3-5117-AC7F-6EAC63E57D71}"/>
              </a:ext>
            </a:extLst>
          </p:cNvPr>
          <p:cNvSpPr/>
          <p:nvPr userDrawn="1"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30" name="Rechthoek 323">
            <a:extLst>
              <a:ext uri="{FF2B5EF4-FFF2-40B4-BE49-F238E27FC236}">
                <a16:creationId xmlns:a16="http://schemas.microsoft.com/office/drawing/2014/main" id="{36C88865-59BF-94D3-F2FF-DDEF2D0F8910}"/>
              </a:ext>
            </a:extLst>
          </p:cNvPr>
          <p:cNvSpPr/>
          <p:nvPr userDrawn="1"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31" name="Rechthoek 323">
            <a:extLst>
              <a:ext uri="{FF2B5EF4-FFF2-40B4-BE49-F238E27FC236}">
                <a16:creationId xmlns:a16="http://schemas.microsoft.com/office/drawing/2014/main" id="{AD664267-8898-7355-BCF0-F02263F2ACB6}"/>
              </a:ext>
            </a:extLst>
          </p:cNvPr>
          <p:cNvSpPr/>
          <p:nvPr userDrawn="1"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32" name="Rechthoek 323">
            <a:extLst>
              <a:ext uri="{FF2B5EF4-FFF2-40B4-BE49-F238E27FC236}">
                <a16:creationId xmlns:a16="http://schemas.microsoft.com/office/drawing/2014/main" id="{4CF20A00-AD14-1A30-CE3A-DC8D8E936F5C}"/>
              </a:ext>
            </a:extLst>
          </p:cNvPr>
          <p:cNvSpPr/>
          <p:nvPr userDrawn="1"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33" name="Rechthoek 323">
            <a:extLst>
              <a:ext uri="{FF2B5EF4-FFF2-40B4-BE49-F238E27FC236}">
                <a16:creationId xmlns:a16="http://schemas.microsoft.com/office/drawing/2014/main" id="{BC104121-B062-8E2F-BA8B-994F0970CFC4}"/>
              </a:ext>
            </a:extLst>
          </p:cNvPr>
          <p:cNvSpPr/>
          <p:nvPr userDrawn="1"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34" name="Rechthoek 323">
            <a:extLst>
              <a:ext uri="{FF2B5EF4-FFF2-40B4-BE49-F238E27FC236}">
                <a16:creationId xmlns:a16="http://schemas.microsoft.com/office/drawing/2014/main" id="{1A3304E5-9A70-D5D3-A792-A8B8A2580DDF}"/>
              </a:ext>
            </a:extLst>
          </p:cNvPr>
          <p:cNvSpPr/>
          <p:nvPr userDrawn="1"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35" name="Rechthoek 323">
            <a:extLst>
              <a:ext uri="{FF2B5EF4-FFF2-40B4-BE49-F238E27FC236}">
                <a16:creationId xmlns:a16="http://schemas.microsoft.com/office/drawing/2014/main" id="{4D094ACA-429D-DBFD-CEA0-B02E03E9B93D}"/>
              </a:ext>
            </a:extLst>
          </p:cNvPr>
          <p:cNvSpPr/>
          <p:nvPr userDrawn="1"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36" name="Rechthoek 323">
            <a:extLst>
              <a:ext uri="{FF2B5EF4-FFF2-40B4-BE49-F238E27FC236}">
                <a16:creationId xmlns:a16="http://schemas.microsoft.com/office/drawing/2014/main" id="{7737966C-3E07-5EC6-4E46-1D416B5741A7}"/>
              </a:ext>
            </a:extLst>
          </p:cNvPr>
          <p:cNvSpPr/>
          <p:nvPr userDrawn="1"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EF9E8BBF-E7CB-CCC7-4FAF-9AF101861E26}"/>
              </a:ext>
            </a:extLst>
          </p:cNvPr>
          <p:cNvSpPr/>
          <p:nvPr userDrawn="1"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38" name="Rechthoek 323">
            <a:extLst>
              <a:ext uri="{FF2B5EF4-FFF2-40B4-BE49-F238E27FC236}">
                <a16:creationId xmlns:a16="http://schemas.microsoft.com/office/drawing/2014/main" id="{74DAE1D8-3DDD-E237-0B21-E30789DE3AAA}"/>
              </a:ext>
            </a:extLst>
          </p:cNvPr>
          <p:cNvSpPr/>
          <p:nvPr userDrawn="1"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39" name="Rechthoek 323">
            <a:extLst>
              <a:ext uri="{FF2B5EF4-FFF2-40B4-BE49-F238E27FC236}">
                <a16:creationId xmlns:a16="http://schemas.microsoft.com/office/drawing/2014/main" id="{AA57A501-18A1-049A-A213-7720361F9422}"/>
              </a:ext>
            </a:extLst>
          </p:cNvPr>
          <p:cNvSpPr/>
          <p:nvPr userDrawn="1"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5831F9-06DC-4AEB-3E4E-79163CA0F2F2}"/>
              </a:ext>
            </a:extLst>
          </p:cNvPr>
          <p:cNvCxnSpPr>
            <a:cxnSpLocks/>
          </p:cNvCxnSpPr>
          <p:nvPr userDrawn="1"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EBC56-FBBF-68D6-24A9-D021331062E3}"/>
              </a:ext>
            </a:extLst>
          </p:cNvPr>
          <p:cNvCxnSpPr>
            <a:cxnSpLocks/>
          </p:cNvCxnSpPr>
          <p:nvPr userDrawn="1"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66BD10-20EA-F166-A332-4F1C5C95F2BE}"/>
              </a:ext>
            </a:extLst>
          </p:cNvPr>
          <p:cNvCxnSpPr>
            <a:cxnSpLocks/>
          </p:cNvCxnSpPr>
          <p:nvPr userDrawn="1"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57CE72-DE7A-8CE4-F1BF-2B4EC0B5F68D}"/>
              </a:ext>
            </a:extLst>
          </p:cNvPr>
          <p:cNvCxnSpPr>
            <a:cxnSpLocks/>
          </p:cNvCxnSpPr>
          <p:nvPr userDrawn="1"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3914F4-3C13-85C4-424C-BD78F8F4CE22}"/>
              </a:ext>
            </a:extLst>
          </p:cNvPr>
          <p:cNvCxnSpPr>
            <a:cxnSpLocks/>
          </p:cNvCxnSpPr>
          <p:nvPr userDrawn="1"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E9DFFE-6CA5-4056-862E-951C9317DDE7}"/>
              </a:ext>
            </a:extLst>
          </p:cNvPr>
          <p:cNvCxnSpPr>
            <a:cxnSpLocks/>
          </p:cNvCxnSpPr>
          <p:nvPr userDrawn="1"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593BE2-271C-7F07-FAEF-F891E9EB8959}"/>
              </a:ext>
            </a:extLst>
          </p:cNvPr>
          <p:cNvCxnSpPr>
            <a:cxnSpLocks/>
          </p:cNvCxnSpPr>
          <p:nvPr userDrawn="1"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CE188C-9391-CC6D-1AF1-5FB94945FA52}"/>
              </a:ext>
            </a:extLst>
          </p:cNvPr>
          <p:cNvCxnSpPr>
            <a:cxnSpLocks/>
          </p:cNvCxnSpPr>
          <p:nvPr userDrawn="1"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ECCC8-2784-97D5-643C-F00527D344FD}"/>
              </a:ext>
            </a:extLst>
          </p:cNvPr>
          <p:cNvCxnSpPr>
            <a:cxnSpLocks/>
          </p:cNvCxnSpPr>
          <p:nvPr userDrawn="1"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9BC88A-A4AB-63D3-3FE0-D29F6915CFC4}"/>
              </a:ext>
            </a:extLst>
          </p:cNvPr>
          <p:cNvCxnSpPr>
            <a:cxnSpLocks/>
            <a:endCxn id="66" idx="2"/>
          </p:cNvCxnSpPr>
          <p:nvPr userDrawn="1"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323">
            <a:extLst>
              <a:ext uri="{FF2B5EF4-FFF2-40B4-BE49-F238E27FC236}">
                <a16:creationId xmlns:a16="http://schemas.microsoft.com/office/drawing/2014/main" id="{96C14923-FAD7-FA01-71AF-A47B7E4448DD}"/>
              </a:ext>
            </a:extLst>
          </p:cNvPr>
          <p:cNvSpPr/>
          <p:nvPr userDrawn="1"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5D4011E5-520A-71A0-2364-8228291D7E0D}"/>
              </a:ext>
            </a:extLst>
          </p:cNvPr>
          <p:cNvSpPr/>
          <p:nvPr userDrawn="1"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52" name="Rechthoek 323">
            <a:extLst>
              <a:ext uri="{FF2B5EF4-FFF2-40B4-BE49-F238E27FC236}">
                <a16:creationId xmlns:a16="http://schemas.microsoft.com/office/drawing/2014/main" id="{D8521FDA-E0E0-2E9B-E425-96CF29E01ED6}"/>
              </a:ext>
            </a:extLst>
          </p:cNvPr>
          <p:cNvSpPr/>
          <p:nvPr userDrawn="1"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53" name="Rechthoek 323">
            <a:extLst>
              <a:ext uri="{FF2B5EF4-FFF2-40B4-BE49-F238E27FC236}">
                <a16:creationId xmlns:a16="http://schemas.microsoft.com/office/drawing/2014/main" id="{95168AC7-FFBD-DB9C-0B14-E8A121331B27}"/>
              </a:ext>
            </a:extLst>
          </p:cNvPr>
          <p:cNvSpPr/>
          <p:nvPr userDrawn="1"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54" name="Rechthoek 323">
            <a:extLst>
              <a:ext uri="{FF2B5EF4-FFF2-40B4-BE49-F238E27FC236}">
                <a16:creationId xmlns:a16="http://schemas.microsoft.com/office/drawing/2014/main" id="{0419DC8B-722E-5E4F-9558-D00C54033A2E}"/>
              </a:ext>
            </a:extLst>
          </p:cNvPr>
          <p:cNvSpPr/>
          <p:nvPr userDrawn="1"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55" name="Rechthoek 323">
            <a:extLst>
              <a:ext uri="{FF2B5EF4-FFF2-40B4-BE49-F238E27FC236}">
                <a16:creationId xmlns:a16="http://schemas.microsoft.com/office/drawing/2014/main" id="{7E712C7B-87AE-A4EA-9708-7105D0A1C11E}"/>
              </a:ext>
            </a:extLst>
          </p:cNvPr>
          <p:cNvSpPr/>
          <p:nvPr userDrawn="1"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56" name="Rechthoek 323">
            <a:extLst>
              <a:ext uri="{FF2B5EF4-FFF2-40B4-BE49-F238E27FC236}">
                <a16:creationId xmlns:a16="http://schemas.microsoft.com/office/drawing/2014/main" id="{A8242637-A30D-FE7D-2E5C-02D9D78EA4DB}"/>
              </a:ext>
            </a:extLst>
          </p:cNvPr>
          <p:cNvSpPr/>
          <p:nvPr userDrawn="1"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57" name="Rechthoek 323">
            <a:extLst>
              <a:ext uri="{FF2B5EF4-FFF2-40B4-BE49-F238E27FC236}">
                <a16:creationId xmlns:a16="http://schemas.microsoft.com/office/drawing/2014/main" id="{FEB062D9-2DE1-AECF-E945-1D1409D505E8}"/>
              </a:ext>
            </a:extLst>
          </p:cNvPr>
          <p:cNvSpPr/>
          <p:nvPr userDrawn="1"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8EDD68-302E-2A82-FA8F-A12DDF21C9E1}"/>
              </a:ext>
            </a:extLst>
          </p:cNvPr>
          <p:cNvGrpSpPr/>
          <p:nvPr userDrawn="1"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01E7D6D8-44A4-8BAA-C033-1A785835BA3B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754FD0BF-B80E-95AA-C541-38C5A3EE9C80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1" name="Rechthoek 323">
              <a:extLst>
                <a:ext uri="{FF2B5EF4-FFF2-40B4-BE49-F238E27FC236}">
                  <a16:creationId xmlns:a16="http://schemas.microsoft.com/office/drawing/2014/main" id="{3F61CA6E-4BCC-B696-5185-865083D1FDBD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2" name="Rechthoek 323">
              <a:extLst>
                <a:ext uri="{FF2B5EF4-FFF2-40B4-BE49-F238E27FC236}">
                  <a16:creationId xmlns:a16="http://schemas.microsoft.com/office/drawing/2014/main" id="{83E940F5-42DC-CD88-FC7C-8D7F6AB4B57C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3" name="Rechthoek 323">
              <a:extLst>
                <a:ext uri="{FF2B5EF4-FFF2-40B4-BE49-F238E27FC236}">
                  <a16:creationId xmlns:a16="http://schemas.microsoft.com/office/drawing/2014/main" id="{2D61CBD8-693C-AAD9-1C55-4C38237151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4" name="Rechthoek 323">
              <a:extLst>
                <a:ext uri="{FF2B5EF4-FFF2-40B4-BE49-F238E27FC236}">
                  <a16:creationId xmlns:a16="http://schemas.microsoft.com/office/drawing/2014/main" id="{3D7BA1CE-0438-79AA-18CE-A5DCD1106115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5" name="Rechthoek 323">
              <a:extLst>
                <a:ext uri="{FF2B5EF4-FFF2-40B4-BE49-F238E27FC236}">
                  <a16:creationId xmlns:a16="http://schemas.microsoft.com/office/drawing/2014/main" id="{9CBA8A8E-FA81-6B7A-A773-48991E93D2A8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6" name="Rechthoek 323">
              <a:extLst>
                <a:ext uri="{FF2B5EF4-FFF2-40B4-BE49-F238E27FC236}">
                  <a16:creationId xmlns:a16="http://schemas.microsoft.com/office/drawing/2014/main" id="{AD7D5BC8-6479-86BF-4D6A-D645021163A2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cxnSp>
        <p:nvCxnSpPr>
          <p:cNvPr id="68" name="Rechte verbindingslijn 478">
            <a:extLst>
              <a:ext uri="{FF2B5EF4-FFF2-40B4-BE49-F238E27FC236}">
                <a16:creationId xmlns:a16="http://schemas.microsoft.com/office/drawing/2014/main" id="{1CFC4F21-FF85-62EB-29A8-D6F5631EE1CA}"/>
              </a:ext>
            </a:extLst>
          </p:cNvPr>
          <p:cNvCxnSpPr>
            <a:cxnSpLocks/>
          </p:cNvCxnSpPr>
          <p:nvPr userDrawn="1"/>
        </p:nvCxnSpPr>
        <p:spPr>
          <a:xfrm>
            <a:off x="156000" y="234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676">
            <a:extLst>
              <a:ext uri="{FF2B5EF4-FFF2-40B4-BE49-F238E27FC236}">
                <a16:creationId xmlns:a16="http://schemas.microsoft.com/office/drawing/2014/main" id="{B8432E22-F3A0-0FF4-DFE7-F5918390A3D1}"/>
              </a:ext>
            </a:extLst>
          </p:cNvPr>
          <p:cNvCxnSpPr>
            <a:cxnSpLocks/>
          </p:cNvCxnSpPr>
          <p:nvPr userDrawn="1"/>
        </p:nvCxnSpPr>
        <p:spPr>
          <a:xfrm>
            <a:off x="156000" y="90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01">
            <a:extLst>
              <a:ext uri="{FF2B5EF4-FFF2-40B4-BE49-F238E27FC236}">
                <a16:creationId xmlns:a16="http://schemas.microsoft.com/office/drawing/2014/main" id="{A03C6F29-4FB0-8486-E57E-09F09E8F28EE}"/>
              </a:ext>
            </a:extLst>
          </p:cNvPr>
          <p:cNvCxnSpPr>
            <a:cxnSpLocks/>
          </p:cNvCxnSpPr>
          <p:nvPr userDrawn="1"/>
        </p:nvCxnSpPr>
        <p:spPr>
          <a:xfrm>
            <a:off x="201000" y="378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hoek 237">
            <a:extLst>
              <a:ext uri="{FF2B5EF4-FFF2-40B4-BE49-F238E27FC236}">
                <a16:creationId xmlns:a16="http://schemas.microsoft.com/office/drawing/2014/main" id="{DF23762F-E3B8-053B-31A2-87350EF9DE31}"/>
              </a:ext>
            </a:extLst>
          </p:cNvPr>
          <p:cNvSpPr/>
          <p:nvPr userDrawn="1"/>
        </p:nvSpPr>
        <p:spPr>
          <a:xfrm>
            <a:off x="1596000" y="90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5" name="Rechthoek 239">
            <a:extLst>
              <a:ext uri="{FF2B5EF4-FFF2-40B4-BE49-F238E27FC236}">
                <a16:creationId xmlns:a16="http://schemas.microsoft.com/office/drawing/2014/main" id="{3DE37473-BF23-8518-86D1-3CEC939B604D}"/>
              </a:ext>
            </a:extLst>
          </p:cNvPr>
          <p:cNvSpPr/>
          <p:nvPr userDrawn="1"/>
        </p:nvSpPr>
        <p:spPr>
          <a:xfrm>
            <a:off x="1596000" y="234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6" name="Rechthoek 240">
            <a:extLst>
              <a:ext uri="{FF2B5EF4-FFF2-40B4-BE49-F238E27FC236}">
                <a16:creationId xmlns:a16="http://schemas.microsoft.com/office/drawing/2014/main" id="{D64C2470-D459-833D-FAAF-43651FA5860A}"/>
              </a:ext>
            </a:extLst>
          </p:cNvPr>
          <p:cNvSpPr/>
          <p:nvPr userDrawn="1"/>
        </p:nvSpPr>
        <p:spPr>
          <a:xfrm>
            <a:off x="1596000" y="378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7" name="Rechthoek 241">
            <a:extLst>
              <a:ext uri="{FF2B5EF4-FFF2-40B4-BE49-F238E27FC236}">
                <a16:creationId xmlns:a16="http://schemas.microsoft.com/office/drawing/2014/main" id="{670D5AA5-3053-01C9-3FC1-E7AAB9B956C0}"/>
              </a:ext>
            </a:extLst>
          </p:cNvPr>
          <p:cNvSpPr/>
          <p:nvPr userDrawn="1"/>
        </p:nvSpPr>
        <p:spPr>
          <a:xfrm>
            <a:off x="1596000" y="522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933E1ACE-F8C8-5BD4-9EEC-9C377DD43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6000" y="909000"/>
            <a:ext cx="540775" cy="18002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6" name="Text Placeholder 83">
            <a:extLst>
              <a:ext uri="{FF2B5EF4-FFF2-40B4-BE49-F238E27FC236}">
                <a16:creationId xmlns:a16="http://schemas.microsoft.com/office/drawing/2014/main" id="{F3660872-94CB-2588-3D33-C1DB35B9D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000" y="2349001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7" name="Text Placeholder 83">
            <a:extLst>
              <a:ext uri="{FF2B5EF4-FFF2-40B4-BE49-F238E27FC236}">
                <a16:creationId xmlns:a16="http://schemas.microsoft.com/office/drawing/2014/main" id="{5D540446-6814-C308-2A65-CB7B48BB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96000" y="378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8" name="Text Placeholder 83">
            <a:extLst>
              <a:ext uri="{FF2B5EF4-FFF2-40B4-BE49-F238E27FC236}">
                <a16:creationId xmlns:a16="http://schemas.microsoft.com/office/drawing/2014/main" id="{EE6F2A57-A979-3F37-E481-BE01E97807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96000" y="522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cxnSp>
        <p:nvCxnSpPr>
          <p:cNvPr id="90" name="Rechte verbindingslijn 701">
            <a:extLst>
              <a:ext uri="{FF2B5EF4-FFF2-40B4-BE49-F238E27FC236}">
                <a16:creationId xmlns:a16="http://schemas.microsoft.com/office/drawing/2014/main" id="{76BDDF69-61EB-0EE1-7FC1-2438546CFAC7}"/>
              </a:ext>
            </a:extLst>
          </p:cNvPr>
          <p:cNvCxnSpPr>
            <a:cxnSpLocks/>
          </p:cNvCxnSpPr>
          <p:nvPr userDrawn="1"/>
        </p:nvCxnSpPr>
        <p:spPr>
          <a:xfrm>
            <a:off x="180000" y="522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701">
            <a:extLst>
              <a:ext uri="{FF2B5EF4-FFF2-40B4-BE49-F238E27FC236}">
                <a16:creationId xmlns:a16="http://schemas.microsoft.com/office/drawing/2014/main" id="{8CEFBC3C-369F-0C10-6A82-F313AE63B47A}"/>
              </a:ext>
            </a:extLst>
          </p:cNvPr>
          <p:cNvCxnSpPr>
            <a:cxnSpLocks/>
          </p:cNvCxnSpPr>
          <p:nvPr userDrawn="1"/>
        </p:nvCxnSpPr>
        <p:spPr>
          <a:xfrm>
            <a:off x="180000" y="666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CC108398-D96C-F358-663D-57C460BC5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063" y="1134000"/>
            <a:ext cx="1844675" cy="1169463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40BEEC28-3779-A6AB-A5FD-6E45D04123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000" y="2574000"/>
            <a:ext cx="1844675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5" name="Text Placeholder 92">
            <a:extLst>
              <a:ext uri="{FF2B5EF4-FFF2-40B4-BE49-F238E27FC236}">
                <a16:creationId xmlns:a16="http://schemas.microsoft.com/office/drawing/2014/main" id="{A8EE029B-65EE-A3E7-D875-45A2A2FB8B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000" y="401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EF186A77-A60E-73CA-85A7-FA4729C337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000" y="545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7" name="Title 96">
            <a:extLst>
              <a:ext uri="{FF2B5EF4-FFF2-40B4-BE49-F238E27FC236}">
                <a16:creationId xmlns:a16="http://schemas.microsoft.com/office/drawing/2014/main" id="{7B9B3E86-B572-2E52-1F1E-FE112816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400110"/>
          </a:xfrm>
          <a:noFill/>
        </p:spPr>
        <p:txBody>
          <a:bodyPr wrap="square" rtlCol="0">
            <a:spAutoFit/>
          </a:bodyPr>
          <a:lstStyle>
            <a:lvl1pPr>
              <a:defRPr lang="nl-BE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52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88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7FB2-9B62-4320-A18B-50C5D4384072}" type="datetimeFigureOut">
              <a:rPr lang="nl-BE" smtClean="0"/>
              <a:t>27/10/2022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980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3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694FE1A7-5E12-4CAF-818B-54A6D0E06BF6}"/>
              </a:ext>
            </a:extLst>
          </p:cNvPr>
          <p:cNvSpPr txBox="1"/>
          <p:nvPr/>
        </p:nvSpPr>
        <p:spPr>
          <a:xfrm>
            <a:off x="7986000" y="1719000"/>
            <a:ext cx="3531398" cy="38417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BANKED RAM and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VERA RAM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HEAP MEMORY MANAGER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E1A4-AE36-4005-ABEE-EF23896C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675" y="1306606"/>
            <a:ext cx="4213521" cy="421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1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1991000" y="54000"/>
            <a:ext cx="13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1811000" y="54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144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Rechthoek 323">
            <a:extLst>
              <a:ext uri="{FF2B5EF4-FFF2-40B4-BE49-F238E27FC236}">
                <a16:creationId xmlns:a16="http://schemas.microsoft.com/office/drawing/2014/main" id="{969B6A4C-02F1-7BCF-5374-CB2BBA919767}"/>
              </a:ext>
            </a:extLst>
          </p:cNvPr>
          <p:cNvSpPr/>
          <p:nvPr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A1677-78E1-E900-2841-E80FE797C221}"/>
              </a:ext>
            </a:extLst>
          </p:cNvPr>
          <p:cNvCxnSpPr>
            <a:cxnSpLocks/>
          </p:cNvCxnSpPr>
          <p:nvPr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hthoek 323">
            <a:extLst>
              <a:ext uri="{FF2B5EF4-FFF2-40B4-BE49-F238E27FC236}">
                <a16:creationId xmlns:a16="http://schemas.microsoft.com/office/drawing/2014/main" id="{2665E594-3421-CD98-39C7-66165CD2C404}"/>
              </a:ext>
            </a:extLst>
          </p:cNvPr>
          <p:cNvSpPr/>
          <p:nvPr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44" name="Rechthoek 323">
            <a:extLst>
              <a:ext uri="{FF2B5EF4-FFF2-40B4-BE49-F238E27FC236}">
                <a16:creationId xmlns:a16="http://schemas.microsoft.com/office/drawing/2014/main" id="{78A02933-4ADE-59B9-AC21-9C9048E8187E}"/>
              </a:ext>
            </a:extLst>
          </p:cNvPr>
          <p:cNvSpPr/>
          <p:nvPr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45" name="Rechthoek 323">
            <a:extLst>
              <a:ext uri="{FF2B5EF4-FFF2-40B4-BE49-F238E27FC236}">
                <a16:creationId xmlns:a16="http://schemas.microsoft.com/office/drawing/2014/main" id="{74322493-811E-F19E-12A6-AA5279B8FEC6}"/>
              </a:ext>
            </a:extLst>
          </p:cNvPr>
          <p:cNvSpPr/>
          <p:nvPr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46" name="Rechthoek 323">
            <a:extLst>
              <a:ext uri="{FF2B5EF4-FFF2-40B4-BE49-F238E27FC236}">
                <a16:creationId xmlns:a16="http://schemas.microsoft.com/office/drawing/2014/main" id="{8A15BAC3-8884-291E-60BC-E2D28B49EC1B}"/>
              </a:ext>
            </a:extLst>
          </p:cNvPr>
          <p:cNvSpPr/>
          <p:nvPr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47" name="Rechthoek 323">
            <a:extLst>
              <a:ext uri="{FF2B5EF4-FFF2-40B4-BE49-F238E27FC236}">
                <a16:creationId xmlns:a16="http://schemas.microsoft.com/office/drawing/2014/main" id="{9056B619-CF92-C07C-837C-3B948599AFD1}"/>
              </a:ext>
            </a:extLst>
          </p:cNvPr>
          <p:cNvSpPr/>
          <p:nvPr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8" name="Rechthoek 323">
            <a:extLst>
              <a:ext uri="{FF2B5EF4-FFF2-40B4-BE49-F238E27FC236}">
                <a16:creationId xmlns:a16="http://schemas.microsoft.com/office/drawing/2014/main" id="{E4D5037A-DEDC-4D11-3B8F-8070F17196F9}"/>
              </a:ext>
            </a:extLst>
          </p:cNvPr>
          <p:cNvSpPr/>
          <p:nvPr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49" name="Rechthoek 323">
            <a:extLst>
              <a:ext uri="{FF2B5EF4-FFF2-40B4-BE49-F238E27FC236}">
                <a16:creationId xmlns:a16="http://schemas.microsoft.com/office/drawing/2014/main" id="{AD867D2E-F8E0-9962-CB96-0396E6F2E940}"/>
              </a:ext>
            </a:extLst>
          </p:cNvPr>
          <p:cNvSpPr/>
          <p:nvPr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50" name="Rechthoek 323">
            <a:extLst>
              <a:ext uri="{FF2B5EF4-FFF2-40B4-BE49-F238E27FC236}">
                <a16:creationId xmlns:a16="http://schemas.microsoft.com/office/drawing/2014/main" id="{D058B8E8-F5BE-FBFF-2A70-D9453D7B15B0}"/>
              </a:ext>
            </a:extLst>
          </p:cNvPr>
          <p:cNvSpPr/>
          <p:nvPr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51" name="Rechthoek 323">
            <a:extLst>
              <a:ext uri="{FF2B5EF4-FFF2-40B4-BE49-F238E27FC236}">
                <a16:creationId xmlns:a16="http://schemas.microsoft.com/office/drawing/2014/main" id="{8DB51F92-AC10-DC1A-ACE4-B5DBABDC396A}"/>
              </a:ext>
            </a:extLst>
          </p:cNvPr>
          <p:cNvSpPr/>
          <p:nvPr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52" name="Rechthoek 323">
            <a:extLst>
              <a:ext uri="{FF2B5EF4-FFF2-40B4-BE49-F238E27FC236}">
                <a16:creationId xmlns:a16="http://schemas.microsoft.com/office/drawing/2014/main" id="{170B38FF-4CD9-067F-93E2-DF13D1379AA0}"/>
              </a:ext>
            </a:extLst>
          </p:cNvPr>
          <p:cNvSpPr/>
          <p:nvPr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67" name="Rechthoek 323">
            <a:extLst>
              <a:ext uri="{FF2B5EF4-FFF2-40B4-BE49-F238E27FC236}">
                <a16:creationId xmlns:a16="http://schemas.microsoft.com/office/drawing/2014/main" id="{E0506149-DFA4-552A-337D-4D0C6326266D}"/>
              </a:ext>
            </a:extLst>
          </p:cNvPr>
          <p:cNvSpPr/>
          <p:nvPr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268" name="Rechthoek 323">
            <a:extLst>
              <a:ext uri="{FF2B5EF4-FFF2-40B4-BE49-F238E27FC236}">
                <a16:creationId xmlns:a16="http://schemas.microsoft.com/office/drawing/2014/main" id="{5E0E5A1D-3072-41DD-A50C-6EF372C01FB5}"/>
              </a:ext>
            </a:extLst>
          </p:cNvPr>
          <p:cNvSpPr/>
          <p:nvPr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269" name="Rechthoek 323">
            <a:extLst>
              <a:ext uri="{FF2B5EF4-FFF2-40B4-BE49-F238E27FC236}">
                <a16:creationId xmlns:a16="http://schemas.microsoft.com/office/drawing/2014/main" id="{6EEB3D62-397C-DF84-916F-D09242B22D7B}"/>
              </a:ext>
            </a:extLst>
          </p:cNvPr>
          <p:cNvSpPr/>
          <p:nvPr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270" name="Rechthoek 323">
            <a:extLst>
              <a:ext uri="{FF2B5EF4-FFF2-40B4-BE49-F238E27FC236}">
                <a16:creationId xmlns:a16="http://schemas.microsoft.com/office/drawing/2014/main" id="{306C98A6-7500-8FB6-2F44-E81432892330}"/>
              </a:ext>
            </a:extLst>
          </p:cNvPr>
          <p:cNvSpPr/>
          <p:nvPr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271" name="Rechthoek 323">
            <a:extLst>
              <a:ext uri="{FF2B5EF4-FFF2-40B4-BE49-F238E27FC236}">
                <a16:creationId xmlns:a16="http://schemas.microsoft.com/office/drawing/2014/main" id="{217CB1BF-C5E3-482B-1410-DC8ADAA23DEC}"/>
              </a:ext>
            </a:extLst>
          </p:cNvPr>
          <p:cNvSpPr/>
          <p:nvPr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272" name="Rechthoek 323">
            <a:extLst>
              <a:ext uri="{FF2B5EF4-FFF2-40B4-BE49-F238E27FC236}">
                <a16:creationId xmlns:a16="http://schemas.microsoft.com/office/drawing/2014/main" id="{53D689A9-051A-71E6-DDB6-4695CB2402D2}"/>
              </a:ext>
            </a:extLst>
          </p:cNvPr>
          <p:cNvSpPr/>
          <p:nvPr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273" name="Rechthoek 323">
            <a:extLst>
              <a:ext uri="{FF2B5EF4-FFF2-40B4-BE49-F238E27FC236}">
                <a16:creationId xmlns:a16="http://schemas.microsoft.com/office/drawing/2014/main" id="{9738F2EB-A81A-CCB8-7681-E60225DC287B}"/>
              </a:ext>
            </a:extLst>
          </p:cNvPr>
          <p:cNvSpPr/>
          <p:nvPr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274" name="Rechthoek 323">
            <a:extLst>
              <a:ext uri="{FF2B5EF4-FFF2-40B4-BE49-F238E27FC236}">
                <a16:creationId xmlns:a16="http://schemas.microsoft.com/office/drawing/2014/main" id="{236D6FEC-A7E3-002A-1AEC-80A600565723}"/>
              </a:ext>
            </a:extLst>
          </p:cNvPr>
          <p:cNvSpPr/>
          <p:nvPr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275" name="Rechthoek 323">
            <a:extLst>
              <a:ext uri="{FF2B5EF4-FFF2-40B4-BE49-F238E27FC236}">
                <a16:creationId xmlns:a16="http://schemas.microsoft.com/office/drawing/2014/main" id="{540EAD5B-A6A7-CB99-47BE-51208FBABEA6}"/>
              </a:ext>
            </a:extLst>
          </p:cNvPr>
          <p:cNvSpPr/>
          <p:nvPr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276" name="Rechthoek 323">
            <a:extLst>
              <a:ext uri="{FF2B5EF4-FFF2-40B4-BE49-F238E27FC236}">
                <a16:creationId xmlns:a16="http://schemas.microsoft.com/office/drawing/2014/main" id="{3F0E0EC6-3C97-36DD-069A-606D14EE9DF2}"/>
              </a:ext>
            </a:extLst>
          </p:cNvPr>
          <p:cNvSpPr/>
          <p:nvPr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277" name="Rechthoek 323">
            <a:extLst>
              <a:ext uri="{FF2B5EF4-FFF2-40B4-BE49-F238E27FC236}">
                <a16:creationId xmlns:a16="http://schemas.microsoft.com/office/drawing/2014/main" id="{6775C00D-E70D-0323-3DAC-3F6BDAD2324A}"/>
              </a:ext>
            </a:extLst>
          </p:cNvPr>
          <p:cNvSpPr/>
          <p:nvPr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CAC9D9D-A033-4495-F820-FE35A9CBAE3B}"/>
              </a:ext>
            </a:extLst>
          </p:cNvPr>
          <p:cNvCxnSpPr>
            <a:cxnSpLocks/>
          </p:cNvCxnSpPr>
          <p:nvPr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C9EA3F4-23A6-57A9-BB40-B9C7DD5F437C}"/>
              </a:ext>
            </a:extLst>
          </p:cNvPr>
          <p:cNvCxnSpPr>
            <a:cxnSpLocks/>
          </p:cNvCxnSpPr>
          <p:nvPr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22112E5-43CE-7589-82B2-32CF2BAEC61C}"/>
              </a:ext>
            </a:extLst>
          </p:cNvPr>
          <p:cNvCxnSpPr>
            <a:cxnSpLocks/>
          </p:cNvCxnSpPr>
          <p:nvPr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9BB450B-29EB-9642-D9D5-F1BE6A04540E}"/>
              </a:ext>
            </a:extLst>
          </p:cNvPr>
          <p:cNvCxnSpPr>
            <a:cxnSpLocks/>
          </p:cNvCxnSpPr>
          <p:nvPr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B74044B-1DE3-8D63-D880-96DCF8989F70}"/>
              </a:ext>
            </a:extLst>
          </p:cNvPr>
          <p:cNvCxnSpPr>
            <a:cxnSpLocks/>
          </p:cNvCxnSpPr>
          <p:nvPr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611B77D-52ED-5554-0014-0E915C4D67AA}"/>
              </a:ext>
            </a:extLst>
          </p:cNvPr>
          <p:cNvCxnSpPr>
            <a:cxnSpLocks/>
          </p:cNvCxnSpPr>
          <p:nvPr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01A0193-133A-C327-4034-A3AA48DADB6F}"/>
              </a:ext>
            </a:extLst>
          </p:cNvPr>
          <p:cNvCxnSpPr>
            <a:cxnSpLocks/>
          </p:cNvCxnSpPr>
          <p:nvPr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B917315-3EF0-C6BA-3C02-CACFE4DCFB55}"/>
              </a:ext>
            </a:extLst>
          </p:cNvPr>
          <p:cNvCxnSpPr>
            <a:cxnSpLocks/>
          </p:cNvCxnSpPr>
          <p:nvPr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A737191-526B-365E-CD6B-BC70935C5B78}"/>
              </a:ext>
            </a:extLst>
          </p:cNvPr>
          <p:cNvCxnSpPr>
            <a:cxnSpLocks/>
          </p:cNvCxnSpPr>
          <p:nvPr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872F062-A2B3-8B46-BAB0-E6DE6F0A5781}"/>
              </a:ext>
            </a:extLst>
          </p:cNvPr>
          <p:cNvCxnSpPr>
            <a:cxnSpLocks/>
            <a:endCxn id="926" idx="2"/>
          </p:cNvCxnSpPr>
          <p:nvPr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hthoek 323">
            <a:extLst>
              <a:ext uri="{FF2B5EF4-FFF2-40B4-BE49-F238E27FC236}">
                <a16:creationId xmlns:a16="http://schemas.microsoft.com/office/drawing/2014/main" id="{E4AF2EBF-6380-E167-A0B8-EBB0B12EBCEA}"/>
              </a:ext>
            </a:extLst>
          </p:cNvPr>
          <p:cNvSpPr/>
          <p:nvPr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327" name="Rechthoek 323">
            <a:extLst>
              <a:ext uri="{FF2B5EF4-FFF2-40B4-BE49-F238E27FC236}">
                <a16:creationId xmlns:a16="http://schemas.microsoft.com/office/drawing/2014/main" id="{FEBF0675-B542-B02D-EA0D-76BFDF894F94}"/>
              </a:ext>
            </a:extLst>
          </p:cNvPr>
          <p:cNvSpPr/>
          <p:nvPr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328" name="Rechthoek 323">
            <a:extLst>
              <a:ext uri="{FF2B5EF4-FFF2-40B4-BE49-F238E27FC236}">
                <a16:creationId xmlns:a16="http://schemas.microsoft.com/office/drawing/2014/main" id="{EA44B76D-6791-6FAF-B8F7-A63FC8F00CE7}"/>
              </a:ext>
            </a:extLst>
          </p:cNvPr>
          <p:cNvSpPr/>
          <p:nvPr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329" name="Rechthoek 323">
            <a:extLst>
              <a:ext uri="{FF2B5EF4-FFF2-40B4-BE49-F238E27FC236}">
                <a16:creationId xmlns:a16="http://schemas.microsoft.com/office/drawing/2014/main" id="{F0D46813-F9F7-86B0-A6B8-8F8A54DCDDF0}"/>
              </a:ext>
            </a:extLst>
          </p:cNvPr>
          <p:cNvSpPr/>
          <p:nvPr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330" name="Rechthoek 323">
            <a:extLst>
              <a:ext uri="{FF2B5EF4-FFF2-40B4-BE49-F238E27FC236}">
                <a16:creationId xmlns:a16="http://schemas.microsoft.com/office/drawing/2014/main" id="{D51BFD63-935C-07F3-6115-D6A921F29DE5}"/>
              </a:ext>
            </a:extLst>
          </p:cNvPr>
          <p:cNvSpPr/>
          <p:nvPr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331" name="Rechthoek 323">
            <a:extLst>
              <a:ext uri="{FF2B5EF4-FFF2-40B4-BE49-F238E27FC236}">
                <a16:creationId xmlns:a16="http://schemas.microsoft.com/office/drawing/2014/main" id="{8082020D-E63C-D08D-BEF3-2A399C25A128}"/>
              </a:ext>
            </a:extLst>
          </p:cNvPr>
          <p:cNvSpPr/>
          <p:nvPr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368" name="Rechthoek 176">
            <a:extLst>
              <a:ext uri="{FF2B5EF4-FFF2-40B4-BE49-F238E27FC236}">
                <a16:creationId xmlns:a16="http://schemas.microsoft.com/office/drawing/2014/main" id="{5E2040B3-9E57-F0E2-CDCE-7D33835BCA23}"/>
              </a:ext>
            </a:extLst>
          </p:cNvPr>
          <p:cNvSpPr/>
          <p:nvPr/>
        </p:nvSpPr>
        <p:spPr>
          <a:xfrm>
            <a:off x="11631000" y="54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90" name="Rechthoek 323">
            <a:extLst>
              <a:ext uri="{FF2B5EF4-FFF2-40B4-BE49-F238E27FC236}">
                <a16:creationId xmlns:a16="http://schemas.microsoft.com/office/drawing/2014/main" id="{BE2E13BF-5669-D674-9AFF-C2CCEFEBEDBC}"/>
              </a:ext>
            </a:extLst>
          </p:cNvPr>
          <p:cNvSpPr/>
          <p:nvPr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918" name="Rechthoek 323">
            <a:extLst>
              <a:ext uri="{FF2B5EF4-FFF2-40B4-BE49-F238E27FC236}">
                <a16:creationId xmlns:a16="http://schemas.microsoft.com/office/drawing/2014/main" id="{E772E237-3C60-FD53-8D01-2EED9336E9E7}"/>
              </a:ext>
            </a:extLst>
          </p:cNvPr>
          <p:cNvSpPr/>
          <p:nvPr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2A7265DF-DB1C-98C4-F069-D978551A9D48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919" name="Rechthoek 323">
              <a:extLst>
                <a:ext uri="{FF2B5EF4-FFF2-40B4-BE49-F238E27FC236}">
                  <a16:creationId xmlns:a16="http://schemas.microsoft.com/office/drawing/2014/main" id="{17672B8A-748B-643B-397B-45905613AB9E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0" name="Rechthoek 323">
              <a:extLst>
                <a:ext uri="{FF2B5EF4-FFF2-40B4-BE49-F238E27FC236}">
                  <a16:creationId xmlns:a16="http://schemas.microsoft.com/office/drawing/2014/main" id="{7E5BBB98-620E-A91F-C9AE-3994648D8FEF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1" name="Rechthoek 323">
              <a:extLst>
                <a:ext uri="{FF2B5EF4-FFF2-40B4-BE49-F238E27FC236}">
                  <a16:creationId xmlns:a16="http://schemas.microsoft.com/office/drawing/2014/main" id="{B1B16C2E-D117-BF2B-78C2-2A200DFD5A1C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2" name="Rechthoek 323">
              <a:extLst>
                <a:ext uri="{FF2B5EF4-FFF2-40B4-BE49-F238E27FC236}">
                  <a16:creationId xmlns:a16="http://schemas.microsoft.com/office/drawing/2014/main" id="{A73D2157-05AA-58D3-989A-DC650FEED6FB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3" name="Rechthoek 323">
              <a:extLst>
                <a:ext uri="{FF2B5EF4-FFF2-40B4-BE49-F238E27FC236}">
                  <a16:creationId xmlns:a16="http://schemas.microsoft.com/office/drawing/2014/main" id="{DCDEFB7C-9C1B-D45A-D90E-30A1427A5C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4" name="Rechthoek 323">
              <a:extLst>
                <a:ext uri="{FF2B5EF4-FFF2-40B4-BE49-F238E27FC236}">
                  <a16:creationId xmlns:a16="http://schemas.microsoft.com/office/drawing/2014/main" id="{5907C792-4992-82A2-D313-63ABA4A282FB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5" name="Rechthoek 323">
              <a:extLst>
                <a:ext uri="{FF2B5EF4-FFF2-40B4-BE49-F238E27FC236}">
                  <a16:creationId xmlns:a16="http://schemas.microsoft.com/office/drawing/2014/main" id="{BC35435C-9417-5F51-4AD6-F8C977062853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6" name="Rechthoek 323">
              <a:extLst>
                <a:ext uri="{FF2B5EF4-FFF2-40B4-BE49-F238E27FC236}">
                  <a16:creationId xmlns:a16="http://schemas.microsoft.com/office/drawing/2014/main" id="{1F9768B2-6488-053C-0E03-5C2FF7803A96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10B8429-2A92-4F18-B6EF-B123B4727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UC05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9761DA3-E806-415A-65D3-A644A026A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UC06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4B8E2AE-C777-41A4-F73F-B58B29A899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UC07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A9AB2D1-42E5-EB88-6F0C-2F91C4E84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UC08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81E517C-C150-523A-44A3-10A968080A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6 memory areas have been allocated on the heap. Now, we will free one memory area.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E4E2809-143E-93BA-C48F-F8F88E005E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4888327-A153-CAB7-483A-AF7E52BE23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C2B59C0-B5DC-7486-3E77-AFFBFF162E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18380E32-8925-ECE4-F481-D4747109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2 – Freeing of memory</a:t>
            </a:r>
          </a:p>
        </p:txBody>
      </p: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40696656-AC0B-C91C-B453-D4E11196C297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020" name="Rechthoek 302">
              <a:extLst>
                <a:ext uri="{FF2B5EF4-FFF2-40B4-BE49-F238E27FC236}">
                  <a16:creationId xmlns:a16="http://schemas.microsoft.com/office/drawing/2014/main" id="{9228D5C0-6B6F-ED89-E0C1-5801862EC00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21" name="Ovaal 304">
              <a:extLst>
                <a:ext uri="{FF2B5EF4-FFF2-40B4-BE49-F238E27FC236}">
                  <a16:creationId xmlns:a16="http://schemas.microsoft.com/office/drawing/2014/main" id="{318C961E-69F5-DF16-F6A8-1ACCB89CE0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al 832">
              <a:extLst>
                <a:ext uri="{FF2B5EF4-FFF2-40B4-BE49-F238E27FC236}">
                  <a16:creationId xmlns:a16="http://schemas.microsoft.com/office/drawing/2014/main" id="{344C9ADF-30FD-79F6-AFD7-024CCD35E31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1891728D-EEC5-C6F4-E325-BF5653C53B60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024" name="Rechthoek 302">
              <a:extLst>
                <a:ext uri="{FF2B5EF4-FFF2-40B4-BE49-F238E27FC236}">
                  <a16:creationId xmlns:a16="http://schemas.microsoft.com/office/drawing/2014/main" id="{72088245-2333-DF66-03A6-50B08849830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25" name="Ovaal 304">
              <a:extLst>
                <a:ext uri="{FF2B5EF4-FFF2-40B4-BE49-F238E27FC236}">
                  <a16:creationId xmlns:a16="http://schemas.microsoft.com/office/drawing/2014/main" id="{7A7AF04E-9134-788F-2D29-4C252EC8A5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al 832">
              <a:extLst>
                <a:ext uri="{FF2B5EF4-FFF2-40B4-BE49-F238E27FC236}">
                  <a16:creationId xmlns:a16="http://schemas.microsoft.com/office/drawing/2014/main" id="{7CC21352-2157-22F7-F799-924BC6935D3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7" name="Rechthoek 303">
            <a:extLst>
              <a:ext uri="{FF2B5EF4-FFF2-40B4-BE49-F238E27FC236}">
                <a16:creationId xmlns:a16="http://schemas.microsoft.com/office/drawing/2014/main" id="{703CB4C7-BFE6-448B-4EC8-3E10244C8BFA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28" name="Rechthoek 303">
            <a:extLst>
              <a:ext uri="{FF2B5EF4-FFF2-40B4-BE49-F238E27FC236}">
                <a16:creationId xmlns:a16="http://schemas.microsoft.com/office/drawing/2014/main" id="{43888775-AD70-8A6B-3A30-66BF49AD3274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9" name="Rechthoek 323">
            <a:extLst>
              <a:ext uri="{FF2B5EF4-FFF2-40B4-BE49-F238E27FC236}">
                <a16:creationId xmlns:a16="http://schemas.microsoft.com/office/drawing/2014/main" id="{01DF944A-4B90-B2B2-68BD-16CCE3D9D346}"/>
              </a:ext>
            </a:extLst>
          </p:cNvPr>
          <p:cNvSpPr/>
          <p:nvPr/>
        </p:nvSpPr>
        <p:spPr>
          <a:xfrm>
            <a:off x="93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0" name="Rechthoek 323">
            <a:extLst>
              <a:ext uri="{FF2B5EF4-FFF2-40B4-BE49-F238E27FC236}">
                <a16:creationId xmlns:a16="http://schemas.microsoft.com/office/drawing/2014/main" id="{B40403EE-9F33-2F7B-99A4-E7B087E9DF5C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1" name="Rechthoek 303">
            <a:extLst>
              <a:ext uri="{FF2B5EF4-FFF2-40B4-BE49-F238E27FC236}">
                <a16:creationId xmlns:a16="http://schemas.microsoft.com/office/drawing/2014/main" id="{F3B2DAF4-D1CE-20F2-43BF-6E80E4C2A561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2" name="Rechthoek 303">
            <a:extLst>
              <a:ext uri="{FF2B5EF4-FFF2-40B4-BE49-F238E27FC236}">
                <a16:creationId xmlns:a16="http://schemas.microsoft.com/office/drawing/2014/main" id="{7C1399C3-7F26-D315-593F-4609C57B8E55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3" name="Rechthoek 303">
            <a:extLst>
              <a:ext uri="{FF2B5EF4-FFF2-40B4-BE49-F238E27FC236}">
                <a16:creationId xmlns:a16="http://schemas.microsoft.com/office/drawing/2014/main" id="{24D29402-600D-A14B-BF67-D21A597B205E}"/>
              </a:ext>
            </a:extLst>
          </p:cNvPr>
          <p:cNvSpPr/>
          <p:nvPr/>
        </p:nvSpPr>
        <p:spPr>
          <a:xfrm>
            <a:off x="94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34" name="Rechthoek 303">
            <a:extLst>
              <a:ext uri="{FF2B5EF4-FFF2-40B4-BE49-F238E27FC236}">
                <a16:creationId xmlns:a16="http://schemas.microsoft.com/office/drawing/2014/main" id="{C232DFE8-95A3-20F8-EC90-0C3937DA2F46}"/>
              </a:ext>
            </a:extLst>
          </p:cNvPr>
          <p:cNvSpPr/>
          <p:nvPr/>
        </p:nvSpPr>
        <p:spPr>
          <a:xfrm>
            <a:off x="96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035" name="Rechthoek 323">
            <a:extLst>
              <a:ext uri="{FF2B5EF4-FFF2-40B4-BE49-F238E27FC236}">
                <a16:creationId xmlns:a16="http://schemas.microsoft.com/office/drawing/2014/main" id="{5A62A5BD-3247-F820-65E9-3A2314721304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6" name="Rechthoek 303">
            <a:extLst>
              <a:ext uri="{FF2B5EF4-FFF2-40B4-BE49-F238E27FC236}">
                <a16:creationId xmlns:a16="http://schemas.microsoft.com/office/drawing/2014/main" id="{C5E61995-2705-CD57-68B4-986BD4AA26CD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7" name="Rechthoek 303">
            <a:extLst>
              <a:ext uri="{FF2B5EF4-FFF2-40B4-BE49-F238E27FC236}">
                <a16:creationId xmlns:a16="http://schemas.microsoft.com/office/drawing/2014/main" id="{0CE242AF-C4B4-8172-79A8-A251D952A9FC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963D681-523B-6008-B764-2D678154849E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39" name="Rechthoek 302">
              <a:extLst>
                <a:ext uri="{FF2B5EF4-FFF2-40B4-BE49-F238E27FC236}">
                  <a16:creationId xmlns:a16="http://schemas.microsoft.com/office/drawing/2014/main" id="{8ED52EFF-6CDA-20D0-2C85-4683A7EE138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0" name="Ovaal 304">
              <a:extLst>
                <a:ext uri="{FF2B5EF4-FFF2-40B4-BE49-F238E27FC236}">
                  <a16:creationId xmlns:a16="http://schemas.microsoft.com/office/drawing/2014/main" id="{CBBE7330-6CA3-531B-4666-4AEEFBE5918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al 832">
              <a:extLst>
                <a:ext uri="{FF2B5EF4-FFF2-40B4-BE49-F238E27FC236}">
                  <a16:creationId xmlns:a16="http://schemas.microsoft.com/office/drawing/2014/main" id="{17A39BE3-1092-1864-908B-41DC6D7803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hthoek 303">
            <a:extLst>
              <a:ext uri="{FF2B5EF4-FFF2-40B4-BE49-F238E27FC236}">
                <a16:creationId xmlns:a16="http://schemas.microsoft.com/office/drawing/2014/main" id="{457B6991-A84E-33A8-F276-F75E1A7F89A3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9E1DD2F-7BC8-0287-C961-DF72300C5E7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044" name="Rechthoek 302">
              <a:extLst>
                <a:ext uri="{FF2B5EF4-FFF2-40B4-BE49-F238E27FC236}">
                  <a16:creationId xmlns:a16="http://schemas.microsoft.com/office/drawing/2014/main" id="{CDCC87FA-D3B7-0923-EF0C-505DB9CFC59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5" name="Ovaal 304">
              <a:extLst>
                <a:ext uri="{FF2B5EF4-FFF2-40B4-BE49-F238E27FC236}">
                  <a16:creationId xmlns:a16="http://schemas.microsoft.com/office/drawing/2014/main" id="{3F54B964-457C-BBE3-2C4C-3E0267554D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al 832">
              <a:extLst>
                <a:ext uri="{FF2B5EF4-FFF2-40B4-BE49-F238E27FC236}">
                  <a16:creationId xmlns:a16="http://schemas.microsoft.com/office/drawing/2014/main" id="{05AE8598-6231-B591-F90D-700A52C6458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7" name="Rechthoek 303">
            <a:extLst>
              <a:ext uri="{FF2B5EF4-FFF2-40B4-BE49-F238E27FC236}">
                <a16:creationId xmlns:a16="http://schemas.microsoft.com/office/drawing/2014/main" id="{10A21F8B-3590-A57D-D63C-9F316FFF5923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6A14849-2817-A726-0707-0DD0A2466F1F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049" name="Rechthoek 302">
              <a:extLst>
                <a:ext uri="{FF2B5EF4-FFF2-40B4-BE49-F238E27FC236}">
                  <a16:creationId xmlns:a16="http://schemas.microsoft.com/office/drawing/2014/main" id="{022C5A5F-140C-D336-0869-05A6575F67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0" name="Ovaal 304">
              <a:extLst>
                <a:ext uri="{FF2B5EF4-FFF2-40B4-BE49-F238E27FC236}">
                  <a16:creationId xmlns:a16="http://schemas.microsoft.com/office/drawing/2014/main" id="{1958C565-AABA-0BD0-4D31-2E84D7E4CC3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al 832">
              <a:extLst>
                <a:ext uri="{FF2B5EF4-FFF2-40B4-BE49-F238E27FC236}">
                  <a16:creationId xmlns:a16="http://schemas.microsoft.com/office/drawing/2014/main" id="{3FA05A7E-4072-8F27-FD82-FA0103DD35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hthoek 303">
            <a:extLst>
              <a:ext uri="{FF2B5EF4-FFF2-40B4-BE49-F238E27FC236}">
                <a16:creationId xmlns:a16="http://schemas.microsoft.com/office/drawing/2014/main" id="{A82F97EB-130C-C67E-3DA7-9CB769BCAD21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A33DA19-BCD9-27FD-320E-9469C0E19077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054" name="Rechthoek 302">
              <a:extLst>
                <a:ext uri="{FF2B5EF4-FFF2-40B4-BE49-F238E27FC236}">
                  <a16:creationId xmlns:a16="http://schemas.microsoft.com/office/drawing/2014/main" id="{1B9143C3-798C-82E4-B38F-AE482A3B66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5" name="Ovaal 304">
              <a:extLst>
                <a:ext uri="{FF2B5EF4-FFF2-40B4-BE49-F238E27FC236}">
                  <a16:creationId xmlns:a16="http://schemas.microsoft.com/office/drawing/2014/main" id="{F7BF5798-CB70-FF9B-2E46-47147C1BBC3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al 832">
              <a:extLst>
                <a:ext uri="{FF2B5EF4-FFF2-40B4-BE49-F238E27FC236}">
                  <a16:creationId xmlns:a16="http://schemas.microsoft.com/office/drawing/2014/main" id="{710F0CB7-BA1A-7B9C-C2DF-AD723CFD6D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7" name="Rechthoek 303">
            <a:extLst>
              <a:ext uri="{FF2B5EF4-FFF2-40B4-BE49-F238E27FC236}">
                <a16:creationId xmlns:a16="http://schemas.microsoft.com/office/drawing/2014/main" id="{B82842DC-7A18-9369-E22B-5B48DA12E854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8" name="Rechthoek 323">
            <a:extLst>
              <a:ext uri="{FF2B5EF4-FFF2-40B4-BE49-F238E27FC236}">
                <a16:creationId xmlns:a16="http://schemas.microsoft.com/office/drawing/2014/main" id="{CEEAA75E-26AE-9D6C-6FD4-160A270B464B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9" name="Rechthoek 323">
            <a:extLst>
              <a:ext uri="{FF2B5EF4-FFF2-40B4-BE49-F238E27FC236}">
                <a16:creationId xmlns:a16="http://schemas.microsoft.com/office/drawing/2014/main" id="{5E59067A-10CE-9802-1ED8-521CA1A6509D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0" name="Rechthoek 323">
            <a:extLst>
              <a:ext uri="{FF2B5EF4-FFF2-40B4-BE49-F238E27FC236}">
                <a16:creationId xmlns:a16="http://schemas.microsoft.com/office/drawing/2014/main" id="{8BA0DC3F-AD3D-BFD6-66A8-724520FD746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1" name="Rechthoek 323">
            <a:extLst>
              <a:ext uri="{FF2B5EF4-FFF2-40B4-BE49-F238E27FC236}">
                <a16:creationId xmlns:a16="http://schemas.microsoft.com/office/drawing/2014/main" id="{1CB838C8-A8BB-CA89-83D1-7054A990D50D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2" name="Rechthoek 303">
            <a:extLst>
              <a:ext uri="{FF2B5EF4-FFF2-40B4-BE49-F238E27FC236}">
                <a16:creationId xmlns:a16="http://schemas.microsoft.com/office/drawing/2014/main" id="{ADF12818-441D-D1F8-B77B-3D6715759F57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63" name="Rechthoek 303">
            <a:extLst>
              <a:ext uri="{FF2B5EF4-FFF2-40B4-BE49-F238E27FC236}">
                <a16:creationId xmlns:a16="http://schemas.microsoft.com/office/drawing/2014/main" id="{97F85638-B2BD-8F35-AEB5-CA1295AD8479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64" name="Rechthoek 303">
            <a:extLst>
              <a:ext uri="{FF2B5EF4-FFF2-40B4-BE49-F238E27FC236}">
                <a16:creationId xmlns:a16="http://schemas.microsoft.com/office/drawing/2014/main" id="{D44DD7FF-DBE4-7361-822A-E62475F4519E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5" name="Rechthoek 303">
            <a:extLst>
              <a:ext uri="{FF2B5EF4-FFF2-40B4-BE49-F238E27FC236}">
                <a16:creationId xmlns:a16="http://schemas.microsoft.com/office/drawing/2014/main" id="{F073E5AB-3053-35CF-D0F3-644ECACD4678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066" name="Rechthoek 303">
            <a:extLst>
              <a:ext uri="{FF2B5EF4-FFF2-40B4-BE49-F238E27FC236}">
                <a16:creationId xmlns:a16="http://schemas.microsoft.com/office/drawing/2014/main" id="{0DF72525-200A-387A-B8F2-FC7D54C4EC31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7" name="Rechthoek 303">
            <a:extLst>
              <a:ext uri="{FF2B5EF4-FFF2-40B4-BE49-F238E27FC236}">
                <a16:creationId xmlns:a16="http://schemas.microsoft.com/office/drawing/2014/main" id="{32E472F9-846A-6F33-9D87-CA9D4FDEB3D7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068" name="Rechthoek 303">
            <a:extLst>
              <a:ext uri="{FF2B5EF4-FFF2-40B4-BE49-F238E27FC236}">
                <a16:creationId xmlns:a16="http://schemas.microsoft.com/office/drawing/2014/main" id="{E03C7716-E75E-BD53-0E8E-62EF119F8B5C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69" name="Rechthoek 303">
            <a:extLst>
              <a:ext uri="{FF2B5EF4-FFF2-40B4-BE49-F238E27FC236}">
                <a16:creationId xmlns:a16="http://schemas.microsoft.com/office/drawing/2014/main" id="{0B336D89-D96D-01F2-5954-277424D2F181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A009DDB8-98BF-AB65-2FBC-00C3A346203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071" name="Rechthoek 302">
              <a:extLst>
                <a:ext uri="{FF2B5EF4-FFF2-40B4-BE49-F238E27FC236}">
                  <a16:creationId xmlns:a16="http://schemas.microsoft.com/office/drawing/2014/main" id="{2F918A72-8C30-EB65-AA32-A09760C4D14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72" name="Ovaal 304">
              <a:extLst>
                <a:ext uri="{FF2B5EF4-FFF2-40B4-BE49-F238E27FC236}">
                  <a16:creationId xmlns:a16="http://schemas.microsoft.com/office/drawing/2014/main" id="{E8BA6839-C1DE-56F8-7A5D-53CA2B278D2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al 832">
              <a:extLst>
                <a:ext uri="{FF2B5EF4-FFF2-40B4-BE49-F238E27FC236}">
                  <a16:creationId xmlns:a16="http://schemas.microsoft.com/office/drawing/2014/main" id="{E77E8538-8B09-3921-A289-F8AF5552ADB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4" name="Rechthoek 303">
            <a:extLst>
              <a:ext uri="{FF2B5EF4-FFF2-40B4-BE49-F238E27FC236}">
                <a16:creationId xmlns:a16="http://schemas.microsoft.com/office/drawing/2014/main" id="{28016F21-4195-75C8-A9C6-D76029986112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075" name="Verbindingslijn: gekromd 316">
            <a:extLst>
              <a:ext uri="{FF2B5EF4-FFF2-40B4-BE49-F238E27FC236}">
                <a16:creationId xmlns:a16="http://schemas.microsoft.com/office/drawing/2014/main" id="{BBA6301C-6000-91C4-AA02-6521FB36A041}"/>
              </a:ext>
            </a:extLst>
          </p:cNvPr>
          <p:cNvCxnSpPr>
            <a:cxnSpLocks/>
            <a:stCxn id="1025" idx="0"/>
            <a:endCxn id="1020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Verbindingslijn: gekromd 316">
            <a:extLst>
              <a:ext uri="{FF2B5EF4-FFF2-40B4-BE49-F238E27FC236}">
                <a16:creationId xmlns:a16="http://schemas.microsoft.com/office/drawing/2014/main" id="{8C67658D-2BB1-3ADB-BEFE-83A4204EC658}"/>
              </a:ext>
            </a:extLst>
          </p:cNvPr>
          <p:cNvCxnSpPr>
            <a:cxnSpLocks/>
            <a:stCxn id="1040" idx="0"/>
            <a:endCxn id="1044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Verbindingslijn: gekromd 316">
            <a:extLst>
              <a:ext uri="{FF2B5EF4-FFF2-40B4-BE49-F238E27FC236}">
                <a16:creationId xmlns:a16="http://schemas.microsoft.com/office/drawing/2014/main" id="{E4611315-A673-6ACF-8A7D-6D18599E8362}"/>
              </a:ext>
            </a:extLst>
          </p:cNvPr>
          <p:cNvCxnSpPr>
            <a:cxnSpLocks/>
            <a:stCxn id="1045" idx="0"/>
            <a:endCxn id="1049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Verbindingslijn: gekromd 316">
            <a:extLst>
              <a:ext uri="{FF2B5EF4-FFF2-40B4-BE49-F238E27FC236}">
                <a16:creationId xmlns:a16="http://schemas.microsoft.com/office/drawing/2014/main" id="{9F63C393-4C65-FF54-2183-357BFA210C53}"/>
              </a:ext>
            </a:extLst>
          </p:cNvPr>
          <p:cNvCxnSpPr>
            <a:cxnSpLocks/>
            <a:stCxn id="1050" idx="0"/>
            <a:endCxn id="1054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Verbindingslijn: gekromd 316">
            <a:extLst>
              <a:ext uri="{FF2B5EF4-FFF2-40B4-BE49-F238E27FC236}">
                <a16:creationId xmlns:a16="http://schemas.microsoft.com/office/drawing/2014/main" id="{9A5FE842-0C85-A55F-DD4B-1C0BBD62D82B}"/>
              </a:ext>
            </a:extLst>
          </p:cNvPr>
          <p:cNvCxnSpPr>
            <a:cxnSpLocks/>
            <a:stCxn id="1055" idx="0"/>
            <a:endCxn id="1071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Verbindingslijn: gekromd 316">
            <a:extLst>
              <a:ext uri="{FF2B5EF4-FFF2-40B4-BE49-F238E27FC236}">
                <a16:creationId xmlns:a16="http://schemas.microsoft.com/office/drawing/2014/main" id="{21B433A4-5FC6-D7A0-D1ED-75EA4DEFB777}"/>
              </a:ext>
            </a:extLst>
          </p:cNvPr>
          <p:cNvCxnSpPr>
            <a:cxnSpLocks/>
            <a:stCxn id="1073" idx="2"/>
            <a:endCxn id="1054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Verbindingslijn: gekromd 316">
            <a:extLst>
              <a:ext uri="{FF2B5EF4-FFF2-40B4-BE49-F238E27FC236}">
                <a16:creationId xmlns:a16="http://schemas.microsoft.com/office/drawing/2014/main" id="{4E726507-1293-0E81-95BE-2A73B63DBCF1}"/>
              </a:ext>
            </a:extLst>
          </p:cNvPr>
          <p:cNvCxnSpPr>
            <a:cxnSpLocks/>
            <a:stCxn id="1056" idx="2"/>
            <a:endCxn id="1049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Verbindingslijn: gekromd 316">
            <a:extLst>
              <a:ext uri="{FF2B5EF4-FFF2-40B4-BE49-F238E27FC236}">
                <a16:creationId xmlns:a16="http://schemas.microsoft.com/office/drawing/2014/main" id="{DFA06F1C-BD53-9155-60E0-4F012ECC0B5F}"/>
              </a:ext>
            </a:extLst>
          </p:cNvPr>
          <p:cNvCxnSpPr>
            <a:cxnSpLocks/>
            <a:stCxn id="1051" idx="2"/>
            <a:endCxn id="1044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ingslijn: gekromd 316">
            <a:extLst>
              <a:ext uri="{FF2B5EF4-FFF2-40B4-BE49-F238E27FC236}">
                <a16:creationId xmlns:a16="http://schemas.microsoft.com/office/drawing/2014/main" id="{29C65272-E329-2525-D1B4-18EA46EB7225}"/>
              </a:ext>
            </a:extLst>
          </p:cNvPr>
          <p:cNvCxnSpPr>
            <a:cxnSpLocks/>
            <a:stCxn id="1046" idx="2"/>
            <a:endCxn id="1039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Verbindingslijn: gekromd 316">
            <a:extLst>
              <a:ext uri="{FF2B5EF4-FFF2-40B4-BE49-F238E27FC236}">
                <a16:creationId xmlns:a16="http://schemas.microsoft.com/office/drawing/2014/main" id="{C5459D4C-E6D1-A3ED-BCB7-43790FA9B535}"/>
              </a:ext>
            </a:extLst>
          </p:cNvPr>
          <p:cNvCxnSpPr>
            <a:cxnSpLocks/>
            <a:stCxn id="1022" idx="2"/>
            <a:endCxn id="1024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Rechthoek 323">
            <a:extLst>
              <a:ext uri="{FF2B5EF4-FFF2-40B4-BE49-F238E27FC236}">
                <a16:creationId xmlns:a16="http://schemas.microsoft.com/office/drawing/2014/main" id="{9C41C3A6-CC02-E469-0A75-3F9C8C9333FF}"/>
              </a:ext>
            </a:extLst>
          </p:cNvPr>
          <p:cNvSpPr/>
          <p:nvPr/>
        </p:nvSpPr>
        <p:spPr>
          <a:xfrm>
            <a:off x="866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01" name="Rechthoek 303">
            <a:extLst>
              <a:ext uri="{FF2B5EF4-FFF2-40B4-BE49-F238E27FC236}">
                <a16:creationId xmlns:a16="http://schemas.microsoft.com/office/drawing/2014/main" id="{CE32A747-6C19-EDF1-1A1C-141BBA204176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02" name="Rechthoek 303">
            <a:extLst>
              <a:ext uri="{FF2B5EF4-FFF2-40B4-BE49-F238E27FC236}">
                <a16:creationId xmlns:a16="http://schemas.microsoft.com/office/drawing/2014/main" id="{58790CDF-477E-E4D1-E1AA-F598411A78C0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DE042DBE-54B2-7327-E15B-FF5D450035CB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111" name="Rechthoek 302">
              <a:extLst>
                <a:ext uri="{FF2B5EF4-FFF2-40B4-BE49-F238E27FC236}">
                  <a16:creationId xmlns:a16="http://schemas.microsoft.com/office/drawing/2014/main" id="{E73BD770-29A6-9612-9639-1B2575BD2F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12" name="Ovaal 304">
              <a:extLst>
                <a:ext uri="{FF2B5EF4-FFF2-40B4-BE49-F238E27FC236}">
                  <a16:creationId xmlns:a16="http://schemas.microsoft.com/office/drawing/2014/main" id="{BB75B7F8-4656-EA67-8B44-2A76E64C712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al 832">
              <a:extLst>
                <a:ext uri="{FF2B5EF4-FFF2-40B4-BE49-F238E27FC236}">
                  <a16:creationId xmlns:a16="http://schemas.microsoft.com/office/drawing/2014/main" id="{A00D06BC-A5DC-7916-D7D5-69FA2A6E317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4" name="Rechthoek 303">
            <a:extLst>
              <a:ext uri="{FF2B5EF4-FFF2-40B4-BE49-F238E27FC236}">
                <a16:creationId xmlns:a16="http://schemas.microsoft.com/office/drawing/2014/main" id="{0B802171-F1A6-45BC-66BD-239BE54A8B11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15" name="Verbindingslijn: gekromd 316">
            <a:extLst>
              <a:ext uri="{FF2B5EF4-FFF2-40B4-BE49-F238E27FC236}">
                <a16:creationId xmlns:a16="http://schemas.microsoft.com/office/drawing/2014/main" id="{7A512A5E-BA3C-4A36-4CD8-CA807FEB1C8C}"/>
              </a:ext>
            </a:extLst>
          </p:cNvPr>
          <p:cNvCxnSpPr>
            <a:cxnSpLocks/>
            <a:stCxn id="1072" idx="0"/>
            <a:endCxn id="1111" idx="0"/>
          </p:cNvCxnSpPr>
          <p:nvPr/>
        </p:nvCxnSpPr>
        <p:spPr>
          <a:xfrm rot="5400000" flipH="1" flipV="1">
            <a:off x="72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ingslijn: gekromd 316">
            <a:extLst>
              <a:ext uri="{FF2B5EF4-FFF2-40B4-BE49-F238E27FC236}">
                <a16:creationId xmlns:a16="http://schemas.microsoft.com/office/drawing/2014/main" id="{C7D1386D-C796-CC13-D464-5C3603FB84CB}"/>
              </a:ext>
            </a:extLst>
          </p:cNvPr>
          <p:cNvCxnSpPr>
            <a:cxnSpLocks/>
            <a:stCxn id="1113" idx="2"/>
            <a:endCxn id="1071" idx="2"/>
          </p:cNvCxnSpPr>
          <p:nvPr/>
        </p:nvCxnSpPr>
        <p:spPr>
          <a:xfrm rot="5400000">
            <a:off x="70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E014F3B-B943-31AE-0A0C-511472794FC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313" name="Rechthoek 302">
              <a:extLst>
                <a:ext uri="{FF2B5EF4-FFF2-40B4-BE49-F238E27FC236}">
                  <a16:creationId xmlns:a16="http://schemas.microsoft.com/office/drawing/2014/main" id="{7F6581C2-0F89-BCDB-4A42-66A0D332281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4" name="Ovaal 304">
              <a:extLst>
                <a:ext uri="{FF2B5EF4-FFF2-40B4-BE49-F238E27FC236}">
                  <a16:creationId xmlns:a16="http://schemas.microsoft.com/office/drawing/2014/main" id="{2315C3D3-41EE-7716-73CC-24A5982B422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al 832">
              <a:extLst>
                <a:ext uri="{FF2B5EF4-FFF2-40B4-BE49-F238E27FC236}">
                  <a16:creationId xmlns:a16="http://schemas.microsoft.com/office/drawing/2014/main" id="{F1637FAC-7077-66E8-F893-D68B352BA1E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A22E964-EBEA-34AC-F65F-23669BBC3EE7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17" name="Rechthoek 302">
              <a:extLst>
                <a:ext uri="{FF2B5EF4-FFF2-40B4-BE49-F238E27FC236}">
                  <a16:creationId xmlns:a16="http://schemas.microsoft.com/office/drawing/2014/main" id="{0E1DB774-F08E-C872-5476-91265EE9A16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8" name="Ovaal 304">
              <a:extLst>
                <a:ext uri="{FF2B5EF4-FFF2-40B4-BE49-F238E27FC236}">
                  <a16:creationId xmlns:a16="http://schemas.microsoft.com/office/drawing/2014/main" id="{C2507D64-42BC-E75A-126F-10B2B43F1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al 832">
              <a:extLst>
                <a:ext uri="{FF2B5EF4-FFF2-40B4-BE49-F238E27FC236}">
                  <a16:creationId xmlns:a16="http://schemas.microsoft.com/office/drawing/2014/main" id="{2DD73E11-A96E-5D0F-A4C9-ADA5304E239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0" name="Rechthoek 303">
            <a:extLst>
              <a:ext uri="{FF2B5EF4-FFF2-40B4-BE49-F238E27FC236}">
                <a16:creationId xmlns:a16="http://schemas.microsoft.com/office/drawing/2014/main" id="{90C6CF83-868D-7F61-8222-79ADF193A1BF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Rechthoek 303">
            <a:extLst>
              <a:ext uri="{FF2B5EF4-FFF2-40B4-BE49-F238E27FC236}">
                <a16:creationId xmlns:a16="http://schemas.microsoft.com/office/drawing/2014/main" id="{2EAB6402-3322-61CD-8345-66D3EA1AE77A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2" name="Rechthoek 323">
            <a:extLst>
              <a:ext uri="{FF2B5EF4-FFF2-40B4-BE49-F238E27FC236}">
                <a16:creationId xmlns:a16="http://schemas.microsoft.com/office/drawing/2014/main" id="{33414D81-224C-4157-2478-61F6C81BA2BA}"/>
              </a:ext>
            </a:extLst>
          </p:cNvPr>
          <p:cNvSpPr/>
          <p:nvPr/>
        </p:nvSpPr>
        <p:spPr>
          <a:xfrm>
            <a:off x="93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3" name="Rechthoek 323">
            <a:extLst>
              <a:ext uri="{FF2B5EF4-FFF2-40B4-BE49-F238E27FC236}">
                <a16:creationId xmlns:a16="http://schemas.microsoft.com/office/drawing/2014/main" id="{1388BAC6-3D51-433C-5557-3068901E888C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4" name="Rechthoek 303">
            <a:extLst>
              <a:ext uri="{FF2B5EF4-FFF2-40B4-BE49-F238E27FC236}">
                <a16:creationId xmlns:a16="http://schemas.microsoft.com/office/drawing/2014/main" id="{A17155E4-79EC-BAA4-A285-5F46CD1481B0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5" name="Rechthoek 303">
            <a:extLst>
              <a:ext uri="{FF2B5EF4-FFF2-40B4-BE49-F238E27FC236}">
                <a16:creationId xmlns:a16="http://schemas.microsoft.com/office/drawing/2014/main" id="{EBBFF4E0-0597-86C6-22FB-F2B3B9D2D97F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26" name="Rechthoek 303">
            <a:extLst>
              <a:ext uri="{FF2B5EF4-FFF2-40B4-BE49-F238E27FC236}">
                <a16:creationId xmlns:a16="http://schemas.microsoft.com/office/drawing/2014/main" id="{B07AB26C-4CAC-205E-0BC1-8EDA374C95C2}"/>
              </a:ext>
            </a:extLst>
          </p:cNvPr>
          <p:cNvSpPr/>
          <p:nvPr/>
        </p:nvSpPr>
        <p:spPr>
          <a:xfrm>
            <a:off x="94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2" name="Rechthoek 303">
            <a:extLst>
              <a:ext uri="{FF2B5EF4-FFF2-40B4-BE49-F238E27FC236}">
                <a16:creationId xmlns:a16="http://schemas.microsoft.com/office/drawing/2014/main" id="{B639F34E-3E34-422B-17C4-D491809184EF}"/>
              </a:ext>
            </a:extLst>
          </p:cNvPr>
          <p:cNvSpPr/>
          <p:nvPr/>
        </p:nvSpPr>
        <p:spPr>
          <a:xfrm>
            <a:off x="96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333" name="Rechthoek 323">
            <a:extLst>
              <a:ext uri="{FF2B5EF4-FFF2-40B4-BE49-F238E27FC236}">
                <a16:creationId xmlns:a16="http://schemas.microsoft.com/office/drawing/2014/main" id="{1FA7F8D7-D2DC-CDC2-48F1-D11332903EE2}"/>
              </a:ext>
            </a:extLst>
          </p:cNvPr>
          <p:cNvSpPr/>
          <p:nvPr/>
        </p:nvSpPr>
        <p:spPr>
          <a:xfrm>
            <a:off x="29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4" name="Rechthoek 303">
            <a:extLst>
              <a:ext uri="{FF2B5EF4-FFF2-40B4-BE49-F238E27FC236}">
                <a16:creationId xmlns:a16="http://schemas.microsoft.com/office/drawing/2014/main" id="{34633CD6-8F7F-6D3E-9345-1CA5B00714AC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5" name="Rechthoek 303">
            <a:extLst>
              <a:ext uri="{FF2B5EF4-FFF2-40B4-BE49-F238E27FC236}">
                <a16:creationId xmlns:a16="http://schemas.microsoft.com/office/drawing/2014/main" id="{A74F216E-E0EB-E681-CB9D-4FED21A01B62}"/>
              </a:ext>
            </a:extLst>
          </p:cNvPr>
          <p:cNvSpPr/>
          <p:nvPr/>
        </p:nvSpPr>
        <p:spPr>
          <a:xfrm>
            <a:off x="31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170C769-9D38-7797-C7A5-124E05D3AF93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337" name="Rechthoek 302">
              <a:extLst>
                <a:ext uri="{FF2B5EF4-FFF2-40B4-BE49-F238E27FC236}">
                  <a16:creationId xmlns:a16="http://schemas.microsoft.com/office/drawing/2014/main" id="{06C13342-625F-9089-FFA8-31282DABEA2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38" name="Ovaal 304">
              <a:extLst>
                <a:ext uri="{FF2B5EF4-FFF2-40B4-BE49-F238E27FC236}">
                  <a16:creationId xmlns:a16="http://schemas.microsoft.com/office/drawing/2014/main" id="{3781109E-BFFC-61DC-F937-09CFFC9E70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al 832">
              <a:extLst>
                <a:ext uri="{FF2B5EF4-FFF2-40B4-BE49-F238E27FC236}">
                  <a16:creationId xmlns:a16="http://schemas.microsoft.com/office/drawing/2014/main" id="{69560690-CF08-813D-46E8-9B04E343AB4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0" name="Rechthoek 303">
            <a:extLst>
              <a:ext uri="{FF2B5EF4-FFF2-40B4-BE49-F238E27FC236}">
                <a16:creationId xmlns:a16="http://schemas.microsoft.com/office/drawing/2014/main" id="{91175A78-A92F-AA32-B27A-DC6E2306DF1E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23FDFDC-C8A3-781D-DEA5-C5DEF3DB3AB6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342" name="Rechthoek 302">
              <a:extLst>
                <a:ext uri="{FF2B5EF4-FFF2-40B4-BE49-F238E27FC236}">
                  <a16:creationId xmlns:a16="http://schemas.microsoft.com/office/drawing/2014/main" id="{FADFDB25-9214-8301-BF87-029B9402888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3" name="Ovaal 304">
              <a:extLst>
                <a:ext uri="{FF2B5EF4-FFF2-40B4-BE49-F238E27FC236}">
                  <a16:creationId xmlns:a16="http://schemas.microsoft.com/office/drawing/2014/main" id="{885916A5-9DA6-3065-84E6-A0FFF5DBF6E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al 832">
              <a:extLst>
                <a:ext uri="{FF2B5EF4-FFF2-40B4-BE49-F238E27FC236}">
                  <a16:creationId xmlns:a16="http://schemas.microsoft.com/office/drawing/2014/main" id="{CCB669B2-099C-3BA9-A5E0-F65D81A8DF9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Rechthoek 303">
            <a:extLst>
              <a:ext uri="{FF2B5EF4-FFF2-40B4-BE49-F238E27FC236}">
                <a16:creationId xmlns:a16="http://schemas.microsoft.com/office/drawing/2014/main" id="{E9997462-7471-C73B-8687-7F12B0E38F7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95049382-EC72-38E5-890E-3982F0608A73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347" name="Rechthoek 302">
              <a:extLst>
                <a:ext uri="{FF2B5EF4-FFF2-40B4-BE49-F238E27FC236}">
                  <a16:creationId xmlns:a16="http://schemas.microsoft.com/office/drawing/2014/main" id="{F8742D11-D496-8825-06DC-7C901F4710A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8" name="Ovaal 304">
              <a:extLst>
                <a:ext uri="{FF2B5EF4-FFF2-40B4-BE49-F238E27FC236}">
                  <a16:creationId xmlns:a16="http://schemas.microsoft.com/office/drawing/2014/main" id="{72C1A10F-6AE2-CD5A-4862-79116AADB3D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al 832">
              <a:extLst>
                <a:ext uri="{FF2B5EF4-FFF2-40B4-BE49-F238E27FC236}">
                  <a16:creationId xmlns:a16="http://schemas.microsoft.com/office/drawing/2014/main" id="{6B1190D2-BFC1-D6B4-08FD-79F47C743B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0" name="Rechthoek 303">
            <a:extLst>
              <a:ext uri="{FF2B5EF4-FFF2-40B4-BE49-F238E27FC236}">
                <a16:creationId xmlns:a16="http://schemas.microsoft.com/office/drawing/2014/main" id="{2806DB59-8406-0E1A-0DA5-672C7B6DC4ED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F500735-F39E-712C-C9B3-007D8DC9FEDC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352" name="Rechthoek 302">
              <a:extLst>
                <a:ext uri="{FF2B5EF4-FFF2-40B4-BE49-F238E27FC236}">
                  <a16:creationId xmlns:a16="http://schemas.microsoft.com/office/drawing/2014/main" id="{9B38538C-E63C-FFE7-4910-1FDCDD3C10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53" name="Ovaal 304">
              <a:extLst>
                <a:ext uri="{FF2B5EF4-FFF2-40B4-BE49-F238E27FC236}">
                  <a16:creationId xmlns:a16="http://schemas.microsoft.com/office/drawing/2014/main" id="{78AEABBD-066D-1998-1B73-7050BB2F610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al 832">
              <a:extLst>
                <a:ext uri="{FF2B5EF4-FFF2-40B4-BE49-F238E27FC236}">
                  <a16:creationId xmlns:a16="http://schemas.microsoft.com/office/drawing/2014/main" id="{9E7AB8D2-5E0E-5A7A-D8ED-ECBA3E1271C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hthoek 303">
            <a:extLst>
              <a:ext uri="{FF2B5EF4-FFF2-40B4-BE49-F238E27FC236}">
                <a16:creationId xmlns:a16="http://schemas.microsoft.com/office/drawing/2014/main" id="{A070D6BB-F2A6-A462-0850-7A7025DC5E4A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6" name="Rechthoek 323">
            <a:extLst>
              <a:ext uri="{FF2B5EF4-FFF2-40B4-BE49-F238E27FC236}">
                <a16:creationId xmlns:a16="http://schemas.microsoft.com/office/drawing/2014/main" id="{72BDB53A-A119-9908-6448-16159F10C83B}"/>
              </a:ext>
            </a:extLst>
          </p:cNvPr>
          <p:cNvSpPr/>
          <p:nvPr/>
        </p:nvSpPr>
        <p:spPr>
          <a:xfrm>
            <a:off x="43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7" name="Rechthoek 323">
            <a:extLst>
              <a:ext uri="{FF2B5EF4-FFF2-40B4-BE49-F238E27FC236}">
                <a16:creationId xmlns:a16="http://schemas.microsoft.com/office/drawing/2014/main" id="{44FE5ECF-B2B7-0241-22A4-E752F437C8DB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8" name="Rechthoek 323">
            <a:extLst>
              <a:ext uri="{FF2B5EF4-FFF2-40B4-BE49-F238E27FC236}">
                <a16:creationId xmlns:a16="http://schemas.microsoft.com/office/drawing/2014/main" id="{B42E32F0-6068-30A7-00D7-851D74E0E9F0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9" name="Rechthoek 323">
            <a:extLst>
              <a:ext uri="{FF2B5EF4-FFF2-40B4-BE49-F238E27FC236}">
                <a16:creationId xmlns:a16="http://schemas.microsoft.com/office/drawing/2014/main" id="{AB333CC5-0EB6-D09F-5E42-79CBFC34E5D4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0" name="Rechthoek 303">
            <a:extLst>
              <a:ext uri="{FF2B5EF4-FFF2-40B4-BE49-F238E27FC236}">
                <a16:creationId xmlns:a16="http://schemas.microsoft.com/office/drawing/2014/main" id="{22C30B23-C446-393E-DF56-5B636A0D09C5}"/>
              </a:ext>
            </a:extLst>
          </p:cNvPr>
          <p:cNvSpPr/>
          <p:nvPr/>
        </p:nvSpPr>
        <p:spPr>
          <a:xfrm>
            <a:off x="438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1" name="Rechthoek 303">
            <a:extLst>
              <a:ext uri="{FF2B5EF4-FFF2-40B4-BE49-F238E27FC236}">
                <a16:creationId xmlns:a16="http://schemas.microsoft.com/office/drawing/2014/main" id="{CDF5EE94-0C43-7B17-CFB1-D5C37B2162A0}"/>
              </a:ext>
            </a:extLst>
          </p:cNvPr>
          <p:cNvSpPr/>
          <p:nvPr/>
        </p:nvSpPr>
        <p:spPr>
          <a:xfrm>
            <a:off x="45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62" name="Rechthoek 303">
            <a:extLst>
              <a:ext uri="{FF2B5EF4-FFF2-40B4-BE49-F238E27FC236}">
                <a16:creationId xmlns:a16="http://schemas.microsoft.com/office/drawing/2014/main" id="{2724AAB1-BA88-6749-3C30-235F71A5E7DA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3" name="Rechthoek 303">
            <a:extLst>
              <a:ext uri="{FF2B5EF4-FFF2-40B4-BE49-F238E27FC236}">
                <a16:creationId xmlns:a16="http://schemas.microsoft.com/office/drawing/2014/main" id="{45813CCC-EF08-7F9C-2BA3-95D32627514B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364" name="Rechthoek 303">
            <a:extLst>
              <a:ext uri="{FF2B5EF4-FFF2-40B4-BE49-F238E27FC236}">
                <a16:creationId xmlns:a16="http://schemas.microsoft.com/office/drawing/2014/main" id="{33692971-2AED-A5A9-E647-B2F3D91573F0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5" name="Rechthoek 303">
            <a:extLst>
              <a:ext uri="{FF2B5EF4-FFF2-40B4-BE49-F238E27FC236}">
                <a16:creationId xmlns:a16="http://schemas.microsoft.com/office/drawing/2014/main" id="{0112221A-0A74-4B39-F77B-02AB131F4766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366" name="Rechthoek 303">
            <a:extLst>
              <a:ext uri="{FF2B5EF4-FFF2-40B4-BE49-F238E27FC236}">
                <a16:creationId xmlns:a16="http://schemas.microsoft.com/office/drawing/2014/main" id="{6BF3C9F8-96D3-74A5-E615-431517097390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7" name="Rechthoek 303">
            <a:extLst>
              <a:ext uri="{FF2B5EF4-FFF2-40B4-BE49-F238E27FC236}">
                <a16:creationId xmlns:a16="http://schemas.microsoft.com/office/drawing/2014/main" id="{4CF1AB2A-8DCD-71E0-A554-8449E1027680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4500501-8063-81C5-783F-C24669DB4AE8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370" name="Rechthoek 302">
              <a:extLst>
                <a:ext uri="{FF2B5EF4-FFF2-40B4-BE49-F238E27FC236}">
                  <a16:creationId xmlns:a16="http://schemas.microsoft.com/office/drawing/2014/main" id="{2004C9F0-123F-3D91-5D5E-5EEE1FD1861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1" name="Ovaal 304">
              <a:extLst>
                <a:ext uri="{FF2B5EF4-FFF2-40B4-BE49-F238E27FC236}">
                  <a16:creationId xmlns:a16="http://schemas.microsoft.com/office/drawing/2014/main" id="{FC620BA6-2319-BD44-8937-577ED0B6DA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al 832">
              <a:extLst>
                <a:ext uri="{FF2B5EF4-FFF2-40B4-BE49-F238E27FC236}">
                  <a16:creationId xmlns:a16="http://schemas.microsoft.com/office/drawing/2014/main" id="{37F7B6F2-219A-1F54-3019-6768350F51C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3" name="Rechthoek 303">
            <a:extLst>
              <a:ext uri="{FF2B5EF4-FFF2-40B4-BE49-F238E27FC236}">
                <a16:creationId xmlns:a16="http://schemas.microsoft.com/office/drawing/2014/main" id="{5918301E-5F86-A0EA-B4AD-2A2774B2AE83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74" name="Verbindingslijn: gekromd 316">
            <a:extLst>
              <a:ext uri="{FF2B5EF4-FFF2-40B4-BE49-F238E27FC236}">
                <a16:creationId xmlns:a16="http://schemas.microsoft.com/office/drawing/2014/main" id="{3D285ECE-5F96-F1B0-6BB9-A583A84DE183}"/>
              </a:ext>
            </a:extLst>
          </p:cNvPr>
          <p:cNvCxnSpPr>
            <a:cxnSpLocks/>
            <a:stCxn id="318" idx="0"/>
            <a:endCxn id="313" idx="0"/>
          </p:cNvCxnSpPr>
          <p:nvPr/>
        </p:nvCxnSpPr>
        <p:spPr>
          <a:xfrm rot="5400000" flipH="1" flipV="1">
            <a:off x="29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Verbindingslijn: gekromd 316">
            <a:extLst>
              <a:ext uri="{FF2B5EF4-FFF2-40B4-BE49-F238E27FC236}">
                <a16:creationId xmlns:a16="http://schemas.microsoft.com/office/drawing/2014/main" id="{DF796A58-2392-AD8D-2405-961788EA18FF}"/>
              </a:ext>
            </a:extLst>
          </p:cNvPr>
          <p:cNvCxnSpPr>
            <a:cxnSpLocks/>
            <a:stCxn id="338" idx="0"/>
            <a:endCxn id="347" idx="0"/>
          </p:cNvCxnSpPr>
          <p:nvPr/>
        </p:nvCxnSpPr>
        <p:spPr>
          <a:xfrm rot="5400000" flipH="1" flipV="1">
            <a:off x="474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Verbindingslijn: gekromd 316">
            <a:extLst>
              <a:ext uri="{FF2B5EF4-FFF2-40B4-BE49-F238E27FC236}">
                <a16:creationId xmlns:a16="http://schemas.microsoft.com/office/drawing/2014/main" id="{40713573-1969-A0C9-A0E2-B3DD73F18CA3}"/>
              </a:ext>
            </a:extLst>
          </p:cNvPr>
          <p:cNvCxnSpPr>
            <a:cxnSpLocks/>
            <a:stCxn id="314" idx="0"/>
            <a:endCxn id="342" idx="0"/>
          </p:cNvCxnSpPr>
          <p:nvPr/>
        </p:nvCxnSpPr>
        <p:spPr>
          <a:xfrm rot="5400000" flipH="1" flipV="1">
            <a:off x="402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Verbindingslijn: gekromd 316">
            <a:extLst>
              <a:ext uri="{FF2B5EF4-FFF2-40B4-BE49-F238E27FC236}">
                <a16:creationId xmlns:a16="http://schemas.microsoft.com/office/drawing/2014/main" id="{C8846E9E-29B5-5794-024E-217B75F28E98}"/>
              </a:ext>
            </a:extLst>
          </p:cNvPr>
          <p:cNvCxnSpPr>
            <a:cxnSpLocks/>
            <a:stCxn id="348" idx="0"/>
            <a:endCxn id="352" idx="0"/>
          </p:cNvCxnSpPr>
          <p:nvPr/>
        </p:nvCxnSpPr>
        <p:spPr>
          <a:xfrm rot="5400000" flipH="1" flipV="1">
            <a:off x="582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Verbindingslijn: gekromd 316">
            <a:extLst>
              <a:ext uri="{FF2B5EF4-FFF2-40B4-BE49-F238E27FC236}">
                <a16:creationId xmlns:a16="http://schemas.microsoft.com/office/drawing/2014/main" id="{627035E6-BFBF-5B05-5B31-EB29473AA0C8}"/>
              </a:ext>
            </a:extLst>
          </p:cNvPr>
          <p:cNvCxnSpPr>
            <a:cxnSpLocks/>
            <a:stCxn id="353" idx="0"/>
            <a:endCxn id="370" idx="0"/>
          </p:cNvCxnSpPr>
          <p:nvPr/>
        </p:nvCxnSpPr>
        <p:spPr>
          <a:xfrm rot="5400000" flipH="1" flipV="1">
            <a:off x="65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Verbindingslijn: gekromd 316">
            <a:extLst>
              <a:ext uri="{FF2B5EF4-FFF2-40B4-BE49-F238E27FC236}">
                <a16:creationId xmlns:a16="http://schemas.microsoft.com/office/drawing/2014/main" id="{7028D604-17FC-1237-80AA-FF92C294B444}"/>
              </a:ext>
            </a:extLst>
          </p:cNvPr>
          <p:cNvCxnSpPr>
            <a:cxnSpLocks/>
            <a:stCxn id="372" idx="2"/>
            <a:endCxn id="352" idx="2"/>
          </p:cNvCxnSpPr>
          <p:nvPr/>
        </p:nvCxnSpPr>
        <p:spPr>
          <a:xfrm rot="5400000">
            <a:off x="63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Verbindingslijn: gekromd 316">
            <a:extLst>
              <a:ext uri="{FF2B5EF4-FFF2-40B4-BE49-F238E27FC236}">
                <a16:creationId xmlns:a16="http://schemas.microsoft.com/office/drawing/2014/main" id="{16735910-E799-4AEC-C8D1-EF3AA1677886}"/>
              </a:ext>
            </a:extLst>
          </p:cNvPr>
          <p:cNvCxnSpPr>
            <a:cxnSpLocks/>
            <a:stCxn id="354" idx="2"/>
            <a:endCxn id="347" idx="2"/>
          </p:cNvCxnSpPr>
          <p:nvPr/>
        </p:nvCxnSpPr>
        <p:spPr>
          <a:xfrm rot="5400000">
            <a:off x="560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Verbindingslijn: gekromd 316">
            <a:extLst>
              <a:ext uri="{FF2B5EF4-FFF2-40B4-BE49-F238E27FC236}">
                <a16:creationId xmlns:a16="http://schemas.microsoft.com/office/drawing/2014/main" id="{F6572622-83D5-E025-9107-0B63DF5BCA3A}"/>
              </a:ext>
            </a:extLst>
          </p:cNvPr>
          <p:cNvCxnSpPr>
            <a:cxnSpLocks/>
            <a:stCxn id="349" idx="2"/>
            <a:endCxn id="337" idx="2"/>
          </p:cNvCxnSpPr>
          <p:nvPr/>
        </p:nvCxnSpPr>
        <p:spPr>
          <a:xfrm rot="5400000">
            <a:off x="452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Verbindingslijn: gekromd 316">
            <a:extLst>
              <a:ext uri="{FF2B5EF4-FFF2-40B4-BE49-F238E27FC236}">
                <a16:creationId xmlns:a16="http://schemas.microsoft.com/office/drawing/2014/main" id="{382AAD7A-1965-103D-FC5D-09B8F5C58A83}"/>
              </a:ext>
            </a:extLst>
          </p:cNvPr>
          <p:cNvCxnSpPr>
            <a:cxnSpLocks/>
            <a:stCxn id="344" idx="2"/>
            <a:endCxn id="313" idx="2"/>
          </p:cNvCxnSpPr>
          <p:nvPr/>
        </p:nvCxnSpPr>
        <p:spPr>
          <a:xfrm rot="5400000">
            <a:off x="380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Verbindingslijn: gekromd 316">
            <a:extLst>
              <a:ext uri="{FF2B5EF4-FFF2-40B4-BE49-F238E27FC236}">
                <a16:creationId xmlns:a16="http://schemas.microsoft.com/office/drawing/2014/main" id="{63A11F70-9E62-1C6F-9381-E4004FC15126}"/>
              </a:ext>
            </a:extLst>
          </p:cNvPr>
          <p:cNvCxnSpPr>
            <a:cxnSpLocks/>
            <a:stCxn id="315" idx="2"/>
            <a:endCxn id="317" idx="2"/>
          </p:cNvCxnSpPr>
          <p:nvPr/>
        </p:nvCxnSpPr>
        <p:spPr>
          <a:xfrm rot="5400000">
            <a:off x="27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115ED39-C34F-193A-675A-27D98DACFDEE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388" name="Rechthoek 302">
              <a:extLst>
                <a:ext uri="{FF2B5EF4-FFF2-40B4-BE49-F238E27FC236}">
                  <a16:creationId xmlns:a16="http://schemas.microsoft.com/office/drawing/2014/main" id="{5E8E7A16-8308-2290-11E7-BA2C4402BF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9" name="Ovaal 304">
              <a:extLst>
                <a:ext uri="{FF2B5EF4-FFF2-40B4-BE49-F238E27FC236}">
                  <a16:creationId xmlns:a16="http://schemas.microsoft.com/office/drawing/2014/main" id="{99F79A7E-8317-97DA-B1DD-EE99F21721D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al 832">
              <a:extLst>
                <a:ext uri="{FF2B5EF4-FFF2-40B4-BE49-F238E27FC236}">
                  <a16:creationId xmlns:a16="http://schemas.microsoft.com/office/drawing/2014/main" id="{E9C0F3E7-5363-0BBC-EB47-7D13FC84DA3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Rechthoek 303">
            <a:extLst>
              <a:ext uri="{FF2B5EF4-FFF2-40B4-BE49-F238E27FC236}">
                <a16:creationId xmlns:a16="http://schemas.microsoft.com/office/drawing/2014/main" id="{87D62B2D-D814-5141-9D66-53BE7B2512EA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93" name="Verbindingslijn: gekromd 316">
            <a:extLst>
              <a:ext uri="{FF2B5EF4-FFF2-40B4-BE49-F238E27FC236}">
                <a16:creationId xmlns:a16="http://schemas.microsoft.com/office/drawing/2014/main" id="{3261C8C6-687F-61BC-6A68-E8D1E7AB0BF1}"/>
              </a:ext>
            </a:extLst>
          </p:cNvPr>
          <p:cNvCxnSpPr>
            <a:cxnSpLocks/>
            <a:stCxn id="371" idx="0"/>
            <a:endCxn id="388" idx="0"/>
          </p:cNvCxnSpPr>
          <p:nvPr/>
        </p:nvCxnSpPr>
        <p:spPr>
          <a:xfrm rot="5400000" flipH="1" flipV="1">
            <a:off x="72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Verbindingslijn: gekromd 316">
            <a:extLst>
              <a:ext uri="{FF2B5EF4-FFF2-40B4-BE49-F238E27FC236}">
                <a16:creationId xmlns:a16="http://schemas.microsoft.com/office/drawing/2014/main" id="{EF67C6FF-13B2-4B35-0630-1BE6880E74FE}"/>
              </a:ext>
            </a:extLst>
          </p:cNvPr>
          <p:cNvCxnSpPr>
            <a:cxnSpLocks/>
            <a:stCxn id="391" idx="2"/>
            <a:endCxn id="370" idx="2"/>
          </p:cNvCxnSpPr>
          <p:nvPr/>
        </p:nvCxnSpPr>
        <p:spPr>
          <a:xfrm rot="5400000">
            <a:off x="70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8DF6145-C75E-F679-3E3E-CFD745530577}"/>
              </a:ext>
            </a:extLst>
          </p:cNvPr>
          <p:cNvGrpSpPr/>
          <p:nvPr/>
        </p:nvGrpSpPr>
        <p:grpSpPr>
          <a:xfrm>
            <a:off x="2901000" y="4104001"/>
            <a:ext cx="630000" cy="360000"/>
            <a:chOff x="2541000" y="2664000"/>
            <a:chExt cx="630000" cy="360000"/>
          </a:xfrm>
        </p:grpSpPr>
        <p:sp>
          <p:nvSpPr>
            <p:cNvPr id="396" name="Rechthoek 302">
              <a:extLst>
                <a:ext uri="{FF2B5EF4-FFF2-40B4-BE49-F238E27FC236}">
                  <a16:creationId xmlns:a16="http://schemas.microsoft.com/office/drawing/2014/main" id="{E4BBD557-6C39-9536-5AD9-52008ECE7B7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7" name="Ovaal 304">
              <a:extLst>
                <a:ext uri="{FF2B5EF4-FFF2-40B4-BE49-F238E27FC236}">
                  <a16:creationId xmlns:a16="http://schemas.microsoft.com/office/drawing/2014/main" id="{E5813AA1-8802-F62F-F284-4B11D875A1C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al 832">
              <a:extLst>
                <a:ext uri="{FF2B5EF4-FFF2-40B4-BE49-F238E27FC236}">
                  <a16:creationId xmlns:a16="http://schemas.microsoft.com/office/drawing/2014/main" id="{E1AF90F0-32E1-C6F8-F196-92475C917DB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DD1EC28-3075-CDE4-775F-8FF955B9CFCD}"/>
              </a:ext>
            </a:extLst>
          </p:cNvPr>
          <p:cNvGrpSpPr/>
          <p:nvPr/>
        </p:nvGrpSpPr>
        <p:grpSpPr>
          <a:xfrm>
            <a:off x="2181000" y="4104001"/>
            <a:ext cx="630000" cy="360000"/>
            <a:chOff x="2541000" y="2664000"/>
            <a:chExt cx="630000" cy="360000"/>
          </a:xfrm>
        </p:grpSpPr>
        <p:sp>
          <p:nvSpPr>
            <p:cNvPr id="400" name="Rechthoek 302">
              <a:extLst>
                <a:ext uri="{FF2B5EF4-FFF2-40B4-BE49-F238E27FC236}">
                  <a16:creationId xmlns:a16="http://schemas.microsoft.com/office/drawing/2014/main" id="{4319E9E1-9A4D-C533-4D85-F7A2D020C0A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1" name="Ovaal 304">
              <a:extLst>
                <a:ext uri="{FF2B5EF4-FFF2-40B4-BE49-F238E27FC236}">
                  <a16:creationId xmlns:a16="http://schemas.microsoft.com/office/drawing/2014/main" id="{4870AB83-522D-0E3D-7258-FE06CDB9CC7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al 832">
              <a:extLst>
                <a:ext uri="{FF2B5EF4-FFF2-40B4-BE49-F238E27FC236}">
                  <a16:creationId xmlns:a16="http://schemas.microsoft.com/office/drawing/2014/main" id="{522FCE82-CAF6-8C7E-718F-4EF0C4EEEFC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3" name="Rechthoek 303">
            <a:extLst>
              <a:ext uri="{FF2B5EF4-FFF2-40B4-BE49-F238E27FC236}">
                <a16:creationId xmlns:a16="http://schemas.microsoft.com/office/drawing/2014/main" id="{AF95890F-3F0A-7F93-E907-44DE87A2A0AB}"/>
              </a:ext>
            </a:extLst>
          </p:cNvPr>
          <p:cNvSpPr/>
          <p:nvPr/>
        </p:nvSpPr>
        <p:spPr>
          <a:xfrm>
            <a:off x="24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hthoek 303">
            <a:extLst>
              <a:ext uri="{FF2B5EF4-FFF2-40B4-BE49-F238E27FC236}">
                <a16:creationId xmlns:a16="http://schemas.microsoft.com/office/drawing/2014/main" id="{73D81362-9004-E5CE-E46D-4E61C6DAA168}"/>
              </a:ext>
            </a:extLst>
          </p:cNvPr>
          <p:cNvSpPr/>
          <p:nvPr/>
        </p:nvSpPr>
        <p:spPr>
          <a:xfrm>
            <a:off x="312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5" name="Rechthoek 323">
            <a:extLst>
              <a:ext uri="{FF2B5EF4-FFF2-40B4-BE49-F238E27FC236}">
                <a16:creationId xmlns:a16="http://schemas.microsoft.com/office/drawing/2014/main" id="{28845904-E237-9CB4-FC2F-9C4271DECC34}"/>
              </a:ext>
            </a:extLst>
          </p:cNvPr>
          <p:cNvSpPr/>
          <p:nvPr/>
        </p:nvSpPr>
        <p:spPr>
          <a:xfrm>
            <a:off x="93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6" name="Rechthoek 323">
            <a:extLst>
              <a:ext uri="{FF2B5EF4-FFF2-40B4-BE49-F238E27FC236}">
                <a16:creationId xmlns:a16="http://schemas.microsoft.com/office/drawing/2014/main" id="{CCFD3B98-8DE6-E07E-D02E-80B725194B37}"/>
              </a:ext>
            </a:extLst>
          </p:cNvPr>
          <p:cNvSpPr/>
          <p:nvPr/>
        </p:nvSpPr>
        <p:spPr>
          <a:xfrm>
            <a:off x="21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7" name="Rechthoek 303">
            <a:extLst>
              <a:ext uri="{FF2B5EF4-FFF2-40B4-BE49-F238E27FC236}">
                <a16:creationId xmlns:a16="http://schemas.microsoft.com/office/drawing/2014/main" id="{C0857B6B-69D1-C5A7-895B-625A438D91C6}"/>
              </a:ext>
            </a:extLst>
          </p:cNvPr>
          <p:cNvSpPr/>
          <p:nvPr/>
        </p:nvSpPr>
        <p:spPr>
          <a:xfrm>
            <a:off x="22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" name="Rechthoek 303">
            <a:extLst>
              <a:ext uri="{FF2B5EF4-FFF2-40B4-BE49-F238E27FC236}">
                <a16:creationId xmlns:a16="http://schemas.microsoft.com/office/drawing/2014/main" id="{E7AA6377-297D-541F-851B-1E55A17C9758}"/>
              </a:ext>
            </a:extLst>
          </p:cNvPr>
          <p:cNvSpPr/>
          <p:nvPr/>
        </p:nvSpPr>
        <p:spPr>
          <a:xfrm>
            <a:off x="24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09" name="Rechthoek 303">
            <a:extLst>
              <a:ext uri="{FF2B5EF4-FFF2-40B4-BE49-F238E27FC236}">
                <a16:creationId xmlns:a16="http://schemas.microsoft.com/office/drawing/2014/main" id="{60A419F7-43DD-21E8-B8B7-CBA07C1D5917}"/>
              </a:ext>
            </a:extLst>
          </p:cNvPr>
          <p:cNvSpPr/>
          <p:nvPr/>
        </p:nvSpPr>
        <p:spPr>
          <a:xfrm>
            <a:off x="94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0" name="Rechthoek 303">
            <a:extLst>
              <a:ext uri="{FF2B5EF4-FFF2-40B4-BE49-F238E27FC236}">
                <a16:creationId xmlns:a16="http://schemas.microsoft.com/office/drawing/2014/main" id="{B59686E0-CE2F-5A41-50C4-24F7343D5967}"/>
              </a:ext>
            </a:extLst>
          </p:cNvPr>
          <p:cNvSpPr/>
          <p:nvPr/>
        </p:nvSpPr>
        <p:spPr>
          <a:xfrm>
            <a:off x="96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411" name="Rechthoek 323">
            <a:extLst>
              <a:ext uri="{FF2B5EF4-FFF2-40B4-BE49-F238E27FC236}">
                <a16:creationId xmlns:a16="http://schemas.microsoft.com/office/drawing/2014/main" id="{1BDD6C73-07E4-ADE7-4FF8-5963D10E2D48}"/>
              </a:ext>
            </a:extLst>
          </p:cNvPr>
          <p:cNvSpPr/>
          <p:nvPr/>
        </p:nvSpPr>
        <p:spPr>
          <a:xfrm>
            <a:off x="29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2" name="Rechthoek 303">
            <a:extLst>
              <a:ext uri="{FF2B5EF4-FFF2-40B4-BE49-F238E27FC236}">
                <a16:creationId xmlns:a16="http://schemas.microsoft.com/office/drawing/2014/main" id="{D1DCEBE8-AFE4-991E-A6FE-71DFBF267FAE}"/>
              </a:ext>
            </a:extLst>
          </p:cNvPr>
          <p:cNvSpPr/>
          <p:nvPr/>
        </p:nvSpPr>
        <p:spPr>
          <a:xfrm>
            <a:off x="294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3" name="Rechthoek 303">
            <a:extLst>
              <a:ext uri="{FF2B5EF4-FFF2-40B4-BE49-F238E27FC236}">
                <a16:creationId xmlns:a16="http://schemas.microsoft.com/office/drawing/2014/main" id="{D5EB931D-14DE-A2E3-9871-9B930E9E4461}"/>
              </a:ext>
            </a:extLst>
          </p:cNvPr>
          <p:cNvSpPr/>
          <p:nvPr/>
        </p:nvSpPr>
        <p:spPr>
          <a:xfrm>
            <a:off x="31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80EDE21-1157-D992-F77C-83A869DEBC4E}"/>
              </a:ext>
            </a:extLst>
          </p:cNvPr>
          <p:cNvGrpSpPr/>
          <p:nvPr/>
        </p:nvGrpSpPr>
        <p:grpSpPr>
          <a:xfrm>
            <a:off x="3621000" y="4104001"/>
            <a:ext cx="630000" cy="360000"/>
            <a:chOff x="2541000" y="2664000"/>
            <a:chExt cx="630000" cy="360000"/>
          </a:xfrm>
        </p:grpSpPr>
        <p:sp>
          <p:nvSpPr>
            <p:cNvPr id="415" name="Rechthoek 302">
              <a:extLst>
                <a:ext uri="{FF2B5EF4-FFF2-40B4-BE49-F238E27FC236}">
                  <a16:creationId xmlns:a16="http://schemas.microsoft.com/office/drawing/2014/main" id="{9C9EB498-8ECB-E6F8-55A0-C8A60ABF44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6" name="Ovaal 304">
              <a:extLst>
                <a:ext uri="{FF2B5EF4-FFF2-40B4-BE49-F238E27FC236}">
                  <a16:creationId xmlns:a16="http://schemas.microsoft.com/office/drawing/2014/main" id="{135665B0-570F-7ED1-39B7-585CED92B5E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al 832">
              <a:extLst>
                <a:ext uri="{FF2B5EF4-FFF2-40B4-BE49-F238E27FC236}">
                  <a16:creationId xmlns:a16="http://schemas.microsoft.com/office/drawing/2014/main" id="{BD77F982-F8C6-1D14-92CD-2109D5B98DC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Rechthoek 303">
            <a:extLst>
              <a:ext uri="{FF2B5EF4-FFF2-40B4-BE49-F238E27FC236}">
                <a16:creationId xmlns:a16="http://schemas.microsoft.com/office/drawing/2014/main" id="{1FDE6D9E-4724-7359-2AA6-6ED29AA5CC97}"/>
              </a:ext>
            </a:extLst>
          </p:cNvPr>
          <p:cNvSpPr/>
          <p:nvPr/>
        </p:nvSpPr>
        <p:spPr>
          <a:xfrm>
            <a:off x="38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3CF1532-1407-DC80-B0A2-6084E490BD58}"/>
              </a:ext>
            </a:extLst>
          </p:cNvPr>
          <p:cNvGrpSpPr/>
          <p:nvPr/>
        </p:nvGrpSpPr>
        <p:grpSpPr>
          <a:xfrm>
            <a:off x="4341000" y="4104001"/>
            <a:ext cx="630000" cy="360000"/>
            <a:chOff x="2541000" y="2664000"/>
            <a:chExt cx="630000" cy="360000"/>
          </a:xfrm>
        </p:grpSpPr>
        <p:sp>
          <p:nvSpPr>
            <p:cNvPr id="420" name="Rechthoek 302">
              <a:extLst>
                <a:ext uri="{FF2B5EF4-FFF2-40B4-BE49-F238E27FC236}">
                  <a16:creationId xmlns:a16="http://schemas.microsoft.com/office/drawing/2014/main" id="{017E2679-37DC-FD31-BB36-C3AB269E3FE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1" name="Ovaal 304">
              <a:extLst>
                <a:ext uri="{FF2B5EF4-FFF2-40B4-BE49-F238E27FC236}">
                  <a16:creationId xmlns:a16="http://schemas.microsoft.com/office/drawing/2014/main" id="{07C3BCCD-C570-6851-85B2-64C8F3716A9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al 832">
              <a:extLst>
                <a:ext uri="{FF2B5EF4-FFF2-40B4-BE49-F238E27FC236}">
                  <a16:creationId xmlns:a16="http://schemas.microsoft.com/office/drawing/2014/main" id="{C7E00A58-CFB5-16B7-0443-60DC3F6472F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Rechthoek 303">
            <a:extLst>
              <a:ext uri="{FF2B5EF4-FFF2-40B4-BE49-F238E27FC236}">
                <a16:creationId xmlns:a16="http://schemas.microsoft.com/office/drawing/2014/main" id="{35B08275-E3FE-D6B5-3026-BD25244D5B66}"/>
              </a:ext>
            </a:extLst>
          </p:cNvPr>
          <p:cNvSpPr/>
          <p:nvPr/>
        </p:nvSpPr>
        <p:spPr>
          <a:xfrm>
            <a:off x="456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5A1F5F2-A8B6-A937-CB96-7193E619EC24}"/>
              </a:ext>
            </a:extLst>
          </p:cNvPr>
          <p:cNvGrpSpPr/>
          <p:nvPr/>
        </p:nvGrpSpPr>
        <p:grpSpPr>
          <a:xfrm>
            <a:off x="5061000" y="4104001"/>
            <a:ext cx="630000" cy="360000"/>
            <a:chOff x="2541000" y="2664000"/>
            <a:chExt cx="630000" cy="360000"/>
          </a:xfrm>
        </p:grpSpPr>
        <p:sp>
          <p:nvSpPr>
            <p:cNvPr id="425" name="Rechthoek 302">
              <a:extLst>
                <a:ext uri="{FF2B5EF4-FFF2-40B4-BE49-F238E27FC236}">
                  <a16:creationId xmlns:a16="http://schemas.microsoft.com/office/drawing/2014/main" id="{FFBF72D2-10BB-6D56-B80E-E8B11305829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6" name="Ovaal 304">
              <a:extLst>
                <a:ext uri="{FF2B5EF4-FFF2-40B4-BE49-F238E27FC236}">
                  <a16:creationId xmlns:a16="http://schemas.microsoft.com/office/drawing/2014/main" id="{D385B939-F7A5-CE56-A30F-B012769C447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al 832">
              <a:extLst>
                <a:ext uri="{FF2B5EF4-FFF2-40B4-BE49-F238E27FC236}">
                  <a16:creationId xmlns:a16="http://schemas.microsoft.com/office/drawing/2014/main" id="{1A85DA89-FBC0-43C4-4B77-526AAE0F0D6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8" name="Rechthoek 303">
            <a:extLst>
              <a:ext uri="{FF2B5EF4-FFF2-40B4-BE49-F238E27FC236}">
                <a16:creationId xmlns:a16="http://schemas.microsoft.com/office/drawing/2014/main" id="{3BF37818-1566-C013-CC15-7B0CB54A3849}"/>
              </a:ext>
            </a:extLst>
          </p:cNvPr>
          <p:cNvSpPr/>
          <p:nvPr/>
        </p:nvSpPr>
        <p:spPr>
          <a:xfrm>
            <a:off x="528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9F80FC4-7AD9-8A70-36C5-D367DED99762}"/>
              </a:ext>
            </a:extLst>
          </p:cNvPr>
          <p:cNvGrpSpPr/>
          <p:nvPr/>
        </p:nvGrpSpPr>
        <p:grpSpPr>
          <a:xfrm>
            <a:off x="5781000" y="4104001"/>
            <a:ext cx="630000" cy="360000"/>
            <a:chOff x="2541000" y="2664000"/>
            <a:chExt cx="630000" cy="360000"/>
          </a:xfrm>
        </p:grpSpPr>
        <p:sp>
          <p:nvSpPr>
            <p:cNvPr id="430" name="Rechthoek 302">
              <a:extLst>
                <a:ext uri="{FF2B5EF4-FFF2-40B4-BE49-F238E27FC236}">
                  <a16:creationId xmlns:a16="http://schemas.microsoft.com/office/drawing/2014/main" id="{90DFE9B7-6D80-608B-FE64-E0B52C00133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1" name="Ovaal 304">
              <a:extLst>
                <a:ext uri="{FF2B5EF4-FFF2-40B4-BE49-F238E27FC236}">
                  <a16:creationId xmlns:a16="http://schemas.microsoft.com/office/drawing/2014/main" id="{C4F84709-4AD9-DC88-CDBD-2A523FC214D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al 832">
              <a:extLst>
                <a:ext uri="{FF2B5EF4-FFF2-40B4-BE49-F238E27FC236}">
                  <a16:creationId xmlns:a16="http://schemas.microsoft.com/office/drawing/2014/main" id="{8F18FF6F-E83B-E1C0-389C-85648BA7463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3" name="Rechthoek 303">
            <a:extLst>
              <a:ext uri="{FF2B5EF4-FFF2-40B4-BE49-F238E27FC236}">
                <a16:creationId xmlns:a16="http://schemas.microsoft.com/office/drawing/2014/main" id="{1480CD5D-1665-AAAD-4112-AFCED97801B9}"/>
              </a:ext>
            </a:extLst>
          </p:cNvPr>
          <p:cNvSpPr/>
          <p:nvPr/>
        </p:nvSpPr>
        <p:spPr>
          <a:xfrm>
            <a:off x="60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4" name="Rechthoek 323">
            <a:extLst>
              <a:ext uri="{FF2B5EF4-FFF2-40B4-BE49-F238E27FC236}">
                <a16:creationId xmlns:a16="http://schemas.microsoft.com/office/drawing/2014/main" id="{902E856E-C816-8156-A46A-E1C1B06C3C98}"/>
              </a:ext>
            </a:extLst>
          </p:cNvPr>
          <p:cNvSpPr/>
          <p:nvPr/>
        </p:nvSpPr>
        <p:spPr>
          <a:xfrm>
            <a:off x="43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5" name="Rechthoek 323">
            <a:extLst>
              <a:ext uri="{FF2B5EF4-FFF2-40B4-BE49-F238E27FC236}">
                <a16:creationId xmlns:a16="http://schemas.microsoft.com/office/drawing/2014/main" id="{398CA65E-08F9-8F08-6017-03C0B25C13E1}"/>
              </a:ext>
            </a:extLst>
          </p:cNvPr>
          <p:cNvSpPr/>
          <p:nvPr/>
        </p:nvSpPr>
        <p:spPr>
          <a:xfrm>
            <a:off x="65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6" name="Rechthoek 323">
            <a:extLst>
              <a:ext uri="{FF2B5EF4-FFF2-40B4-BE49-F238E27FC236}">
                <a16:creationId xmlns:a16="http://schemas.microsoft.com/office/drawing/2014/main" id="{AE96D866-14E7-6FA5-821D-960334EEE1A6}"/>
              </a:ext>
            </a:extLst>
          </p:cNvPr>
          <p:cNvSpPr/>
          <p:nvPr/>
        </p:nvSpPr>
        <p:spPr>
          <a:xfrm>
            <a:off x="79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7" name="Rechthoek 323">
            <a:extLst>
              <a:ext uri="{FF2B5EF4-FFF2-40B4-BE49-F238E27FC236}">
                <a16:creationId xmlns:a16="http://schemas.microsoft.com/office/drawing/2014/main" id="{E72F2A36-26B0-E38D-5BD5-88573DE49543}"/>
              </a:ext>
            </a:extLst>
          </p:cNvPr>
          <p:cNvSpPr/>
          <p:nvPr/>
        </p:nvSpPr>
        <p:spPr>
          <a:xfrm>
            <a:off x="506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8" name="Rechthoek 303">
            <a:extLst>
              <a:ext uri="{FF2B5EF4-FFF2-40B4-BE49-F238E27FC236}">
                <a16:creationId xmlns:a16="http://schemas.microsoft.com/office/drawing/2014/main" id="{83FFB5C8-731D-E7E1-1023-0EC7F473C9D3}"/>
              </a:ext>
            </a:extLst>
          </p:cNvPr>
          <p:cNvSpPr/>
          <p:nvPr/>
        </p:nvSpPr>
        <p:spPr>
          <a:xfrm>
            <a:off x="438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9" name="Rechthoek 303">
            <a:extLst>
              <a:ext uri="{FF2B5EF4-FFF2-40B4-BE49-F238E27FC236}">
                <a16:creationId xmlns:a16="http://schemas.microsoft.com/office/drawing/2014/main" id="{DC55E7FF-CD19-0735-DDAE-933C104B7879}"/>
              </a:ext>
            </a:extLst>
          </p:cNvPr>
          <p:cNvSpPr/>
          <p:nvPr/>
        </p:nvSpPr>
        <p:spPr>
          <a:xfrm>
            <a:off x="45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40" name="Rechthoek 303">
            <a:extLst>
              <a:ext uri="{FF2B5EF4-FFF2-40B4-BE49-F238E27FC236}">
                <a16:creationId xmlns:a16="http://schemas.microsoft.com/office/drawing/2014/main" id="{21FA4454-D133-5DCB-7DA4-814700F13A1D}"/>
              </a:ext>
            </a:extLst>
          </p:cNvPr>
          <p:cNvSpPr/>
          <p:nvPr/>
        </p:nvSpPr>
        <p:spPr>
          <a:xfrm>
            <a:off x="5151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1" name="Rechthoek 303">
            <a:extLst>
              <a:ext uri="{FF2B5EF4-FFF2-40B4-BE49-F238E27FC236}">
                <a16:creationId xmlns:a16="http://schemas.microsoft.com/office/drawing/2014/main" id="{3EF0553E-FE8E-12F4-18EA-527AFB4222E2}"/>
              </a:ext>
            </a:extLst>
          </p:cNvPr>
          <p:cNvSpPr/>
          <p:nvPr/>
        </p:nvSpPr>
        <p:spPr>
          <a:xfrm>
            <a:off x="5331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442" name="Rechthoek 303">
            <a:extLst>
              <a:ext uri="{FF2B5EF4-FFF2-40B4-BE49-F238E27FC236}">
                <a16:creationId xmlns:a16="http://schemas.microsoft.com/office/drawing/2014/main" id="{76BE81ED-EA93-1002-7051-387E5B97D80F}"/>
              </a:ext>
            </a:extLst>
          </p:cNvPr>
          <p:cNvSpPr/>
          <p:nvPr/>
        </p:nvSpPr>
        <p:spPr>
          <a:xfrm>
            <a:off x="654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3" name="Rechthoek 303">
            <a:extLst>
              <a:ext uri="{FF2B5EF4-FFF2-40B4-BE49-F238E27FC236}">
                <a16:creationId xmlns:a16="http://schemas.microsoft.com/office/drawing/2014/main" id="{B9801EA7-CF7F-9B02-832E-3C46CF503A91}"/>
              </a:ext>
            </a:extLst>
          </p:cNvPr>
          <p:cNvSpPr/>
          <p:nvPr/>
        </p:nvSpPr>
        <p:spPr>
          <a:xfrm>
            <a:off x="67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444" name="Rechthoek 303">
            <a:extLst>
              <a:ext uri="{FF2B5EF4-FFF2-40B4-BE49-F238E27FC236}">
                <a16:creationId xmlns:a16="http://schemas.microsoft.com/office/drawing/2014/main" id="{28F1B8DA-CAF1-F6DE-F85D-3615B98B2833}"/>
              </a:ext>
            </a:extLst>
          </p:cNvPr>
          <p:cNvSpPr/>
          <p:nvPr/>
        </p:nvSpPr>
        <p:spPr>
          <a:xfrm>
            <a:off x="798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5" name="Rechthoek 303">
            <a:extLst>
              <a:ext uri="{FF2B5EF4-FFF2-40B4-BE49-F238E27FC236}">
                <a16:creationId xmlns:a16="http://schemas.microsoft.com/office/drawing/2014/main" id="{B019ADF1-CB03-AEB2-5913-1F6EEF735925}"/>
              </a:ext>
            </a:extLst>
          </p:cNvPr>
          <p:cNvSpPr/>
          <p:nvPr/>
        </p:nvSpPr>
        <p:spPr>
          <a:xfrm>
            <a:off x="81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FA276AFB-6F72-C7BB-1AE3-037387406A6A}"/>
              </a:ext>
            </a:extLst>
          </p:cNvPr>
          <p:cNvGrpSpPr/>
          <p:nvPr/>
        </p:nvGrpSpPr>
        <p:grpSpPr>
          <a:xfrm>
            <a:off x="6501000" y="4104001"/>
            <a:ext cx="630000" cy="360000"/>
            <a:chOff x="2541000" y="2664000"/>
            <a:chExt cx="630000" cy="360000"/>
          </a:xfrm>
        </p:grpSpPr>
        <p:sp>
          <p:nvSpPr>
            <p:cNvPr id="447" name="Rechthoek 302">
              <a:extLst>
                <a:ext uri="{FF2B5EF4-FFF2-40B4-BE49-F238E27FC236}">
                  <a16:creationId xmlns:a16="http://schemas.microsoft.com/office/drawing/2014/main" id="{A3F18E57-D359-3EBF-0D6A-F0E7FAA64DE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8" name="Ovaal 304">
              <a:extLst>
                <a:ext uri="{FF2B5EF4-FFF2-40B4-BE49-F238E27FC236}">
                  <a16:creationId xmlns:a16="http://schemas.microsoft.com/office/drawing/2014/main" id="{F7E63DE5-84AB-9FBC-1DDB-F88416F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al 832">
              <a:extLst>
                <a:ext uri="{FF2B5EF4-FFF2-40B4-BE49-F238E27FC236}">
                  <a16:creationId xmlns:a16="http://schemas.microsoft.com/office/drawing/2014/main" id="{AD7DCB2B-AC86-3108-F3A4-59B3DA0F0D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0" name="Rechthoek 303">
            <a:extLst>
              <a:ext uri="{FF2B5EF4-FFF2-40B4-BE49-F238E27FC236}">
                <a16:creationId xmlns:a16="http://schemas.microsoft.com/office/drawing/2014/main" id="{11279DAF-E0F1-A305-6378-EC6A9220EA2A}"/>
              </a:ext>
            </a:extLst>
          </p:cNvPr>
          <p:cNvSpPr/>
          <p:nvPr/>
        </p:nvSpPr>
        <p:spPr>
          <a:xfrm>
            <a:off x="672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1" name="Verbindingslijn: gekromd 316">
            <a:extLst>
              <a:ext uri="{FF2B5EF4-FFF2-40B4-BE49-F238E27FC236}">
                <a16:creationId xmlns:a16="http://schemas.microsoft.com/office/drawing/2014/main" id="{7FBF6C1E-E2A8-300A-C76A-074197688CA9}"/>
              </a:ext>
            </a:extLst>
          </p:cNvPr>
          <p:cNvCxnSpPr>
            <a:cxnSpLocks/>
            <a:stCxn id="401" idx="0"/>
            <a:endCxn id="396" idx="0"/>
          </p:cNvCxnSpPr>
          <p:nvPr/>
        </p:nvCxnSpPr>
        <p:spPr>
          <a:xfrm rot="5400000" flipH="1" flipV="1">
            <a:off x="294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Verbindingslijn: gekromd 316">
            <a:extLst>
              <a:ext uri="{FF2B5EF4-FFF2-40B4-BE49-F238E27FC236}">
                <a16:creationId xmlns:a16="http://schemas.microsoft.com/office/drawing/2014/main" id="{F0F3057C-8743-9786-EFF1-978EE6C5A79A}"/>
              </a:ext>
            </a:extLst>
          </p:cNvPr>
          <p:cNvCxnSpPr>
            <a:cxnSpLocks/>
            <a:stCxn id="416" idx="0"/>
            <a:endCxn id="425" idx="0"/>
          </p:cNvCxnSpPr>
          <p:nvPr/>
        </p:nvCxnSpPr>
        <p:spPr>
          <a:xfrm rot="5400000" flipH="1" flipV="1">
            <a:off x="474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Verbindingslijn: gekromd 316">
            <a:extLst>
              <a:ext uri="{FF2B5EF4-FFF2-40B4-BE49-F238E27FC236}">
                <a16:creationId xmlns:a16="http://schemas.microsoft.com/office/drawing/2014/main" id="{97969C51-B9E1-D634-786A-B07540D98807}"/>
              </a:ext>
            </a:extLst>
          </p:cNvPr>
          <p:cNvCxnSpPr>
            <a:cxnSpLocks/>
            <a:stCxn id="397" idx="0"/>
            <a:endCxn id="420" idx="0"/>
          </p:cNvCxnSpPr>
          <p:nvPr/>
        </p:nvCxnSpPr>
        <p:spPr>
          <a:xfrm rot="5400000" flipH="1" flipV="1">
            <a:off x="402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Verbindingslijn: gekromd 316">
            <a:extLst>
              <a:ext uri="{FF2B5EF4-FFF2-40B4-BE49-F238E27FC236}">
                <a16:creationId xmlns:a16="http://schemas.microsoft.com/office/drawing/2014/main" id="{1C8D5F9E-3968-CA2A-D94C-33E4A3395213}"/>
              </a:ext>
            </a:extLst>
          </p:cNvPr>
          <p:cNvCxnSpPr>
            <a:cxnSpLocks/>
            <a:stCxn id="421" idx="0"/>
            <a:endCxn id="430" idx="0"/>
          </p:cNvCxnSpPr>
          <p:nvPr/>
        </p:nvCxnSpPr>
        <p:spPr>
          <a:xfrm rot="5400000" flipH="1" flipV="1">
            <a:off x="546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Verbindingslijn: gekromd 316">
            <a:extLst>
              <a:ext uri="{FF2B5EF4-FFF2-40B4-BE49-F238E27FC236}">
                <a16:creationId xmlns:a16="http://schemas.microsoft.com/office/drawing/2014/main" id="{9C3FAADD-5494-EDBC-90E7-F8EB865C6F37}"/>
              </a:ext>
            </a:extLst>
          </p:cNvPr>
          <p:cNvCxnSpPr>
            <a:cxnSpLocks/>
            <a:stCxn id="426" idx="0"/>
            <a:endCxn id="447" idx="0"/>
          </p:cNvCxnSpPr>
          <p:nvPr/>
        </p:nvCxnSpPr>
        <p:spPr>
          <a:xfrm rot="5400000" flipH="1" flipV="1">
            <a:off x="618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Verbindingslijn: gekromd 316">
            <a:extLst>
              <a:ext uri="{FF2B5EF4-FFF2-40B4-BE49-F238E27FC236}">
                <a16:creationId xmlns:a16="http://schemas.microsoft.com/office/drawing/2014/main" id="{17118876-A61C-233D-01F0-A1C502476168}"/>
              </a:ext>
            </a:extLst>
          </p:cNvPr>
          <p:cNvCxnSpPr>
            <a:cxnSpLocks/>
            <a:stCxn id="449" idx="2"/>
            <a:endCxn id="425" idx="2"/>
          </p:cNvCxnSpPr>
          <p:nvPr/>
        </p:nvCxnSpPr>
        <p:spPr>
          <a:xfrm rot="5400000">
            <a:off x="596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Verbindingslijn: gekromd 316">
            <a:extLst>
              <a:ext uri="{FF2B5EF4-FFF2-40B4-BE49-F238E27FC236}">
                <a16:creationId xmlns:a16="http://schemas.microsoft.com/office/drawing/2014/main" id="{9EBFD82D-FC6F-923E-A43E-D05EF854290C}"/>
              </a:ext>
            </a:extLst>
          </p:cNvPr>
          <p:cNvCxnSpPr>
            <a:cxnSpLocks/>
            <a:stCxn id="432" idx="2"/>
            <a:endCxn id="420" idx="2"/>
          </p:cNvCxnSpPr>
          <p:nvPr/>
        </p:nvCxnSpPr>
        <p:spPr>
          <a:xfrm rot="5400000">
            <a:off x="524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Verbindingslijn: gekromd 316">
            <a:extLst>
              <a:ext uri="{FF2B5EF4-FFF2-40B4-BE49-F238E27FC236}">
                <a16:creationId xmlns:a16="http://schemas.microsoft.com/office/drawing/2014/main" id="{8826FA42-B757-F1E6-D66B-70675C8B7BCC}"/>
              </a:ext>
            </a:extLst>
          </p:cNvPr>
          <p:cNvCxnSpPr>
            <a:cxnSpLocks/>
            <a:stCxn id="427" idx="2"/>
            <a:endCxn id="415" idx="2"/>
          </p:cNvCxnSpPr>
          <p:nvPr/>
        </p:nvCxnSpPr>
        <p:spPr>
          <a:xfrm rot="5400000">
            <a:off x="452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Verbindingslijn: gekromd 316">
            <a:extLst>
              <a:ext uri="{FF2B5EF4-FFF2-40B4-BE49-F238E27FC236}">
                <a16:creationId xmlns:a16="http://schemas.microsoft.com/office/drawing/2014/main" id="{DD9074C7-9A0A-D9E9-98B1-A69C66208171}"/>
              </a:ext>
            </a:extLst>
          </p:cNvPr>
          <p:cNvCxnSpPr>
            <a:cxnSpLocks/>
            <a:stCxn id="422" idx="2"/>
            <a:endCxn id="396" idx="2"/>
          </p:cNvCxnSpPr>
          <p:nvPr/>
        </p:nvCxnSpPr>
        <p:spPr>
          <a:xfrm rot="5400000">
            <a:off x="380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Verbindingslijn: gekromd 316">
            <a:extLst>
              <a:ext uri="{FF2B5EF4-FFF2-40B4-BE49-F238E27FC236}">
                <a16:creationId xmlns:a16="http://schemas.microsoft.com/office/drawing/2014/main" id="{6007BD84-D174-97F4-EE7B-12CF6C24F9DF}"/>
              </a:ext>
            </a:extLst>
          </p:cNvPr>
          <p:cNvCxnSpPr>
            <a:cxnSpLocks/>
            <a:stCxn id="398" idx="2"/>
            <a:endCxn id="400" idx="2"/>
          </p:cNvCxnSpPr>
          <p:nvPr/>
        </p:nvCxnSpPr>
        <p:spPr>
          <a:xfrm rot="5400000">
            <a:off x="272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hthoek 323">
            <a:extLst>
              <a:ext uri="{FF2B5EF4-FFF2-40B4-BE49-F238E27FC236}">
                <a16:creationId xmlns:a16="http://schemas.microsoft.com/office/drawing/2014/main" id="{7BA304F1-9879-AEBC-832A-F587F785790A}"/>
              </a:ext>
            </a:extLst>
          </p:cNvPr>
          <p:cNvSpPr/>
          <p:nvPr/>
        </p:nvSpPr>
        <p:spPr>
          <a:xfrm>
            <a:off x="866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2" name="Rechthoek 303">
            <a:extLst>
              <a:ext uri="{FF2B5EF4-FFF2-40B4-BE49-F238E27FC236}">
                <a16:creationId xmlns:a16="http://schemas.microsoft.com/office/drawing/2014/main" id="{89627747-F5D8-DF75-287A-7621AB3F155C}"/>
              </a:ext>
            </a:extLst>
          </p:cNvPr>
          <p:cNvSpPr/>
          <p:nvPr/>
        </p:nvSpPr>
        <p:spPr>
          <a:xfrm>
            <a:off x="870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3" name="Rechthoek 303">
            <a:extLst>
              <a:ext uri="{FF2B5EF4-FFF2-40B4-BE49-F238E27FC236}">
                <a16:creationId xmlns:a16="http://schemas.microsoft.com/office/drawing/2014/main" id="{B23BD45B-819A-CC60-3F9E-7E16FE1DF585}"/>
              </a:ext>
            </a:extLst>
          </p:cNvPr>
          <p:cNvSpPr/>
          <p:nvPr/>
        </p:nvSpPr>
        <p:spPr>
          <a:xfrm>
            <a:off x="888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4EE18F3F-ED48-3CDF-2A6A-F2191E0A1C7F}"/>
              </a:ext>
            </a:extLst>
          </p:cNvPr>
          <p:cNvGrpSpPr/>
          <p:nvPr/>
        </p:nvGrpSpPr>
        <p:grpSpPr>
          <a:xfrm>
            <a:off x="7221000" y="4104001"/>
            <a:ext cx="630000" cy="360000"/>
            <a:chOff x="2541000" y="2664000"/>
            <a:chExt cx="630000" cy="360000"/>
          </a:xfrm>
        </p:grpSpPr>
        <p:sp>
          <p:nvSpPr>
            <p:cNvPr id="465" name="Rechthoek 302">
              <a:extLst>
                <a:ext uri="{FF2B5EF4-FFF2-40B4-BE49-F238E27FC236}">
                  <a16:creationId xmlns:a16="http://schemas.microsoft.com/office/drawing/2014/main" id="{E4246414-0DD0-4354-CAE1-449376E491A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6" name="Ovaal 304">
              <a:extLst>
                <a:ext uri="{FF2B5EF4-FFF2-40B4-BE49-F238E27FC236}">
                  <a16:creationId xmlns:a16="http://schemas.microsoft.com/office/drawing/2014/main" id="{BCB79EA8-51EB-875A-61C9-FBDF40987A0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al 832">
              <a:extLst>
                <a:ext uri="{FF2B5EF4-FFF2-40B4-BE49-F238E27FC236}">
                  <a16:creationId xmlns:a16="http://schemas.microsoft.com/office/drawing/2014/main" id="{D87148B6-2EBB-4BFC-F045-A4D740B5CFC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8" name="Rechthoek 303">
            <a:extLst>
              <a:ext uri="{FF2B5EF4-FFF2-40B4-BE49-F238E27FC236}">
                <a16:creationId xmlns:a16="http://schemas.microsoft.com/office/drawing/2014/main" id="{A69C5302-EB4D-9D7C-C5EF-BFAC32CE7019}"/>
              </a:ext>
            </a:extLst>
          </p:cNvPr>
          <p:cNvSpPr/>
          <p:nvPr/>
        </p:nvSpPr>
        <p:spPr>
          <a:xfrm>
            <a:off x="74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D8346621-0952-7597-F883-B36A4F09B53B}"/>
              </a:ext>
            </a:extLst>
          </p:cNvPr>
          <p:cNvCxnSpPr>
            <a:cxnSpLocks/>
            <a:stCxn id="448" idx="0"/>
            <a:endCxn id="465" idx="0"/>
          </p:cNvCxnSpPr>
          <p:nvPr/>
        </p:nvCxnSpPr>
        <p:spPr>
          <a:xfrm rot="5400000" flipH="1" flipV="1">
            <a:off x="726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Verbindingslijn: gekromd 316">
            <a:extLst>
              <a:ext uri="{FF2B5EF4-FFF2-40B4-BE49-F238E27FC236}">
                <a16:creationId xmlns:a16="http://schemas.microsoft.com/office/drawing/2014/main" id="{2A16F84F-B38B-29D0-DD0A-1C4026D19233}"/>
              </a:ext>
            </a:extLst>
          </p:cNvPr>
          <p:cNvCxnSpPr>
            <a:cxnSpLocks/>
            <a:stCxn id="467" idx="2"/>
            <a:endCxn id="447" idx="2"/>
          </p:cNvCxnSpPr>
          <p:nvPr/>
        </p:nvCxnSpPr>
        <p:spPr>
          <a:xfrm rot="5400000">
            <a:off x="704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hthoek 323">
            <a:extLst>
              <a:ext uri="{FF2B5EF4-FFF2-40B4-BE49-F238E27FC236}">
                <a16:creationId xmlns:a16="http://schemas.microsoft.com/office/drawing/2014/main" id="{ACD28EFC-E836-0C5F-3278-EFCA88761A75}"/>
              </a:ext>
            </a:extLst>
          </p:cNvPr>
          <p:cNvSpPr/>
          <p:nvPr/>
        </p:nvSpPr>
        <p:spPr>
          <a:xfrm>
            <a:off x="866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5" name="Rechthoek 303">
            <a:extLst>
              <a:ext uri="{FF2B5EF4-FFF2-40B4-BE49-F238E27FC236}">
                <a16:creationId xmlns:a16="http://schemas.microsoft.com/office/drawing/2014/main" id="{0DC196E8-8971-6D78-807A-2080000902C4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6" name="Rechthoek 303">
            <a:extLst>
              <a:ext uri="{FF2B5EF4-FFF2-40B4-BE49-F238E27FC236}">
                <a16:creationId xmlns:a16="http://schemas.microsoft.com/office/drawing/2014/main" id="{52727C48-A943-544D-FBD5-B653AD0A4253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</p:spTree>
    <p:extLst>
      <p:ext uri="{BB962C8B-B14F-4D97-AF65-F5344CB8AC3E}">
        <p14:creationId xmlns:p14="http://schemas.microsoft.com/office/powerpoint/2010/main" val="195193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227FC-667B-1E1D-7E36-9BFAED4D55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CD33-6ED3-0476-1311-D3DD8D1434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3DC6-55E4-EF22-BC37-EDEDA908B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3F489-A927-F52E-9CC2-C281D3A0DB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5E005-EF37-B940-2BEC-F09A5BDE68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Free index 7, coalescing to the right with index 0. Index 0 becomes a larger free block, with index 7 being added to the idle list.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269E5-71B4-DF6F-BBCC-296C1E29A5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BE"/>
              <a:t>Free index 2, coalescing to the left with index 1 and to the right with index 3. Index 3 becomes the free block, with index 1 and 2 added to the idle list.</a:t>
            </a:r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E5CA18-5011-4C10-249D-3855E47A56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BE" dirty="0"/>
              <a:t>Free index 4, coalescing to the left with index 3 and to teh right with index 5. Index 5 becomes a larger free block, with index 3 and 4 added to the idle list.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811320-0C77-5E2D-072F-5EA1C6AA1F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Free index 6, coalescing to the left with index 5 and to right with index 0. Index 0 becomes the only remaining free block and all remaining indexes are on the idle list.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901ECB0-86AC-5A5F-6F0D-3B6FE807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3 – Coalesce when freeing memory</a:t>
            </a:r>
            <a:endParaRPr lang="nl-B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04ACD-DDF7-01D2-54BF-113758F5742B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88" name="Rechthoek 302">
              <a:extLst>
                <a:ext uri="{FF2B5EF4-FFF2-40B4-BE49-F238E27FC236}">
                  <a16:creationId xmlns:a16="http://schemas.microsoft.com/office/drawing/2014/main" id="{10FFE26B-D156-CAC1-5B89-4B60E9854C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Ovaal 304">
              <a:extLst>
                <a:ext uri="{FF2B5EF4-FFF2-40B4-BE49-F238E27FC236}">
                  <a16:creationId xmlns:a16="http://schemas.microsoft.com/office/drawing/2014/main" id="{872A963C-5856-4671-C969-CF72FD2712E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al 832">
              <a:extLst>
                <a:ext uri="{FF2B5EF4-FFF2-40B4-BE49-F238E27FC236}">
                  <a16:creationId xmlns:a16="http://schemas.microsoft.com/office/drawing/2014/main" id="{C1EA00A7-1475-171C-FC89-2928D148AC4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hthoek 303">
            <a:extLst>
              <a:ext uri="{FF2B5EF4-FFF2-40B4-BE49-F238E27FC236}">
                <a16:creationId xmlns:a16="http://schemas.microsoft.com/office/drawing/2014/main" id="{BAA5E958-8B48-5719-6B46-EBF32BF7EF86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Rechthoek 323">
            <a:extLst>
              <a:ext uri="{FF2B5EF4-FFF2-40B4-BE49-F238E27FC236}">
                <a16:creationId xmlns:a16="http://schemas.microsoft.com/office/drawing/2014/main" id="{FDE7077F-BA33-4730-B570-0B6E911A6705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hthoek 303">
            <a:extLst>
              <a:ext uri="{FF2B5EF4-FFF2-40B4-BE49-F238E27FC236}">
                <a16:creationId xmlns:a16="http://schemas.microsoft.com/office/drawing/2014/main" id="{16B57544-8335-CA8B-54D2-069A1515FE5D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" name="Rechthoek 303">
            <a:extLst>
              <a:ext uri="{FF2B5EF4-FFF2-40B4-BE49-F238E27FC236}">
                <a16:creationId xmlns:a16="http://schemas.microsoft.com/office/drawing/2014/main" id="{A33BD3E5-B9D1-07B0-AE27-844AD3B04FF9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" name="Rechthoek 323">
            <a:extLst>
              <a:ext uri="{FF2B5EF4-FFF2-40B4-BE49-F238E27FC236}">
                <a16:creationId xmlns:a16="http://schemas.microsoft.com/office/drawing/2014/main" id="{0193D928-2132-303A-9C7B-7245B077D1FA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Rechthoek 303">
            <a:extLst>
              <a:ext uri="{FF2B5EF4-FFF2-40B4-BE49-F238E27FC236}">
                <a16:creationId xmlns:a16="http://schemas.microsoft.com/office/drawing/2014/main" id="{060E326A-932F-810B-D1E5-3A8ED131CE45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Rechthoek 303">
            <a:extLst>
              <a:ext uri="{FF2B5EF4-FFF2-40B4-BE49-F238E27FC236}">
                <a16:creationId xmlns:a16="http://schemas.microsoft.com/office/drawing/2014/main" id="{36A746DA-BB2E-FAAB-C6B2-4C4E4D1FD877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C1FB55-4048-4DA0-D903-9AB4CE4FEDE1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87A80C96-0B07-C8F7-07FD-760D3E9BE9F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4E340206-49F6-9F0E-9CC8-95D27E74DE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45A7D9F6-25E6-60C3-9EDC-4674C2C7155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20B71796-520B-4EDB-3C6D-0354D89D2221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E35A03-CD2F-A0C0-C377-791022DDA1A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C0822DCA-CCC3-D115-771D-3F5630D18EB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08B6C9A3-6A24-9838-AF2D-1D8F30A36B0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21A6FDC1-0982-9583-94F4-BBE4F80FC40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EDBF1A34-0B36-2826-F577-9B79EBD94840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6521FDA-3E65-1E1E-F60B-F380E9648390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17" name="Rechthoek 302">
              <a:extLst>
                <a:ext uri="{FF2B5EF4-FFF2-40B4-BE49-F238E27FC236}">
                  <a16:creationId xmlns:a16="http://schemas.microsoft.com/office/drawing/2014/main" id="{04D623BF-11E2-540A-F846-CF491C5D51C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8" name="Ovaal 304">
              <a:extLst>
                <a:ext uri="{FF2B5EF4-FFF2-40B4-BE49-F238E27FC236}">
                  <a16:creationId xmlns:a16="http://schemas.microsoft.com/office/drawing/2014/main" id="{8BC0EA63-0715-9587-3853-0A2262CDD80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al 832">
              <a:extLst>
                <a:ext uri="{FF2B5EF4-FFF2-40B4-BE49-F238E27FC236}">
                  <a16:creationId xmlns:a16="http://schemas.microsoft.com/office/drawing/2014/main" id="{A5DB6B10-B615-02C4-457B-63943A977F4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303">
            <a:extLst>
              <a:ext uri="{FF2B5EF4-FFF2-40B4-BE49-F238E27FC236}">
                <a16:creationId xmlns:a16="http://schemas.microsoft.com/office/drawing/2014/main" id="{0E3C3F64-6710-BD59-7D1D-1021EBC46E8F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252C49-E0B7-B047-9B48-E08C6B61C0BC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22" name="Rechthoek 302">
              <a:extLst>
                <a:ext uri="{FF2B5EF4-FFF2-40B4-BE49-F238E27FC236}">
                  <a16:creationId xmlns:a16="http://schemas.microsoft.com/office/drawing/2014/main" id="{7A19EDA5-68FA-7497-5A3E-C6722F9E89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3" name="Ovaal 304">
              <a:extLst>
                <a:ext uri="{FF2B5EF4-FFF2-40B4-BE49-F238E27FC236}">
                  <a16:creationId xmlns:a16="http://schemas.microsoft.com/office/drawing/2014/main" id="{964B1343-C013-5C5B-C98F-D4082EDC124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al 832">
              <a:extLst>
                <a:ext uri="{FF2B5EF4-FFF2-40B4-BE49-F238E27FC236}">
                  <a16:creationId xmlns:a16="http://schemas.microsoft.com/office/drawing/2014/main" id="{2D9D7739-7F9F-490F-CDA4-7C1A51A1179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hthoek 303">
            <a:extLst>
              <a:ext uri="{FF2B5EF4-FFF2-40B4-BE49-F238E27FC236}">
                <a16:creationId xmlns:a16="http://schemas.microsoft.com/office/drawing/2014/main" id="{5674CCDD-1FB2-AB14-18B7-B6983E6D656F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6" name="Rechthoek 323">
            <a:extLst>
              <a:ext uri="{FF2B5EF4-FFF2-40B4-BE49-F238E27FC236}">
                <a16:creationId xmlns:a16="http://schemas.microsoft.com/office/drawing/2014/main" id="{1490BFAE-1242-9D3F-457B-37A16A0CE06C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Rechthoek 323">
            <a:extLst>
              <a:ext uri="{FF2B5EF4-FFF2-40B4-BE49-F238E27FC236}">
                <a16:creationId xmlns:a16="http://schemas.microsoft.com/office/drawing/2014/main" id="{474754BB-1C2B-0BAE-4B2B-F9B1B4472E97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CE011B93-CD28-874D-1184-4FCF1C59022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7BA8BD3C-46F3-72A6-E4D3-3DAF4BE59E68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766D435D-B858-05A8-22A7-92A6BA4F137C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428E364B-6DC1-0C5B-C5E5-06881BE17E61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6BAC02F3-66BD-64AC-5117-E7030364BC60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20735A92-25D7-1242-DCB3-3739EE61110D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4" name="Rechthoek 303">
            <a:extLst>
              <a:ext uri="{FF2B5EF4-FFF2-40B4-BE49-F238E27FC236}">
                <a16:creationId xmlns:a16="http://schemas.microsoft.com/office/drawing/2014/main" id="{C39447F5-FB0C-EECC-E75A-AF661102F759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BB6DE150-7AC4-D2A5-3FE1-D3ACF4DAE875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80B9777C-99ED-FA75-5418-20B4DD613E22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Rechthoek 303">
            <a:extLst>
              <a:ext uri="{FF2B5EF4-FFF2-40B4-BE49-F238E27FC236}">
                <a16:creationId xmlns:a16="http://schemas.microsoft.com/office/drawing/2014/main" id="{F8E8AFD4-D378-6040-A837-8E044F14DD46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495551B-DF44-99BE-FB11-756971E9BA0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39" name="Rechthoek 302">
              <a:extLst>
                <a:ext uri="{FF2B5EF4-FFF2-40B4-BE49-F238E27FC236}">
                  <a16:creationId xmlns:a16="http://schemas.microsoft.com/office/drawing/2014/main" id="{38DF3648-433B-7698-2A5F-E23D40778C3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Ovaal 304">
              <a:extLst>
                <a:ext uri="{FF2B5EF4-FFF2-40B4-BE49-F238E27FC236}">
                  <a16:creationId xmlns:a16="http://schemas.microsoft.com/office/drawing/2014/main" id="{D8C167FF-A894-9217-5113-05BDFE24DDD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al 832">
              <a:extLst>
                <a:ext uri="{FF2B5EF4-FFF2-40B4-BE49-F238E27FC236}">
                  <a16:creationId xmlns:a16="http://schemas.microsoft.com/office/drawing/2014/main" id="{1D57774B-285A-20AF-369A-1B7B62E3482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hthoek 303">
            <a:extLst>
              <a:ext uri="{FF2B5EF4-FFF2-40B4-BE49-F238E27FC236}">
                <a16:creationId xmlns:a16="http://schemas.microsoft.com/office/drawing/2014/main" id="{1288CCC4-A50C-56E2-1605-02E7CD6CAD00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44" name="Verbindingslijn: gekromd 316">
            <a:extLst>
              <a:ext uri="{FF2B5EF4-FFF2-40B4-BE49-F238E27FC236}">
                <a16:creationId xmlns:a16="http://schemas.microsoft.com/office/drawing/2014/main" id="{1605A3E5-C12E-5C6E-137A-46D233882B51}"/>
              </a:ext>
            </a:extLst>
          </p:cNvPr>
          <p:cNvCxnSpPr>
            <a:cxnSpLocks/>
            <a:stCxn id="108" idx="0"/>
            <a:endCxn id="117" idx="0"/>
          </p:cNvCxnSpPr>
          <p:nvPr/>
        </p:nvCxnSpPr>
        <p:spPr>
          <a:xfrm rot="5400000" flipH="1" flipV="1">
            <a:off x="474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kromd 316">
            <a:extLst>
              <a:ext uri="{FF2B5EF4-FFF2-40B4-BE49-F238E27FC236}">
                <a16:creationId xmlns:a16="http://schemas.microsoft.com/office/drawing/2014/main" id="{CF7F1873-AF2C-A15E-F6F1-8CD486F494FB}"/>
              </a:ext>
            </a:extLst>
          </p:cNvPr>
          <p:cNvCxnSpPr>
            <a:cxnSpLocks/>
            <a:stCxn id="487" idx="0"/>
            <a:endCxn id="88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Verbindingslijn: gekromd 316">
            <a:extLst>
              <a:ext uri="{FF2B5EF4-FFF2-40B4-BE49-F238E27FC236}">
                <a16:creationId xmlns:a16="http://schemas.microsoft.com/office/drawing/2014/main" id="{6F8382A7-49E4-456F-553F-93B2AC0A50E5}"/>
              </a:ext>
            </a:extLst>
          </p:cNvPr>
          <p:cNvCxnSpPr>
            <a:cxnSpLocks/>
            <a:stCxn id="113" idx="0"/>
            <a:endCxn id="122" idx="0"/>
          </p:cNvCxnSpPr>
          <p:nvPr/>
        </p:nvCxnSpPr>
        <p:spPr>
          <a:xfrm rot="5400000" flipH="1" flipV="1">
            <a:off x="546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ingslijn: gekromd 316">
            <a:extLst>
              <a:ext uri="{FF2B5EF4-FFF2-40B4-BE49-F238E27FC236}">
                <a16:creationId xmlns:a16="http://schemas.microsoft.com/office/drawing/2014/main" id="{921A8C59-A405-FA05-405F-853460E0FA1E}"/>
              </a:ext>
            </a:extLst>
          </p:cNvPr>
          <p:cNvCxnSpPr>
            <a:cxnSpLocks/>
            <a:stCxn id="118" idx="0"/>
            <a:endCxn id="139" idx="0"/>
          </p:cNvCxnSpPr>
          <p:nvPr/>
        </p:nvCxnSpPr>
        <p:spPr>
          <a:xfrm rot="5400000" flipH="1" flipV="1">
            <a:off x="618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ingslijn: gekromd 316">
            <a:extLst>
              <a:ext uri="{FF2B5EF4-FFF2-40B4-BE49-F238E27FC236}">
                <a16:creationId xmlns:a16="http://schemas.microsoft.com/office/drawing/2014/main" id="{59922631-F73C-29EF-597F-1FE875B1A6E8}"/>
              </a:ext>
            </a:extLst>
          </p:cNvPr>
          <p:cNvCxnSpPr>
            <a:cxnSpLocks/>
            <a:stCxn id="141" idx="2"/>
            <a:endCxn id="117" idx="2"/>
          </p:cNvCxnSpPr>
          <p:nvPr/>
        </p:nvCxnSpPr>
        <p:spPr>
          <a:xfrm rot="5400000">
            <a:off x="596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ingslijn: gekromd 316">
            <a:extLst>
              <a:ext uri="{FF2B5EF4-FFF2-40B4-BE49-F238E27FC236}">
                <a16:creationId xmlns:a16="http://schemas.microsoft.com/office/drawing/2014/main" id="{C9031CA7-1C40-3EDA-61CB-AD34F031760F}"/>
              </a:ext>
            </a:extLst>
          </p:cNvPr>
          <p:cNvCxnSpPr>
            <a:cxnSpLocks/>
            <a:stCxn id="124" idx="2"/>
            <a:endCxn id="112" idx="2"/>
          </p:cNvCxnSpPr>
          <p:nvPr/>
        </p:nvCxnSpPr>
        <p:spPr>
          <a:xfrm rot="5400000">
            <a:off x="524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ingslijn: gekromd 316">
            <a:extLst>
              <a:ext uri="{FF2B5EF4-FFF2-40B4-BE49-F238E27FC236}">
                <a16:creationId xmlns:a16="http://schemas.microsoft.com/office/drawing/2014/main" id="{201D786A-F372-0C03-6C46-730473662103}"/>
              </a:ext>
            </a:extLst>
          </p:cNvPr>
          <p:cNvCxnSpPr>
            <a:cxnSpLocks/>
            <a:stCxn id="119" idx="2"/>
            <a:endCxn id="107" idx="2"/>
          </p:cNvCxnSpPr>
          <p:nvPr/>
        </p:nvCxnSpPr>
        <p:spPr>
          <a:xfrm rot="5400000">
            <a:off x="452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Verbindingslijn: gekromd 316">
            <a:extLst>
              <a:ext uri="{FF2B5EF4-FFF2-40B4-BE49-F238E27FC236}">
                <a16:creationId xmlns:a16="http://schemas.microsoft.com/office/drawing/2014/main" id="{FADB2E0A-5C1C-EBB7-B619-C1A0AC92065D}"/>
              </a:ext>
            </a:extLst>
          </p:cNvPr>
          <p:cNvCxnSpPr>
            <a:cxnSpLocks/>
            <a:stCxn id="90" idx="2"/>
            <a:endCxn id="486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hoek 323">
            <a:extLst>
              <a:ext uri="{FF2B5EF4-FFF2-40B4-BE49-F238E27FC236}">
                <a16:creationId xmlns:a16="http://schemas.microsoft.com/office/drawing/2014/main" id="{FB4CF859-74A3-42FC-1562-5A910452066B}"/>
              </a:ext>
            </a:extLst>
          </p:cNvPr>
          <p:cNvSpPr/>
          <p:nvPr/>
        </p:nvSpPr>
        <p:spPr>
          <a:xfrm>
            <a:off x="86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4" name="Rechthoek 303">
            <a:extLst>
              <a:ext uri="{FF2B5EF4-FFF2-40B4-BE49-F238E27FC236}">
                <a16:creationId xmlns:a16="http://schemas.microsoft.com/office/drawing/2014/main" id="{A4481363-17BA-E40F-7EC4-50ADEF14866D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5" name="Rechthoek 303">
            <a:extLst>
              <a:ext uri="{FF2B5EF4-FFF2-40B4-BE49-F238E27FC236}">
                <a16:creationId xmlns:a16="http://schemas.microsoft.com/office/drawing/2014/main" id="{9308F951-0B14-2E17-9D35-E4B36F2ECD59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D2B3D14-E8CC-EDA2-8C6F-54EE914F62C9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57" name="Rechthoek 302">
              <a:extLst>
                <a:ext uri="{FF2B5EF4-FFF2-40B4-BE49-F238E27FC236}">
                  <a16:creationId xmlns:a16="http://schemas.microsoft.com/office/drawing/2014/main" id="{BACB2E41-E076-2AB3-7876-3CFCBA09843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8" name="Ovaal 304">
              <a:extLst>
                <a:ext uri="{FF2B5EF4-FFF2-40B4-BE49-F238E27FC236}">
                  <a16:creationId xmlns:a16="http://schemas.microsoft.com/office/drawing/2014/main" id="{6A5A3EC6-FA0C-1427-4E32-2C5B7F0A026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al 832">
              <a:extLst>
                <a:ext uri="{FF2B5EF4-FFF2-40B4-BE49-F238E27FC236}">
                  <a16:creationId xmlns:a16="http://schemas.microsoft.com/office/drawing/2014/main" id="{D221347D-8340-2052-58F6-345598F0205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hthoek 303">
            <a:extLst>
              <a:ext uri="{FF2B5EF4-FFF2-40B4-BE49-F238E27FC236}">
                <a16:creationId xmlns:a16="http://schemas.microsoft.com/office/drawing/2014/main" id="{6A4114E5-9D7A-FFDB-795B-F5DE62EFD34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D8CCBDF-8602-5AC2-28CB-ABE01493A452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413" name="Rechthoek 302">
              <a:extLst>
                <a:ext uri="{FF2B5EF4-FFF2-40B4-BE49-F238E27FC236}">
                  <a16:creationId xmlns:a16="http://schemas.microsoft.com/office/drawing/2014/main" id="{43DADF63-FD7E-D64E-3344-F4535A0516C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4" name="Ovaal 304">
              <a:extLst>
                <a:ext uri="{FF2B5EF4-FFF2-40B4-BE49-F238E27FC236}">
                  <a16:creationId xmlns:a16="http://schemas.microsoft.com/office/drawing/2014/main" id="{20FF7A73-1AAE-EDC3-3613-ED1653C64EF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al 832">
              <a:extLst>
                <a:ext uri="{FF2B5EF4-FFF2-40B4-BE49-F238E27FC236}">
                  <a16:creationId xmlns:a16="http://schemas.microsoft.com/office/drawing/2014/main" id="{C35503E5-1ED9-1095-FF2A-CD548447E46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Rechthoek 303">
            <a:extLst>
              <a:ext uri="{FF2B5EF4-FFF2-40B4-BE49-F238E27FC236}">
                <a16:creationId xmlns:a16="http://schemas.microsoft.com/office/drawing/2014/main" id="{FFB6A346-9455-A99C-CC5D-9726EE49785F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2" name="Rechthoek 323">
            <a:extLst>
              <a:ext uri="{FF2B5EF4-FFF2-40B4-BE49-F238E27FC236}">
                <a16:creationId xmlns:a16="http://schemas.microsoft.com/office/drawing/2014/main" id="{0E32B31F-215F-4277-C4DB-3D7D0472F4EF}"/>
              </a:ext>
            </a:extLst>
          </p:cNvPr>
          <p:cNvSpPr/>
          <p:nvPr/>
        </p:nvSpPr>
        <p:spPr>
          <a:xfrm>
            <a:off x="2181000" y="626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3" name="Rechthoek 303">
            <a:extLst>
              <a:ext uri="{FF2B5EF4-FFF2-40B4-BE49-F238E27FC236}">
                <a16:creationId xmlns:a16="http://schemas.microsoft.com/office/drawing/2014/main" id="{5F4532A3-5ED5-66D9-09F7-0F3254DF2D1E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4" name="Rechthoek 303">
            <a:extLst>
              <a:ext uri="{FF2B5EF4-FFF2-40B4-BE49-F238E27FC236}">
                <a16:creationId xmlns:a16="http://schemas.microsoft.com/office/drawing/2014/main" id="{3B12D50E-2C28-1BB7-C68C-005A1F13525E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1B000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3019F55-789C-57B0-E5BB-DB43A011B190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426" name="Rechthoek 302">
              <a:extLst>
                <a:ext uri="{FF2B5EF4-FFF2-40B4-BE49-F238E27FC236}">
                  <a16:creationId xmlns:a16="http://schemas.microsoft.com/office/drawing/2014/main" id="{AC95700C-0BDD-1CCF-563E-898962213B4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7" name="Ovaal 304">
              <a:extLst>
                <a:ext uri="{FF2B5EF4-FFF2-40B4-BE49-F238E27FC236}">
                  <a16:creationId xmlns:a16="http://schemas.microsoft.com/office/drawing/2014/main" id="{BFBB3DA3-70B5-E2EC-1DF8-8230B72EE54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al 832">
              <a:extLst>
                <a:ext uri="{FF2B5EF4-FFF2-40B4-BE49-F238E27FC236}">
                  <a16:creationId xmlns:a16="http://schemas.microsoft.com/office/drawing/2014/main" id="{E18C1336-7464-6E25-4141-C62052BCA2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9" name="Rechthoek 303">
            <a:extLst>
              <a:ext uri="{FF2B5EF4-FFF2-40B4-BE49-F238E27FC236}">
                <a16:creationId xmlns:a16="http://schemas.microsoft.com/office/drawing/2014/main" id="{6CA42B2B-5BDE-95BD-2FC0-9AAA2236C0DC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4505976-0D6D-832C-22D8-A964239E67CA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431" name="Rechthoek 302">
              <a:extLst>
                <a:ext uri="{FF2B5EF4-FFF2-40B4-BE49-F238E27FC236}">
                  <a16:creationId xmlns:a16="http://schemas.microsoft.com/office/drawing/2014/main" id="{8F02A728-6DB7-6C57-5630-A4BF71BB62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2" name="Ovaal 304">
              <a:extLst>
                <a:ext uri="{FF2B5EF4-FFF2-40B4-BE49-F238E27FC236}">
                  <a16:creationId xmlns:a16="http://schemas.microsoft.com/office/drawing/2014/main" id="{35734019-E6E9-9235-10C8-7B222B229AB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al 832">
              <a:extLst>
                <a:ext uri="{FF2B5EF4-FFF2-40B4-BE49-F238E27FC236}">
                  <a16:creationId xmlns:a16="http://schemas.microsoft.com/office/drawing/2014/main" id="{A88BF146-BD7F-B16A-848F-1D0CF483BFB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4" name="Rechthoek 303">
            <a:extLst>
              <a:ext uri="{FF2B5EF4-FFF2-40B4-BE49-F238E27FC236}">
                <a16:creationId xmlns:a16="http://schemas.microsoft.com/office/drawing/2014/main" id="{6CF7F668-83E9-9185-48B8-AE961DA7400E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6897B28D-1C36-89FA-98EE-03C21E4ECE39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436" name="Rechthoek 302">
              <a:extLst>
                <a:ext uri="{FF2B5EF4-FFF2-40B4-BE49-F238E27FC236}">
                  <a16:creationId xmlns:a16="http://schemas.microsoft.com/office/drawing/2014/main" id="{A852D32F-BF47-5DDC-11F6-B3DA4AE35E7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7" name="Ovaal 304">
              <a:extLst>
                <a:ext uri="{FF2B5EF4-FFF2-40B4-BE49-F238E27FC236}">
                  <a16:creationId xmlns:a16="http://schemas.microsoft.com/office/drawing/2014/main" id="{C7049655-1B6A-A4EC-7952-C682E9AFD47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al 832">
              <a:extLst>
                <a:ext uri="{FF2B5EF4-FFF2-40B4-BE49-F238E27FC236}">
                  <a16:creationId xmlns:a16="http://schemas.microsoft.com/office/drawing/2014/main" id="{B9E902B1-E754-B508-09C8-EF934BC20F3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Rechthoek 303">
            <a:extLst>
              <a:ext uri="{FF2B5EF4-FFF2-40B4-BE49-F238E27FC236}">
                <a16:creationId xmlns:a16="http://schemas.microsoft.com/office/drawing/2014/main" id="{77129E2E-8214-8B40-4AC8-35E65E08E328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6C708FC0-E950-6F8A-F1F3-42CD673BF923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441" name="Rechthoek 302">
              <a:extLst>
                <a:ext uri="{FF2B5EF4-FFF2-40B4-BE49-F238E27FC236}">
                  <a16:creationId xmlns:a16="http://schemas.microsoft.com/office/drawing/2014/main" id="{A691529F-5088-3BA1-F592-1CAB99DBBD2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2" name="Ovaal 304">
              <a:extLst>
                <a:ext uri="{FF2B5EF4-FFF2-40B4-BE49-F238E27FC236}">
                  <a16:creationId xmlns:a16="http://schemas.microsoft.com/office/drawing/2014/main" id="{2C8E25F0-C005-599C-99E0-13C1DE081B8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al 832">
              <a:extLst>
                <a:ext uri="{FF2B5EF4-FFF2-40B4-BE49-F238E27FC236}">
                  <a16:creationId xmlns:a16="http://schemas.microsoft.com/office/drawing/2014/main" id="{E826F5DD-09C3-2295-EE66-EEB09804378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4" name="Rechthoek 303">
            <a:extLst>
              <a:ext uri="{FF2B5EF4-FFF2-40B4-BE49-F238E27FC236}">
                <a16:creationId xmlns:a16="http://schemas.microsoft.com/office/drawing/2014/main" id="{138A309D-600B-EBDD-B7F4-3C8874AB6DF3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B1D9D0B3-B8D3-06A7-5391-71ED0BB6A4A0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449" name="Rechthoek 302">
              <a:extLst>
                <a:ext uri="{FF2B5EF4-FFF2-40B4-BE49-F238E27FC236}">
                  <a16:creationId xmlns:a16="http://schemas.microsoft.com/office/drawing/2014/main" id="{25E3B133-B584-2911-33C2-E7A1145B71B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0" name="Ovaal 304">
              <a:extLst>
                <a:ext uri="{FF2B5EF4-FFF2-40B4-BE49-F238E27FC236}">
                  <a16:creationId xmlns:a16="http://schemas.microsoft.com/office/drawing/2014/main" id="{8417B7F6-EC71-3B8C-7FA2-11C88F6F7DA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al 832">
              <a:extLst>
                <a:ext uri="{FF2B5EF4-FFF2-40B4-BE49-F238E27FC236}">
                  <a16:creationId xmlns:a16="http://schemas.microsoft.com/office/drawing/2014/main" id="{118F3369-C174-A723-A90B-0BA6AD5868E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2" name="Rechthoek 303">
            <a:extLst>
              <a:ext uri="{FF2B5EF4-FFF2-40B4-BE49-F238E27FC236}">
                <a16:creationId xmlns:a16="http://schemas.microsoft.com/office/drawing/2014/main" id="{BCA4B5DA-D844-CD7B-FB42-1FE1BEDCA74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0C5CADF4-7CB5-2B5E-E729-17650FA66FAC}"/>
              </a:ext>
            </a:extLst>
          </p:cNvPr>
          <p:cNvGrpSpPr/>
          <p:nvPr/>
        </p:nvGrpSpPr>
        <p:grpSpPr>
          <a:xfrm>
            <a:off x="7221000" y="5544000"/>
            <a:ext cx="630000" cy="360000"/>
            <a:chOff x="2541000" y="2664000"/>
            <a:chExt cx="630000" cy="360000"/>
          </a:xfrm>
        </p:grpSpPr>
        <p:sp>
          <p:nvSpPr>
            <p:cNvPr id="458" name="Rechthoek 302">
              <a:extLst>
                <a:ext uri="{FF2B5EF4-FFF2-40B4-BE49-F238E27FC236}">
                  <a16:creationId xmlns:a16="http://schemas.microsoft.com/office/drawing/2014/main" id="{68940F1A-2054-DDFF-70A7-E50776A65EC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9" name="Ovaal 304">
              <a:extLst>
                <a:ext uri="{FF2B5EF4-FFF2-40B4-BE49-F238E27FC236}">
                  <a16:creationId xmlns:a16="http://schemas.microsoft.com/office/drawing/2014/main" id="{DB7020FE-1DB1-9CB7-6611-DC77DC3276E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al 832">
              <a:extLst>
                <a:ext uri="{FF2B5EF4-FFF2-40B4-BE49-F238E27FC236}">
                  <a16:creationId xmlns:a16="http://schemas.microsoft.com/office/drawing/2014/main" id="{AEA3DB9B-ED16-70C8-2710-46A730D4C38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hthoek 303">
            <a:extLst>
              <a:ext uri="{FF2B5EF4-FFF2-40B4-BE49-F238E27FC236}">
                <a16:creationId xmlns:a16="http://schemas.microsoft.com/office/drawing/2014/main" id="{077EE99A-1683-2B1A-02AE-3DD9985C6BD8}"/>
              </a:ext>
            </a:extLst>
          </p:cNvPr>
          <p:cNvSpPr/>
          <p:nvPr/>
        </p:nvSpPr>
        <p:spPr>
          <a:xfrm>
            <a:off x="74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2" name="Verbindingslijn: gekromd 316">
            <a:extLst>
              <a:ext uri="{FF2B5EF4-FFF2-40B4-BE49-F238E27FC236}">
                <a16:creationId xmlns:a16="http://schemas.microsoft.com/office/drawing/2014/main" id="{966BFA27-C8C7-8BBC-4D35-DF84843CAE20}"/>
              </a:ext>
            </a:extLst>
          </p:cNvPr>
          <p:cNvCxnSpPr>
            <a:cxnSpLocks/>
            <a:stCxn id="414" idx="0"/>
            <a:endCxn id="426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Verbindingslijn: gekromd 316">
            <a:extLst>
              <a:ext uri="{FF2B5EF4-FFF2-40B4-BE49-F238E27FC236}">
                <a16:creationId xmlns:a16="http://schemas.microsoft.com/office/drawing/2014/main" id="{7279BE47-52C7-550C-58FE-909C5B464F4C}"/>
              </a:ext>
            </a:extLst>
          </p:cNvPr>
          <p:cNvCxnSpPr>
            <a:cxnSpLocks/>
            <a:stCxn id="427" idx="0"/>
            <a:endCxn id="431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Verbindingslijn: gekromd 316">
            <a:extLst>
              <a:ext uri="{FF2B5EF4-FFF2-40B4-BE49-F238E27FC236}">
                <a16:creationId xmlns:a16="http://schemas.microsoft.com/office/drawing/2014/main" id="{79017197-C2AA-957F-CAC9-D7DF2C0CF2F2}"/>
              </a:ext>
            </a:extLst>
          </p:cNvPr>
          <p:cNvCxnSpPr>
            <a:cxnSpLocks/>
            <a:stCxn id="433" idx="2"/>
            <a:endCxn id="426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Verbindingslijn: gekromd 316">
            <a:extLst>
              <a:ext uri="{FF2B5EF4-FFF2-40B4-BE49-F238E27FC236}">
                <a16:creationId xmlns:a16="http://schemas.microsoft.com/office/drawing/2014/main" id="{4A1B0A72-78BB-2149-D76B-A41F84D4825B}"/>
              </a:ext>
            </a:extLst>
          </p:cNvPr>
          <p:cNvCxnSpPr>
            <a:cxnSpLocks/>
            <a:stCxn id="428" idx="2"/>
            <a:endCxn id="413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Verbindingslijn: gekromd 316">
            <a:extLst>
              <a:ext uri="{FF2B5EF4-FFF2-40B4-BE49-F238E27FC236}">
                <a16:creationId xmlns:a16="http://schemas.microsoft.com/office/drawing/2014/main" id="{5BB63B83-C4FB-E164-2454-0F8E76972A2F}"/>
              </a:ext>
            </a:extLst>
          </p:cNvPr>
          <p:cNvCxnSpPr>
            <a:cxnSpLocks/>
            <a:stCxn id="432" idx="0"/>
            <a:endCxn id="436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Verbindingslijn: gekromd 316">
            <a:extLst>
              <a:ext uri="{FF2B5EF4-FFF2-40B4-BE49-F238E27FC236}">
                <a16:creationId xmlns:a16="http://schemas.microsoft.com/office/drawing/2014/main" id="{D3573ADF-8FBC-0E34-9F56-717E55271CA0}"/>
              </a:ext>
            </a:extLst>
          </p:cNvPr>
          <p:cNvCxnSpPr>
            <a:cxnSpLocks/>
            <a:stCxn id="437" idx="0"/>
            <a:endCxn id="441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Verbindingslijn: gekromd 316">
            <a:extLst>
              <a:ext uri="{FF2B5EF4-FFF2-40B4-BE49-F238E27FC236}">
                <a16:creationId xmlns:a16="http://schemas.microsoft.com/office/drawing/2014/main" id="{FA54015C-358A-2BCA-6320-95AEA5151F44}"/>
              </a:ext>
            </a:extLst>
          </p:cNvPr>
          <p:cNvCxnSpPr>
            <a:cxnSpLocks/>
            <a:stCxn id="443" idx="2"/>
            <a:endCxn id="436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E351CE3B-C8F2-712A-89F4-CC6B397B487B}"/>
              </a:ext>
            </a:extLst>
          </p:cNvPr>
          <p:cNvCxnSpPr>
            <a:cxnSpLocks/>
            <a:stCxn id="438" idx="2"/>
            <a:endCxn id="431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Verbindingslijn: gekromd 316">
            <a:extLst>
              <a:ext uri="{FF2B5EF4-FFF2-40B4-BE49-F238E27FC236}">
                <a16:creationId xmlns:a16="http://schemas.microsoft.com/office/drawing/2014/main" id="{4F75B3B8-C546-58E2-BA21-96A67667A8DD}"/>
              </a:ext>
            </a:extLst>
          </p:cNvPr>
          <p:cNvCxnSpPr>
            <a:cxnSpLocks/>
            <a:stCxn id="442" idx="0"/>
            <a:endCxn id="449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Verbindingslijn: gekromd 316">
            <a:extLst>
              <a:ext uri="{FF2B5EF4-FFF2-40B4-BE49-F238E27FC236}">
                <a16:creationId xmlns:a16="http://schemas.microsoft.com/office/drawing/2014/main" id="{5E4E4402-FC3E-1ECC-634B-B16A7D7DBB54}"/>
              </a:ext>
            </a:extLst>
          </p:cNvPr>
          <p:cNvCxnSpPr>
            <a:cxnSpLocks/>
            <a:stCxn id="450" idx="0"/>
            <a:endCxn id="458" idx="0"/>
          </p:cNvCxnSpPr>
          <p:nvPr/>
        </p:nvCxnSpPr>
        <p:spPr>
          <a:xfrm rot="5400000" flipH="1" flipV="1">
            <a:off x="72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Verbindingslijn: gekromd 316">
            <a:extLst>
              <a:ext uri="{FF2B5EF4-FFF2-40B4-BE49-F238E27FC236}">
                <a16:creationId xmlns:a16="http://schemas.microsoft.com/office/drawing/2014/main" id="{A192B002-F053-28DF-ECF1-8021296FB16E}"/>
              </a:ext>
            </a:extLst>
          </p:cNvPr>
          <p:cNvCxnSpPr>
            <a:cxnSpLocks/>
            <a:stCxn id="451" idx="2"/>
            <a:endCxn id="441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Verbindingslijn: gekromd 316">
            <a:extLst>
              <a:ext uri="{FF2B5EF4-FFF2-40B4-BE49-F238E27FC236}">
                <a16:creationId xmlns:a16="http://schemas.microsoft.com/office/drawing/2014/main" id="{50947BFD-EF2A-41B6-BF0B-971220DEE87F}"/>
              </a:ext>
            </a:extLst>
          </p:cNvPr>
          <p:cNvCxnSpPr>
            <a:cxnSpLocks/>
            <a:stCxn id="460" idx="2"/>
            <a:endCxn id="449" idx="2"/>
          </p:cNvCxnSpPr>
          <p:nvPr/>
        </p:nvCxnSpPr>
        <p:spPr>
          <a:xfrm rot="5400000">
            <a:off x="70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1E4D734-DAC1-1FCC-2132-33FC04830506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486" name="Rechthoek 302">
              <a:extLst>
                <a:ext uri="{FF2B5EF4-FFF2-40B4-BE49-F238E27FC236}">
                  <a16:creationId xmlns:a16="http://schemas.microsoft.com/office/drawing/2014/main" id="{EF87455D-89AC-7E15-CF18-D1F81C67B5D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87" name="Ovaal 304">
              <a:extLst>
                <a:ext uri="{FF2B5EF4-FFF2-40B4-BE49-F238E27FC236}">
                  <a16:creationId xmlns:a16="http://schemas.microsoft.com/office/drawing/2014/main" id="{2FF0D336-94FE-73F1-8406-193D977152C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al 832">
              <a:extLst>
                <a:ext uri="{FF2B5EF4-FFF2-40B4-BE49-F238E27FC236}">
                  <a16:creationId xmlns:a16="http://schemas.microsoft.com/office/drawing/2014/main" id="{02D87667-4348-F846-C1C3-FDEEEC5A31F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hthoek 303">
            <a:extLst>
              <a:ext uri="{FF2B5EF4-FFF2-40B4-BE49-F238E27FC236}">
                <a16:creationId xmlns:a16="http://schemas.microsoft.com/office/drawing/2014/main" id="{490A032F-0C1B-57DB-0B67-7202B7C03648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94" name="Verbindingslijn: gekromd 316">
            <a:extLst>
              <a:ext uri="{FF2B5EF4-FFF2-40B4-BE49-F238E27FC236}">
                <a16:creationId xmlns:a16="http://schemas.microsoft.com/office/drawing/2014/main" id="{E32204FF-E81E-C93C-C4AC-20DC5DDB926A}"/>
              </a:ext>
            </a:extLst>
          </p:cNvPr>
          <p:cNvCxnSpPr>
            <a:cxnSpLocks/>
            <a:stCxn id="89" idx="0"/>
            <a:endCxn id="112" idx="0"/>
          </p:cNvCxnSpPr>
          <p:nvPr/>
        </p:nvCxnSpPr>
        <p:spPr>
          <a:xfrm rot="5400000" flipH="1" flipV="1">
            <a:off x="402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Verbindingslijn: gekromd 316">
            <a:extLst>
              <a:ext uri="{FF2B5EF4-FFF2-40B4-BE49-F238E27FC236}">
                <a16:creationId xmlns:a16="http://schemas.microsoft.com/office/drawing/2014/main" id="{2DA3FB1F-85C2-CEAB-3BA0-8422E6B5DC0A}"/>
              </a:ext>
            </a:extLst>
          </p:cNvPr>
          <p:cNvCxnSpPr>
            <a:cxnSpLocks/>
            <a:stCxn id="114" idx="2"/>
            <a:endCxn id="88" idx="2"/>
          </p:cNvCxnSpPr>
          <p:nvPr/>
        </p:nvCxnSpPr>
        <p:spPr>
          <a:xfrm rot="5400000">
            <a:off x="380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3608AB-8A2B-5BE5-9365-C997DE5DE10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501" name="Rechthoek 302">
              <a:extLst>
                <a:ext uri="{FF2B5EF4-FFF2-40B4-BE49-F238E27FC236}">
                  <a16:creationId xmlns:a16="http://schemas.microsoft.com/office/drawing/2014/main" id="{9512A7FA-35BC-6FE4-40B8-41F2B71B9C1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2" name="Ovaal 304">
              <a:extLst>
                <a:ext uri="{FF2B5EF4-FFF2-40B4-BE49-F238E27FC236}">
                  <a16:creationId xmlns:a16="http://schemas.microsoft.com/office/drawing/2014/main" id="{106D3D89-7238-C3FB-E455-CBD8FCE1CAF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al 832">
              <a:extLst>
                <a:ext uri="{FF2B5EF4-FFF2-40B4-BE49-F238E27FC236}">
                  <a16:creationId xmlns:a16="http://schemas.microsoft.com/office/drawing/2014/main" id="{F5DE8774-D748-7D3B-5959-58137B4A32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4" name="Rechthoek 303">
            <a:extLst>
              <a:ext uri="{FF2B5EF4-FFF2-40B4-BE49-F238E27FC236}">
                <a16:creationId xmlns:a16="http://schemas.microsoft.com/office/drawing/2014/main" id="{1B8F32C1-7D28-6671-C4A1-2AA6288DF499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006F34FA-9198-405D-77DC-BB0A47481058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512" name="Rechthoek 302">
              <a:extLst>
                <a:ext uri="{FF2B5EF4-FFF2-40B4-BE49-F238E27FC236}">
                  <a16:creationId xmlns:a16="http://schemas.microsoft.com/office/drawing/2014/main" id="{D2B2A784-FDFE-894B-831F-D2153576B75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3" name="Ovaal 304">
              <a:extLst>
                <a:ext uri="{FF2B5EF4-FFF2-40B4-BE49-F238E27FC236}">
                  <a16:creationId xmlns:a16="http://schemas.microsoft.com/office/drawing/2014/main" id="{DEC73CEE-1AC0-F72B-AAFB-34589CB6FA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al 832">
              <a:extLst>
                <a:ext uri="{FF2B5EF4-FFF2-40B4-BE49-F238E27FC236}">
                  <a16:creationId xmlns:a16="http://schemas.microsoft.com/office/drawing/2014/main" id="{4995F393-02B9-9BEB-511E-896DB72ABE2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5" name="Rechthoek 303">
            <a:extLst>
              <a:ext uri="{FF2B5EF4-FFF2-40B4-BE49-F238E27FC236}">
                <a16:creationId xmlns:a16="http://schemas.microsoft.com/office/drawing/2014/main" id="{314F9ABD-DBE6-899A-CD4D-669B52539EF9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861DF9C-CF86-AAA8-508B-F17C9F93A39A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517" name="Rechthoek 302">
              <a:extLst>
                <a:ext uri="{FF2B5EF4-FFF2-40B4-BE49-F238E27FC236}">
                  <a16:creationId xmlns:a16="http://schemas.microsoft.com/office/drawing/2014/main" id="{A401A76C-DE6C-AE5D-79F9-7FDB7239A40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8" name="Ovaal 304">
              <a:extLst>
                <a:ext uri="{FF2B5EF4-FFF2-40B4-BE49-F238E27FC236}">
                  <a16:creationId xmlns:a16="http://schemas.microsoft.com/office/drawing/2014/main" id="{37D2688C-3F84-BE79-43F7-2C83B4A658C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al 832">
              <a:extLst>
                <a:ext uri="{FF2B5EF4-FFF2-40B4-BE49-F238E27FC236}">
                  <a16:creationId xmlns:a16="http://schemas.microsoft.com/office/drawing/2014/main" id="{48AD382C-0E9B-2D63-B260-3A93E43D7F0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0" name="Rechthoek 303">
            <a:extLst>
              <a:ext uri="{FF2B5EF4-FFF2-40B4-BE49-F238E27FC236}">
                <a16:creationId xmlns:a16="http://schemas.microsoft.com/office/drawing/2014/main" id="{5ECEC2DA-690D-F780-E995-D0745540779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7BCD419-3F3B-81D3-61E6-B0137B500DD5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522" name="Rechthoek 302">
              <a:extLst>
                <a:ext uri="{FF2B5EF4-FFF2-40B4-BE49-F238E27FC236}">
                  <a16:creationId xmlns:a16="http://schemas.microsoft.com/office/drawing/2014/main" id="{C7A2BE92-3283-4985-DCEF-6E06C4A4C8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3" name="Ovaal 304">
              <a:extLst>
                <a:ext uri="{FF2B5EF4-FFF2-40B4-BE49-F238E27FC236}">
                  <a16:creationId xmlns:a16="http://schemas.microsoft.com/office/drawing/2014/main" id="{9F3A19C4-8D2E-D85A-1C1E-2FB34A8B6D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al 832">
              <a:extLst>
                <a:ext uri="{FF2B5EF4-FFF2-40B4-BE49-F238E27FC236}">
                  <a16:creationId xmlns:a16="http://schemas.microsoft.com/office/drawing/2014/main" id="{084BCCB6-7B83-FC9E-FDCC-A1F583B442A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5" name="Rechthoek 303">
            <a:extLst>
              <a:ext uri="{FF2B5EF4-FFF2-40B4-BE49-F238E27FC236}">
                <a16:creationId xmlns:a16="http://schemas.microsoft.com/office/drawing/2014/main" id="{2B113210-E68F-1C79-B102-6A08C11E0EB4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716CC4B2-24D1-F68E-6912-84F4A9F7FAE0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527" name="Rechthoek 302">
              <a:extLst>
                <a:ext uri="{FF2B5EF4-FFF2-40B4-BE49-F238E27FC236}">
                  <a16:creationId xmlns:a16="http://schemas.microsoft.com/office/drawing/2014/main" id="{674DE1FE-3BAC-8392-EB2C-3413AB83D5E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8" name="Ovaal 304">
              <a:extLst>
                <a:ext uri="{FF2B5EF4-FFF2-40B4-BE49-F238E27FC236}">
                  <a16:creationId xmlns:a16="http://schemas.microsoft.com/office/drawing/2014/main" id="{588183B7-7780-3E8B-03D7-73B37D55FE5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al 832">
              <a:extLst>
                <a:ext uri="{FF2B5EF4-FFF2-40B4-BE49-F238E27FC236}">
                  <a16:creationId xmlns:a16="http://schemas.microsoft.com/office/drawing/2014/main" id="{D6111286-2BE0-F2B0-D182-CD7550DBB20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0" name="Rechthoek 303">
            <a:extLst>
              <a:ext uri="{FF2B5EF4-FFF2-40B4-BE49-F238E27FC236}">
                <a16:creationId xmlns:a16="http://schemas.microsoft.com/office/drawing/2014/main" id="{F597D066-8595-B200-4A0A-A89BEEC7D3F8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31" name="Rechthoek 323">
            <a:extLst>
              <a:ext uri="{FF2B5EF4-FFF2-40B4-BE49-F238E27FC236}">
                <a16:creationId xmlns:a16="http://schemas.microsoft.com/office/drawing/2014/main" id="{F17E533A-2218-D74E-FEAF-DC053F5C3064}"/>
              </a:ext>
            </a:extLst>
          </p:cNvPr>
          <p:cNvSpPr/>
          <p:nvPr/>
        </p:nvSpPr>
        <p:spPr>
          <a:xfrm>
            <a:off x="2181000" y="3384000"/>
            <a:ext cx="279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2" name="Rechthoek 323">
            <a:extLst>
              <a:ext uri="{FF2B5EF4-FFF2-40B4-BE49-F238E27FC236}">
                <a16:creationId xmlns:a16="http://schemas.microsoft.com/office/drawing/2014/main" id="{3CA3160B-26A4-ACB0-BBAD-032C86E97C76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3" name="Rechthoek 323">
            <a:extLst>
              <a:ext uri="{FF2B5EF4-FFF2-40B4-BE49-F238E27FC236}">
                <a16:creationId xmlns:a16="http://schemas.microsoft.com/office/drawing/2014/main" id="{8D23B734-2903-1DB7-BDF6-EC25D5D6FE04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4" name="Rechthoek 323">
            <a:extLst>
              <a:ext uri="{FF2B5EF4-FFF2-40B4-BE49-F238E27FC236}">
                <a16:creationId xmlns:a16="http://schemas.microsoft.com/office/drawing/2014/main" id="{44B541E5-EA7E-69BA-9039-2F3480D030BE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5" name="Rechthoek 303">
            <a:extLst>
              <a:ext uri="{FF2B5EF4-FFF2-40B4-BE49-F238E27FC236}">
                <a16:creationId xmlns:a16="http://schemas.microsoft.com/office/drawing/2014/main" id="{B6EB9072-F41D-11D6-0E9E-0B3190DE8411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6" name="Rechthoek 303">
            <a:extLst>
              <a:ext uri="{FF2B5EF4-FFF2-40B4-BE49-F238E27FC236}">
                <a16:creationId xmlns:a16="http://schemas.microsoft.com/office/drawing/2014/main" id="{2FC2771F-D98D-1EC4-1A85-85998498D6E4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00020</a:t>
            </a:r>
          </a:p>
        </p:txBody>
      </p:sp>
      <p:sp>
        <p:nvSpPr>
          <p:cNvPr id="537" name="Rechthoek 303">
            <a:extLst>
              <a:ext uri="{FF2B5EF4-FFF2-40B4-BE49-F238E27FC236}">
                <a16:creationId xmlns:a16="http://schemas.microsoft.com/office/drawing/2014/main" id="{BE42CC21-48E3-B2F9-3619-BE46A9E8C742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8" name="Rechthoek 303">
            <a:extLst>
              <a:ext uri="{FF2B5EF4-FFF2-40B4-BE49-F238E27FC236}">
                <a16:creationId xmlns:a16="http://schemas.microsoft.com/office/drawing/2014/main" id="{CFA2CD20-46E3-484F-00AB-A6EE2A987DE6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39" name="Rechthoek 303">
            <a:extLst>
              <a:ext uri="{FF2B5EF4-FFF2-40B4-BE49-F238E27FC236}">
                <a16:creationId xmlns:a16="http://schemas.microsoft.com/office/drawing/2014/main" id="{B01D25E7-1D25-9B35-4784-0C96AE5C7C0D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0" name="Rechthoek 303">
            <a:extLst>
              <a:ext uri="{FF2B5EF4-FFF2-40B4-BE49-F238E27FC236}">
                <a16:creationId xmlns:a16="http://schemas.microsoft.com/office/drawing/2014/main" id="{BC1A1ACE-022D-C933-C8D0-57DE7B736B85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41" name="Rechthoek 303">
            <a:extLst>
              <a:ext uri="{FF2B5EF4-FFF2-40B4-BE49-F238E27FC236}">
                <a16:creationId xmlns:a16="http://schemas.microsoft.com/office/drawing/2014/main" id="{69E45AFB-8BF2-A7A3-EBEA-4D9A17D92FA1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42" name="Rechthoek 303">
            <a:extLst>
              <a:ext uri="{FF2B5EF4-FFF2-40B4-BE49-F238E27FC236}">
                <a16:creationId xmlns:a16="http://schemas.microsoft.com/office/drawing/2014/main" id="{2DD354EA-1D22-13E2-E031-DC9BCCA6584C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6F07BB14-BE86-6BFC-AC8A-A48EFAA4DC96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544" name="Rechthoek 302">
              <a:extLst>
                <a:ext uri="{FF2B5EF4-FFF2-40B4-BE49-F238E27FC236}">
                  <a16:creationId xmlns:a16="http://schemas.microsoft.com/office/drawing/2014/main" id="{87CB1BB7-B374-582F-D295-297FA4BDAB8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45" name="Ovaal 304">
              <a:extLst>
                <a:ext uri="{FF2B5EF4-FFF2-40B4-BE49-F238E27FC236}">
                  <a16:creationId xmlns:a16="http://schemas.microsoft.com/office/drawing/2014/main" id="{A8F57A5D-DFCE-4B48-235E-5F368798658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al 832">
              <a:extLst>
                <a:ext uri="{FF2B5EF4-FFF2-40B4-BE49-F238E27FC236}">
                  <a16:creationId xmlns:a16="http://schemas.microsoft.com/office/drawing/2014/main" id="{8C1A8558-B4E2-09D6-0B48-AC8B71FF317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7" name="Rechthoek 303">
            <a:extLst>
              <a:ext uri="{FF2B5EF4-FFF2-40B4-BE49-F238E27FC236}">
                <a16:creationId xmlns:a16="http://schemas.microsoft.com/office/drawing/2014/main" id="{160280AB-070D-E37B-64CC-B49A033652B0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550" name="Verbindingslijn: gekromd 316">
            <a:extLst>
              <a:ext uri="{FF2B5EF4-FFF2-40B4-BE49-F238E27FC236}">
                <a16:creationId xmlns:a16="http://schemas.microsoft.com/office/drawing/2014/main" id="{9985AFE4-A60D-E3FA-D7EE-BCB954528A94}"/>
              </a:ext>
            </a:extLst>
          </p:cNvPr>
          <p:cNvCxnSpPr>
            <a:cxnSpLocks/>
            <a:stCxn id="518" idx="0"/>
            <a:endCxn id="527" idx="0"/>
          </p:cNvCxnSpPr>
          <p:nvPr/>
        </p:nvCxnSpPr>
        <p:spPr>
          <a:xfrm rot="5400000" flipH="1" flipV="1">
            <a:off x="546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Verbindingslijn: gekromd 316">
            <a:extLst>
              <a:ext uri="{FF2B5EF4-FFF2-40B4-BE49-F238E27FC236}">
                <a16:creationId xmlns:a16="http://schemas.microsoft.com/office/drawing/2014/main" id="{28DCE9F3-51DD-AC7F-DEB6-6044E1B14EC0}"/>
              </a:ext>
            </a:extLst>
          </p:cNvPr>
          <p:cNvCxnSpPr>
            <a:cxnSpLocks/>
            <a:stCxn id="523" idx="0"/>
            <a:endCxn id="544" idx="0"/>
          </p:cNvCxnSpPr>
          <p:nvPr/>
        </p:nvCxnSpPr>
        <p:spPr>
          <a:xfrm rot="5400000" flipH="1" flipV="1">
            <a:off x="618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Verbindingslijn: gekromd 316">
            <a:extLst>
              <a:ext uri="{FF2B5EF4-FFF2-40B4-BE49-F238E27FC236}">
                <a16:creationId xmlns:a16="http://schemas.microsoft.com/office/drawing/2014/main" id="{6F5C0231-5F0B-0375-CF1F-EC9C6C848010}"/>
              </a:ext>
            </a:extLst>
          </p:cNvPr>
          <p:cNvCxnSpPr>
            <a:cxnSpLocks/>
            <a:stCxn id="546" idx="2"/>
            <a:endCxn id="522" idx="2"/>
          </p:cNvCxnSpPr>
          <p:nvPr/>
        </p:nvCxnSpPr>
        <p:spPr>
          <a:xfrm rot="5400000">
            <a:off x="596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Verbindingslijn: gekromd 316">
            <a:extLst>
              <a:ext uri="{FF2B5EF4-FFF2-40B4-BE49-F238E27FC236}">
                <a16:creationId xmlns:a16="http://schemas.microsoft.com/office/drawing/2014/main" id="{3F6C425F-265B-292A-230C-460CC72737DC}"/>
              </a:ext>
            </a:extLst>
          </p:cNvPr>
          <p:cNvCxnSpPr>
            <a:cxnSpLocks/>
            <a:stCxn id="529" idx="2"/>
            <a:endCxn id="517" idx="2"/>
          </p:cNvCxnSpPr>
          <p:nvPr/>
        </p:nvCxnSpPr>
        <p:spPr>
          <a:xfrm rot="5400000">
            <a:off x="524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hthoek 323">
            <a:extLst>
              <a:ext uri="{FF2B5EF4-FFF2-40B4-BE49-F238E27FC236}">
                <a16:creationId xmlns:a16="http://schemas.microsoft.com/office/drawing/2014/main" id="{59337DC4-023E-8C68-C67D-6D2DD9EA879D}"/>
              </a:ext>
            </a:extLst>
          </p:cNvPr>
          <p:cNvSpPr/>
          <p:nvPr/>
        </p:nvSpPr>
        <p:spPr>
          <a:xfrm>
            <a:off x="86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7" name="Rechthoek 303">
            <a:extLst>
              <a:ext uri="{FF2B5EF4-FFF2-40B4-BE49-F238E27FC236}">
                <a16:creationId xmlns:a16="http://schemas.microsoft.com/office/drawing/2014/main" id="{D6D30BD6-BCDA-12A5-F5C3-1B3FEA85506E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8" name="Rechthoek 303">
            <a:extLst>
              <a:ext uri="{FF2B5EF4-FFF2-40B4-BE49-F238E27FC236}">
                <a16:creationId xmlns:a16="http://schemas.microsoft.com/office/drawing/2014/main" id="{25A7AA43-64EB-930E-B949-115BC4E97C9D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962F091A-37A7-F7B2-76B9-14E8A4E71A03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560" name="Rechthoek 302">
              <a:extLst>
                <a:ext uri="{FF2B5EF4-FFF2-40B4-BE49-F238E27FC236}">
                  <a16:creationId xmlns:a16="http://schemas.microsoft.com/office/drawing/2014/main" id="{B663A37B-B22D-AFD5-2CBE-E2ECB1C55A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1" name="Ovaal 304">
              <a:extLst>
                <a:ext uri="{FF2B5EF4-FFF2-40B4-BE49-F238E27FC236}">
                  <a16:creationId xmlns:a16="http://schemas.microsoft.com/office/drawing/2014/main" id="{A534F056-2BFE-AB9F-9575-48E184948B2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al 832">
              <a:extLst>
                <a:ext uri="{FF2B5EF4-FFF2-40B4-BE49-F238E27FC236}">
                  <a16:creationId xmlns:a16="http://schemas.microsoft.com/office/drawing/2014/main" id="{DB4B288A-407C-E4DA-C161-1AE5E0CC6D9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3" name="Rechthoek 303">
            <a:extLst>
              <a:ext uri="{FF2B5EF4-FFF2-40B4-BE49-F238E27FC236}">
                <a16:creationId xmlns:a16="http://schemas.microsoft.com/office/drawing/2014/main" id="{B055ABA7-1C1C-1BF2-4040-2F61772F00C5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441B137C-6DDF-9F06-68F9-AE44B3A438EE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565" name="Rechthoek 302">
              <a:extLst>
                <a:ext uri="{FF2B5EF4-FFF2-40B4-BE49-F238E27FC236}">
                  <a16:creationId xmlns:a16="http://schemas.microsoft.com/office/drawing/2014/main" id="{E674C862-2AD5-6D22-272F-B1238EB89A0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6" name="Ovaal 304">
              <a:extLst>
                <a:ext uri="{FF2B5EF4-FFF2-40B4-BE49-F238E27FC236}">
                  <a16:creationId xmlns:a16="http://schemas.microsoft.com/office/drawing/2014/main" id="{2A5F04BA-F213-6465-979C-3290FF27251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al 832">
              <a:extLst>
                <a:ext uri="{FF2B5EF4-FFF2-40B4-BE49-F238E27FC236}">
                  <a16:creationId xmlns:a16="http://schemas.microsoft.com/office/drawing/2014/main" id="{3347D55B-D189-F523-1D44-C3C6B6BD4E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8" name="Rechthoek 303">
            <a:extLst>
              <a:ext uri="{FF2B5EF4-FFF2-40B4-BE49-F238E27FC236}">
                <a16:creationId xmlns:a16="http://schemas.microsoft.com/office/drawing/2014/main" id="{E023B611-36EF-67D7-5B58-153585511094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69" name="Verbindingslijn: gekromd 316">
            <a:extLst>
              <a:ext uri="{FF2B5EF4-FFF2-40B4-BE49-F238E27FC236}">
                <a16:creationId xmlns:a16="http://schemas.microsoft.com/office/drawing/2014/main" id="{E899C2EC-6F24-ED5C-286F-3DEFE96D9BB8}"/>
              </a:ext>
            </a:extLst>
          </p:cNvPr>
          <p:cNvCxnSpPr>
            <a:cxnSpLocks/>
            <a:stCxn id="502" idx="0"/>
            <a:endCxn id="512" idx="0"/>
          </p:cNvCxnSpPr>
          <p:nvPr/>
        </p:nvCxnSpPr>
        <p:spPr>
          <a:xfrm rot="5400000" flipH="1" flipV="1">
            <a:off x="36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Verbindingslijn: gekromd 316">
            <a:extLst>
              <a:ext uri="{FF2B5EF4-FFF2-40B4-BE49-F238E27FC236}">
                <a16:creationId xmlns:a16="http://schemas.microsoft.com/office/drawing/2014/main" id="{A439A609-5437-C11B-1C1D-3AD6512971C3}"/>
              </a:ext>
            </a:extLst>
          </p:cNvPr>
          <p:cNvCxnSpPr>
            <a:cxnSpLocks/>
            <a:stCxn id="514" idx="2"/>
            <a:endCxn id="501" idx="2"/>
          </p:cNvCxnSpPr>
          <p:nvPr/>
        </p:nvCxnSpPr>
        <p:spPr>
          <a:xfrm rot="5400000">
            <a:off x="34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Verbindingslijn: gekromd 316">
            <a:extLst>
              <a:ext uri="{FF2B5EF4-FFF2-40B4-BE49-F238E27FC236}">
                <a16:creationId xmlns:a16="http://schemas.microsoft.com/office/drawing/2014/main" id="{4A835EF8-6257-7556-B4CB-5A378B52E96A}"/>
              </a:ext>
            </a:extLst>
          </p:cNvPr>
          <p:cNvCxnSpPr>
            <a:cxnSpLocks/>
            <a:stCxn id="565" idx="0"/>
            <a:endCxn id="517" idx="0"/>
          </p:cNvCxnSpPr>
          <p:nvPr/>
        </p:nvCxnSpPr>
        <p:spPr>
          <a:xfrm rot="5400000" flipH="1" flipV="1">
            <a:off x="3576000" y="1584000"/>
            <a:ext cx="12700" cy="2160000"/>
          </a:xfrm>
          <a:prstGeom prst="curvedConnector3">
            <a:avLst>
              <a:gd name="adj1" fmla="val 1800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Verbindingslijn: gekromd 316">
            <a:extLst>
              <a:ext uri="{FF2B5EF4-FFF2-40B4-BE49-F238E27FC236}">
                <a16:creationId xmlns:a16="http://schemas.microsoft.com/office/drawing/2014/main" id="{E672A5B1-67EB-C2DA-4D33-FD174465E810}"/>
              </a:ext>
            </a:extLst>
          </p:cNvPr>
          <p:cNvCxnSpPr>
            <a:cxnSpLocks/>
            <a:stCxn id="519" idx="2"/>
            <a:endCxn id="565" idx="2"/>
          </p:cNvCxnSpPr>
          <p:nvPr/>
        </p:nvCxnSpPr>
        <p:spPr>
          <a:xfrm rot="5400000">
            <a:off x="3441000" y="203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Verbindingslijn: gekromd 316">
            <a:extLst>
              <a:ext uri="{FF2B5EF4-FFF2-40B4-BE49-F238E27FC236}">
                <a16:creationId xmlns:a16="http://schemas.microsoft.com/office/drawing/2014/main" id="{8C523E04-B313-413A-1AB5-60D644F463E5}"/>
              </a:ext>
            </a:extLst>
          </p:cNvPr>
          <p:cNvCxnSpPr>
            <a:cxnSpLocks/>
            <a:stCxn id="513" idx="0"/>
            <a:endCxn id="560" idx="0"/>
          </p:cNvCxnSpPr>
          <p:nvPr/>
        </p:nvCxnSpPr>
        <p:spPr>
          <a:xfrm rot="5400000" flipH="1" flipV="1">
            <a:off x="5826000" y="99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Verbindingslijn: gekromd 316">
            <a:extLst>
              <a:ext uri="{FF2B5EF4-FFF2-40B4-BE49-F238E27FC236}">
                <a16:creationId xmlns:a16="http://schemas.microsoft.com/office/drawing/2014/main" id="{1E741423-96DD-9566-9344-C8616087C5C9}"/>
              </a:ext>
            </a:extLst>
          </p:cNvPr>
          <p:cNvCxnSpPr>
            <a:cxnSpLocks/>
            <a:stCxn id="562" idx="2"/>
            <a:endCxn id="512" idx="2"/>
          </p:cNvCxnSpPr>
          <p:nvPr/>
        </p:nvCxnSpPr>
        <p:spPr>
          <a:xfrm rot="5400000">
            <a:off x="5601000" y="131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F8EE69D4-DC59-1378-11D7-2CABFF821827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588" name="Rechthoek 302">
              <a:extLst>
                <a:ext uri="{FF2B5EF4-FFF2-40B4-BE49-F238E27FC236}">
                  <a16:creationId xmlns:a16="http://schemas.microsoft.com/office/drawing/2014/main" id="{95F66C9E-D4D4-C7E6-3A52-A0595E99E9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9" name="Ovaal 304">
              <a:extLst>
                <a:ext uri="{FF2B5EF4-FFF2-40B4-BE49-F238E27FC236}">
                  <a16:creationId xmlns:a16="http://schemas.microsoft.com/office/drawing/2014/main" id="{7AB9CA2D-8F0C-1139-2858-4D6AF68E1A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al 832">
              <a:extLst>
                <a:ext uri="{FF2B5EF4-FFF2-40B4-BE49-F238E27FC236}">
                  <a16:creationId xmlns:a16="http://schemas.microsoft.com/office/drawing/2014/main" id="{6DD1409D-6BBE-663A-5D90-169B170D04E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1" name="Rechthoek 303">
            <a:extLst>
              <a:ext uri="{FF2B5EF4-FFF2-40B4-BE49-F238E27FC236}">
                <a16:creationId xmlns:a16="http://schemas.microsoft.com/office/drawing/2014/main" id="{3ECCFC7A-A417-7095-411B-09FE49B628C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6C3ACFC-734B-C3C5-245E-A2CD14C6CB9F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593" name="Rechthoek 302">
              <a:extLst>
                <a:ext uri="{FF2B5EF4-FFF2-40B4-BE49-F238E27FC236}">
                  <a16:creationId xmlns:a16="http://schemas.microsoft.com/office/drawing/2014/main" id="{94EBD01E-8BDF-A296-CC21-22DACFA16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4" name="Ovaal 304">
              <a:extLst>
                <a:ext uri="{FF2B5EF4-FFF2-40B4-BE49-F238E27FC236}">
                  <a16:creationId xmlns:a16="http://schemas.microsoft.com/office/drawing/2014/main" id="{A8BAF073-25D4-FA31-4DC1-7E5678FA2FD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al 832">
              <a:extLst>
                <a:ext uri="{FF2B5EF4-FFF2-40B4-BE49-F238E27FC236}">
                  <a16:creationId xmlns:a16="http://schemas.microsoft.com/office/drawing/2014/main" id="{8E6C3D43-4251-912D-C419-3A5F1C096AB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Rechthoek 303">
            <a:extLst>
              <a:ext uri="{FF2B5EF4-FFF2-40B4-BE49-F238E27FC236}">
                <a16:creationId xmlns:a16="http://schemas.microsoft.com/office/drawing/2014/main" id="{FAEA21CC-F15B-227D-95CF-4305CE4CA88B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83172152-6FAE-A667-4B2B-7D31E82C2A72}"/>
              </a:ext>
            </a:extLst>
          </p:cNvPr>
          <p:cNvGrpSpPr/>
          <p:nvPr/>
        </p:nvGrpSpPr>
        <p:grpSpPr>
          <a:xfrm>
            <a:off x="4341000" y="4104000"/>
            <a:ext cx="630000" cy="360000"/>
            <a:chOff x="2541000" y="2664000"/>
            <a:chExt cx="630000" cy="360000"/>
          </a:xfrm>
        </p:grpSpPr>
        <p:sp>
          <p:nvSpPr>
            <p:cNvPr id="598" name="Rechthoek 302">
              <a:extLst>
                <a:ext uri="{FF2B5EF4-FFF2-40B4-BE49-F238E27FC236}">
                  <a16:creationId xmlns:a16="http://schemas.microsoft.com/office/drawing/2014/main" id="{267D2FC3-AAFB-A878-6693-3FCD964F6CA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9" name="Ovaal 304">
              <a:extLst>
                <a:ext uri="{FF2B5EF4-FFF2-40B4-BE49-F238E27FC236}">
                  <a16:creationId xmlns:a16="http://schemas.microsoft.com/office/drawing/2014/main" id="{769C8DED-D579-C214-13C4-8F81D4BA166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al 832">
              <a:extLst>
                <a:ext uri="{FF2B5EF4-FFF2-40B4-BE49-F238E27FC236}">
                  <a16:creationId xmlns:a16="http://schemas.microsoft.com/office/drawing/2014/main" id="{93B79DA9-B407-758B-0E10-577464EE6B9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1" name="Rechthoek 303">
            <a:extLst>
              <a:ext uri="{FF2B5EF4-FFF2-40B4-BE49-F238E27FC236}">
                <a16:creationId xmlns:a16="http://schemas.microsoft.com/office/drawing/2014/main" id="{02D4AF74-AEB2-43BC-FEE3-6C6087D0B899}"/>
              </a:ext>
            </a:extLst>
          </p:cNvPr>
          <p:cNvSpPr/>
          <p:nvPr/>
        </p:nvSpPr>
        <p:spPr>
          <a:xfrm>
            <a:off x="456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002E62F-1E06-F689-6A0B-00D4CB402B08}"/>
              </a:ext>
            </a:extLst>
          </p:cNvPr>
          <p:cNvGrpSpPr/>
          <p:nvPr/>
        </p:nvGrpSpPr>
        <p:grpSpPr>
          <a:xfrm>
            <a:off x="5061000" y="4104000"/>
            <a:ext cx="630000" cy="360000"/>
            <a:chOff x="2541000" y="2664000"/>
            <a:chExt cx="630000" cy="360000"/>
          </a:xfrm>
        </p:grpSpPr>
        <p:sp>
          <p:nvSpPr>
            <p:cNvPr id="603" name="Rechthoek 302">
              <a:extLst>
                <a:ext uri="{FF2B5EF4-FFF2-40B4-BE49-F238E27FC236}">
                  <a16:creationId xmlns:a16="http://schemas.microsoft.com/office/drawing/2014/main" id="{6A6823E5-474B-1500-6A08-22A09C41721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4" name="Ovaal 304">
              <a:extLst>
                <a:ext uri="{FF2B5EF4-FFF2-40B4-BE49-F238E27FC236}">
                  <a16:creationId xmlns:a16="http://schemas.microsoft.com/office/drawing/2014/main" id="{3FE457C3-C7AE-5B40-4956-5549DB0A307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al 832">
              <a:extLst>
                <a:ext uri="{FF2B5EF4-FFF2-40B4-BE49-F238E27FC236}">
                  <a16:creationId xmlns:a16="http://schemas.microsoft.com/office/drawing/2014/main" id="{1614151C-7956-7AD4-DE49-F84B83819C5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6" name="Rechthoek 303">
            <a:extLst>
              <a:ext uri="{FF2B5EF4-FFF2-40B4-BE49-F238E27FC236}">
                <a16:creationId xmlns:a16="http://schemas.microsoft.com/office/drawing/2014/main" id="{AA114F2B-0215-2749-41F8-AED2EF1AAF5A}"/>
              </a:ext>
            </a:extLst>
          </p:cNvPr>
          <p:cNvSpPr/>
          <p:nvPr/>
        </p:nvSpPr>
        <p:spPr>
          <a:xfrm>
            <a:off x="528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8A3F771D-1B30-7826-CDA0-3569E41FEFEF}"/>
              </a:ext>
            </a:extLst>
          </p:cNvPr>
          <p:cNvGrpSpPr/>
          <p:nvPr/>
        </p:nvGrpSpPr>
        <p:grpSpPr>
          <a:xfrm>
            <a:off x="5781000" y="4104000"/>
            <a:ext cx="630000" cy="360000"/>
            <a:chOff x="2541000" y="2664000"/>
            <a:chExt cx="630000" cy="360000"/>
          </a:xfrm>
        </p:grpSpPr>
        <p:sp>
          <p:nvSpPr>
            <p:cNvPr id="608" name="Rechthoek 302">
              <a:extLst>
                <a:ext uri="{FF2B5EF4-FFF2-40B4-BE49-F238E27FC236}">
                  <a16:creationId xmlns:a16="http://schemas.microsoft.com/office/drawing/2014/main" id="{C0C61261-4836-C609-B9E8-908B903589B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9" name="Ovaal 304">
              <a:extLst>
                <a:ext uri="{FF2B5EF4-FFF2-40B4-BE49-F238E27FC236}">
                  <a16:creationId xmlns:a16="http://schemas.microsoft.com/office/drawing/2014/main" id="{A5BBFFFE-0B8A-BA90-1C08-D3E8D12ECFE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al 832">
              <a:extLst>
                <a:ext uri="{FF2B5EF4-FFF2-40B4-BE49-F238E27FC236}">
                  <a16:creationId xmlns:a16="http://schemas.microsoft.com/office/drawing/2014/main" id="{5A96679C-4185-32D8-37B1-B3BE2188ADF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1" name="Rechthoek 303">
            <a:extLst>
              <a:ext uri="{FF2B5EF4-FFF2-40B4-BE49-F238E27FC236}">
                <a16:creationId xmlns:a16="http://schemas.microsoft.com/office/drawing/2014/main" id="{92A66EE9-F733-DE19-05C6-65DF4DE8BB1E}"/>
              </a:ext>
            </a:extLst>
          </p:cNvPr>
          <p:cNvSpPr/>
          <p:nvPr/>
        </p:nvSpPr>
        <p:spPr>
          <a:xfrm>
            <a:off x="60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3" name="Rechthoek 323">
            <a:extLst>
              <a:ext uri="{FF2B5EF4-FFF2-40B4-BE49-F238E27FC236}">
                <a16:creationId xmlns:a16="http://schemas.microsoft.com/office/drawing/2014/main" id="{565A1F40-9087-CB05-F5AB-042D2E355536}"/>
              </a:ext>
            </a:extLst>
          </p:cNvPr>
          <p:cNvSpPr/>
          <p:nvPr/>
        </p:nvSpPr>
        <p:spPr>
          <a:xfrm>
            <a:off x="218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4" name="Rechthoek 323">
            <a:extLst>
              <a:ext uri="{FF2B5EF4-FFF2-40B4-BE49-F238E27FC236}">
                <a16:creationId xmlns:a16="http://schemas.microsoft.com/office/drawing/2014/main" id="{BF723622-244A-97B2-1787-BB92BDCA76F3}"/>
              </a:ext>
            </a:extLst>
          </p:cNvPr>
          <p:cNvSpPr/>
          <p:nvPr/>
        </p:nvSpPr>
        <p:spPr>
          <a:xfrm>
            <a:off x="794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0" name="Rechthoek 303">
            <a:extLst>
              <a:ext uri="{FF2B5EF4-FFF2-40B4-BE49-F238E27FC236}">
                <a16:creationId xmlns:a16="http://schemas.microsoft.com/office/drawing/2014/main" id="{ED1FF127-38FA-3BC5-3231-198B46B53E44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1" name="Rechthoek 303">
            <a:extLst>
              <a:ext uri="{FF2B5EF4-FFF2-40B4-BE49-F238E27FC236}">
                <a16:creationId xmlns:a16="http://schemas.microsoft.com/office/drawing/2014/main" id="{7A76A8F4-1639-3B54-0F6D-D5E025A9E13E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00040</a:t>
            </a:r>
          </a:p>
        </p:txBody>
      </p:sp>
      <p:sp>
        <p:nvSpPr>
          <p:cNvPr id="622" name="Rechthoek 303">
            <a:extLst>
              <a:ext uri="{FF2B5EF4-FFF2-40B4-BE49-F238E27FC236}">
                <a16:creationId xmlns:a16="http://schemas.microsoft.com/office/drawing/2014/main" id="{4FA7FDF0-7334-954D-5908-1AB19C528A3D}"/>
              </a:ext>
            </a:extLst>
          </p:cNvPr>
          <p:cNvSpPr/>
          <p:nvPr/>
        </p:nvSpPr>
        <p:spPr>
          <a:xfrm>
            <a:off x="798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3" name="Rechthoek 303">
            <a:extLst>
              <a:ext uri="{FF2B5EF4-FFF2-40B4-BE49-F238E27FC236}">
                <a16:creationId xmlns:a16="http://schemas.microsoft.com/office/drawing/2014/main" id="{51FD027A-80E6-0B72-47FB-BEE5BE2AA14D}"/>
              </a:ext>
            </a:extLst>
          </p:cNvPr>
          <p:cNvSpPr/>
          <p:nvPr/>
        </p:nvSpPr>
        <p:spPr>
          <a:xfrm>
            <a:off x="816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DF25564D-CC26-2FDC-9283-49F554F90739}"/>
              </a:ext>
            </a:extLst>
          </p:cNvPr>
          <p:cNvGrpSpPr/>
          <p:nvPr/>
        </p:nvGrpSpPr>
        <p:grpSpPr>
          <a:xfrm>
            <a:off x="6501000" y="4104000"/>
            <a:ext cx="630000" cy="360000"/>
            <a:chOff x="2541000" y="2664000"/>
            <a:chExt cx="630000" cy="360000"/>
          </a:xfrm>
        </p:grpSpPr>
        <p:sp>
          <p:nvSpPr>
            <p:cNvPr id="625" name="Rechthoek 302">
              <a:extLst>
                <a:ext uri="{FF2B5EF4-FFF2-40B4-BE49-F238E27FC236}">
                  <a16:creationId xmlns:a16="http://schemas.microsoft.com/office/drawing/2014/main" id="{186B00BD-4EFB-5EF4-0B4C-49490F2B8B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6" name="Ovaal 304">
              <a:extLst>
                <a:ext uri="{FF2B5EF4-FFF2-40B4-BE49-F238E27FC236}">
                  <a16:creationId xmlns:a16="http://schemas.microsoft.com/office/drawing/2014/main" id="{AD3E15FC-0D38-D1B8-BA3E-CF5EF0AB1B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al 832">
              <a:extLst>
                <a:ext uri="{FF2B5EF4-FFF2-40B4-BE49-F238E27FC236}">
                  <a16:creationId xmlns:a16="http://schemas.microsoft.com/office/drawing/2014/main" id="{5C8740FA-4FB3-215B-21D2-960ABE49073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8" name="Rechthoek 303">
            <a:extLst>
              <a:ext uri="{FF2B5EF4-FFF2-40B4-BE49-F238E27FC236}">
                <a16:creationId xmlns:a16="http://schemas.microsoft.com/office/drawing/2014/main" id="{1EB88B2B-DE04-4801-41E2-165602AB8A61}"/>
              </a:ext>
            </a:extLst>
          </p:cNvPr>
          <p:cNvSpPr/>
          <p:nvPr/>
        </p:nvSpPr>
        <p:spPr>
          <a:xfrm>
            <a:off x="67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629" name="Verbindingslijn: gekromd 316">
            <a:extLst>
              <a:ext uri="{FF2B5EF4-FFF2-40B4-BE49-F238E27FC236}">
                <a16:creationId xmlns:a16="http://schemas.microsoft.com/office/drawing/2014/main" id="{AFF0A3C6-E571-6184-F844-1EB4E8A75189}"/>
              </a:ext>
            </a:extLst>
          </p:cNvPr>
          <p:cNvCxnSpPr>
            <a:cxnSpLocks/>
            <a:stCxn id="643" idx="0"/>
            <a:endCxn id="608" idx="0"/>
          </p:cNvCxnSpPr>
          <p:nvPr/>
        </p:nvCxnSpPr>
        <p:spPr>
          <a:xfrm rot="5400000" flipH="1" flipV="1">
            <a:off x="4386000" y="243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hthoek 323">
            <a:extLst>
              <a:ext uri="{FF2B5EF4-FFF2-40B4-BE49-F238E27FC236}">
                <a16:creationId xmlns:a16="http://schemas.microsoft.com/office/drawing/2014/main" id="{ED425834-0B05-B7F3-DBF6-AC069B568672}"/>
              </a:ext>
            </a:extLst>
          </p:cNvPr>
          <p:cNvSpPr/>
          <p:nvPr/>
        </p:nvSpPr>
        <p:spPr>
          <a:xfrm>
            <a:off x="866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4" name="Rechthoek 303">
            <a:extLst>
              <a:ext uri="{FF2B5EF4-FFF2-40B4-BE49-F238E27FC236}">
                <a16:creationId xmlns:a16="http://schemas.microsoft.com/office/drawing/2014/main" id="{04B828FA-B640-0B67-772E-82371B968028}"/>
              </a:ext>
            </a:extLst>
          </p:cNvPr>
          <p:cNvSpPr/>
          <p:nvPr/>
        </p:nvSpPr>
        <p:spPr>
          <a:xfrm>
            <a:off x="870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5" name="Rechthoek 303">
            <a:extLst>
              <a:ext uri="{FF2B5EF4-FFF2-40B4-BE49-F238E27FC236}">
                <a16:creationId xmlns:a16="http://schemas.microsoft.com/office/drawing/2014/main" id="{646517E7-88A1-E3FF-E8DF-DE6FD0FD0B64}"/>
              </a:ext>
            </a:extLst>
          </p:cNvPr>
          <p:cNvSpPr/>
          <p:nvPr/>
        </p:nvSpPr>
        <p:spPr>
          <a:xfrm>
            <a:off x="888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E34E0B4F-0687-C8CD-BB69-BF7C78F34299}"/>
              </a:ext>
            </a:extLst>
          </p:cNvPr>
          <p:cNvGrpSpPr/>
          <p:nvPr/>
        </p:nvGrpSpPr>
        <p:grpSpPr>
          <a:xfrm>
            <a:off x="7221000" y="4104000"/>
            <a:ext cx="630000" cy="360000"/>
            <a:chOff x="2541000" y="2664000"/>
            <a:chExt cx="630000" cy="360000"/>
          </a:xfrm>
        </p:grpSpPr>
        <p:sp>
          <p:nvSpPr>
            <p:cNvPr id="637" name="Rechthoek 302">
              <a:extLst>
                <a:ext uri="{FF2B5EF4-FFF2-40B4-BE49-F238E27FC236}">
                  <a16:creationId xmlns:a16="http://schemas.microsoft.com/office/drawing/2014/main" id="{CCD46EB9-C9A4-3332-87FD-BC51CF870CD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38" name="Ovaal 304">
              <a:extLst>
                <a:ext uri="{FF2B5EF4-FFF2-40B4-BE49-F238E27FC236}">
                  <a16:creationId xmlns:a16="http://schemas.microsoft.com/office/drawing/2014/main" id="{21737F69-5238-DEEF-58A8-0DD9C001EE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al 832">
              <a:extLst>
                <a:ext uri="{FF2B5EF4-FFF2-40B4-BE49-F238E27FC236}">
                  <a16:creationId xmlns:a16="http://schemas.microsoft.com/office/drawing/2014/main" id="{6B77BAF4-C281-79B4-CB4C-2FC2712B4DB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0" name="Rechthoek 303">
            <a:extLst>
              <a:ext uri="{FF2B5EF4-FFF2-40B4-BE49-F238E27FC236}">
                <a16:creationId xmlns:a16="http://schemas.microsoft.com/office/drawing/2014/main" id="{2474E825-19CF-4679-4473-05617F25E8CF}"/>
              </a:ext>
            </a:extLst>
          </p:cNvPr>
          <p:cNvSpPr/>
          <p:nvPr/>
        </p:nvSpPr>
        <p:spPr>
          <a:xfrm>
            <a:off x="74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D35F1C7B-6649-25AA-074A-CCEF7ED0EAD6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42" name="Rechthoek 302">
              <a:extLst>
                <a:ext uri="{FF2B5EF4-FFF2-40B4-BE49-F238E27FC236}">
                  <a16:creationId xmlns:a16="http://schemas.microsoft.com/office/drawing/2014/main" id="{9B3834A8-C208-5455-8F67-48A22870260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3" name="Ovaal 304">
              <a:extLst>
                <a:ext uri="{FF2B5EF4-FFF2-40B4-BE49-F238E27FC236}">
                  <a16:creationId xmlns:a16="http://schemas.microsoft.com/office/drawing/2014/main" id="{C16035D0-0555-C79F-6C6B-8983C79A6D1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al 832">
              <a:extLst>
                <a:ext uri="{FF2B5EF4-FFF2-40B4-BE49-F238E27FC236}">
                  <a16:creationId xmlns:a16="http://schemas.microsoft.com/office/drawing/2014/main" id="{AFE5B53A-CAEE-B47C-4AEF-7296A2259D1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Rechthoek 303">
            <a:extLst>
              <a:ext uri="{FF2B5EF4-FFF2-40B4-BE49-F238E27FC236}">
                <a16:creationId xmlns:a16="http://schemas.microsoft.com/office/drawing/2014/main" id="{3E8153EE-194B-FE30-2A8B-6A0713D1620B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46" name="Verbindingslijn: gekromd 316">
            <a:extLst>
              <a:ext uri="{FF2B5EF4-FFF2-40B4-BE49-F238E27FC236}">
                <a16:creationId xmlns:a16="http://schemas.microsoft.com/office/drawing/2014/main" id="{0FC6D89A-2487-D67D-A8E6-74A139D6515B}"/>
              </a:ext>
            </a:extLst>
          </p:cNvPr>
          <p:cNvCxnSpPr>
            <a:cxnSpLocks/>
            <a:stCxn id="589" idx="0"/>
            <a:endCxn id="59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Verbindingslijn: gekromd 316">
            <a:extLst>
              <a:ext uri="{FF2B5EF4-FFF2-40B4-BE49-F238E27FC236}">
                <a16:creationId xmlns:a16="http://schemas.microsoft.com/office/drawing/2014/main" id="{FEA704B2-A2AE-80E2-EC69-CDB4AEEC022E}"/>
              </a:ext>
            </a:extLst>
          </p:cNvPr>
          <p:cNvCxnSpPr>
            <a:cxnSpLocks/>
            <a:stCxn id="595" idx="2"/>
            <a:endCxn id="588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Verbindingslijn: gekromd 316">
            <a:extLst>
              <a:ext uri="{FF2B5EF4-FFF2-40B4-BE49-F238E27FC236}">
                <a16:creationId xmlns:a16="http://schemas.microsoft.com/office/drawing/2014/main" id="{3846BCBF-8C06-4E5C-5E64-CD3E69BFF720}"/>
              </a:ext>
            </a:extLst>
          </p:cNvPr>
          <p:cNvCxnSpPr>
            <a:cxnSpLocks/>
            <a:stCxn id="604" idx="0"/>
            <a:endCxn id="637" idx="0"/>
          </p:cNvCxnSpPr>
          <p:nvPr/>
        </p:nvCxnSpPr>
        <p:spPr>
          <a:xfrm rot="5400000" flipH="1" flipV="1">
            <a:off x="6546000" y="3159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Verbindingslijn: gekromd 316">
            <a:extLst>
              <a:ext uri="{FF2B5EF4-FFF2-40B4-BE49-F238E27FC236}">
                <a16:creationId xmlns:a16="http://schemas.microsoft.com/office/drawing/2014/main" id="{7722D3D4-A3E9-F6A6-BF0D-F20A955871C1}"/>
              </a:ext>
            </a:extLst>
          </p:cNvPr>
          <p:cNvCxnSpPr>
            <a:cxnSpLocks/>
            <a:stCxn id="600" idx="2"/>
            <a:endCxn id="593" idx="2"/>
          </p:cNvCxnSpPr>
          <p:nvPr/>
        </p:nvCxnSpPr>
        <p:spPr>
          <a:xfrm rot="5400000">
            <a:off x="416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Verbindingslijn: gekromd 316">
            <a:extLst>
              <a:ext uri="{FF2B5EF4-FFF2-40B4-BE49-F238E27FC236}">
                <a16:creationId xmlns:a16="http://schemas.microsoft.com/office/drawing/2014/main" id="{79502B04-BF66-BDA4-8EC0-A957AE9DF91B}"/>
              </a:ext>
            </a:extLst>
          </p:cNvPr>
          <p:cNvCxnSpPr>
            <a:cxnSpLocks/>
            <a:stCxn id="594" idx="0"/>
            <a:endCxn id="598" idx="0"/>
          </p:cNvCxnSpPr>
          <p:nvPr/>
        </p:nvCxnSpPr>
        <p:spPr>
          <a:xfrm rot="5400000" flipH="1" flipV="1">
            <a:off x="438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Verbindingslijn: gekromd 316">
            <a:extLst>
              <a:ext uri="{FF2B5EF4-FFF2-40B4-BE49-F238E27FC236}">
                <a16:creationId xmlns:a16="http://schemas.microsoft.com/office/drawing/2014/main" id="{04F81782-D72A-CD56-2E76-E49797370C32}"/>
              </a:ext>
            </a:extLst>
          </p:cNvPr>
          <p:cNvCxnSpPr>
            <a:cxnSpLocks/>
            <a:stCxn id="639" idx="2"/>
            <a:endCxn id="603" idx="2"/>
          </p:cNvCxnSpPr>
          <p:nvPr/>
        </p:nvCxnSpPr>
        <p:spPr>
          <a:xfrm rot="5400000">
            <a:off x="6321000" y="347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Verbindingslijn: gekromd 316">
            <a:extLst>
              <a:ext uri="{FF2B5EF4-FFF2-40B4-BE49-F238E27FC236}">
                <a16:creationId xmlns:a16="http://schemas.microsoft.com/office/drawing/2014/main" id="{A0E9C37D-3CB2-95CC-7F0B-FFAB00E285FA}"/>
              </a:ext>
            </a:extLst>
          </p:cNvPr>
          <p:cNvCxnSpPr>
            <a:cxnSpLocks/>
            <a:stCxn id="610" idx="2"/>
            <a:endCxn id="642" idx="2"/>
          </p:cNvCxnSpPr>
          <p:nvPr/>
        </p:nvCxnSpPr>
        <p:spPr>
          <a:xfrm rot="5400000">
            <a:off x="4161000" y="275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Verbindingslijn: gekromd 316">
            <a:extLst>
              <a:ext uri="{FF2B5EF4-FFF2-40B4-BE49-F238E27FC236}">
                <a16:creationId xmlns:a16="http://schemas.microsoft.com/office/drawing/2014/main" id="{F15C30FE-4CE2-FA61-BC6E-AE115EEC9627}"/>
              </a:ext>
            </a:extLst>
          </p:cNvPr>
          <p:cNvCxnSpPr>
            <a:cxnSpLocks/>
            <a:stCxn id="599" idx="0"/>
            <a:endCxn id="603" idx="0"/>
          </p:cNvCxnSpPr>
          <p:nvPr/>
        </p:nvCxnSpPr>
        <p:spPr>
          <a:xfrm rot="5400000" flipH="1" flipV="1">
            <a:off x="510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Verbindingslijn: gekromd 316">
            <a:extLst>
              <a:ext uri="{FF2B5EF4-FFF2-40B4-BE49-F238E27FC236}">
                <a16:creationId xmlns:a16="http://schemas.microsoft.com/office/drawing/2014/main" id="{D31EC58A-E309-6514-A5DF-C011FDC70638}"/>
              </a:ext>
            </a:extLst>
          </p:cNvPr>
          <p:cNvCxnSpPr>
            <a:cxnSpLocks/>
            <a:stCxn id="605" idx="2"/>
            <a:endCxn id="598" idx="2"/>
          </p:cNvCxnSpPr>
          <p:nvPr/>
        </p:nvCxnSpPr>
        <p:spPr>
          <a:xfrm rot="5400000">
            <a:off x="488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529663A1-8AAB-A57A-ECE0-A11F895C79ED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675" name="Rechthoek 302">
              <a:extLst>
                <a:ext uri="{FF2B5EF4-FFF2-40B4-BE49-F238E27FC236}">
                  <a16:creationId xmlns:a16="http://schemas.microsoft.com/office/drawing/2014/main" id="{581400A0-BAB4-840B-675F-122571AABC5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6" name="Ovaal 304">
              <a:extLst>
                <a:ext uri="{FF2B5EF4-FFF2-40B4-BE49-F238E27FC236}">
                  <a16:creationId xmlns:a16="http://schemas.microsoft.com/office/drawing/2014/main" id="{5DDFBA13-FEA9-6CCF-6C7D-0C53933FF3F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al 832">
              <a:extLst>
                <a:ext uri="{FF2B5EF4-FFF2-40B4-BE49-F238E27FC236}">
                  <a16:creationId xmlns:a16="http://schemas.microsoft.com/office/drawing/2014/main" id="{49AF9B44-1498-AEFC-B18E-346A68C5E63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8" name="Rechthoek 303">
            <a:extLst>
              <a:ext uri="{FF2B5EF4-FFF2-40B4-BE49-F238E27FC236}">
                <a16:creationId xmlns:a16="http://schemas.microsoft.com/office/drawing/2014/main" id="{04F48F3D-BEBF-7A55-0038-1C5FC72B1B3F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911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4D447-177A-A3AB-CB5B-8BED68006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BCD3-7418-DBD5-1071-5E7D504C0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0BFBB-7D26-CA32-27B2-DE1CC28D43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A6921-D964-F51A-BC21-01FAB1AA5E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64FFF5-4325-BB36-A3C6-E3CD42E0DA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Allocate 18 bytes, index 7 was the idle anchor, so index 7 is selected for the heap index. The large free index 0 is reduced with 18 bytes and the offset is adjusted.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9D3DAF-2CD5-DEAD-6771-EA2AA1AE4B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23B420-08F9-524D-3F41-D6D514F6A9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128307-D0AE-B87A-5FD5-783A37F780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5F84C52-81CD-4A78-3687-FCD15C92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4 – Allocate memory</a:t>
            </a:r>
            <a:endParaRPr lang="nl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D0BDE5-4E7C-D61F-FEF2-AD3DEB2B94B2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2" name="Rechthoek 302">
              <a:extLst>
                <a:ext uri="{FF2B5EF4-FFF2-40B4-BE49-F238E27FC236}">
                  <a16:creationId xmlns:a16="http://schemas.microsoft.com/office/drawing/2014/main" id="{9F394726-B477-FA0A-DD9E-89C6B247F40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al 304">
              <a:extLst>
                <a:ext uri="{FF2B5EF4-FFF2-40B4-BE49-F238E27FC236}">
                  <a16:creationId xmlns:a16="http://schemas.microsoft.com/office/drawing/2014/main" id="{FA996FD7-3C87-FD8D-12F6-3A82AB5EC33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al 832">
              <a:extLst>
                <a:ext uri="{FF2B5EF4-FFF2-40B4-BE49-F238E27FC236}">
                  <a16:creationId xmlns:a16="http://schemas.microsoft.com/office/drawing/2014/main" id="{24051166-996C-00CD-7C16-E2E96E5F98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D0901-1697-47BD-63F5-A28DDB918B5F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6" name="Rechthoek 302">
              <a:extLst>
                <a:ext uri="{FF2B5EF4-FFF2-40B4-BE49-F238E27FC236}">
                  <a16:creationId xmlns:a16="http://schemas.microsoft.com/office/drawing/2014/main" id="{25868B4F-0062-942A-BDA2-0716B62E01F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" name="Ovaal 304">
              <a:extLst>
                <a:ext uri="{FF2B5EF4-FFF2-40B4-BE49-F238E27FC236}">
                  <a16:creationId xmlns:a16="http://schemas.microsoft.com/office/drawing/2014/main" id="{C729168D-347B-7BC3-725A-B8E4F36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al 832">
              <a:extLst>
                <a:ext uri="{FF2B5EF4-FFF2-40B4-BE49-F238E27FC236}">
                  <a16:creationId xmlns:a16="http://schemas.microsoft.com/office/drawing/2014/main" id="{7BEB49AC-CE80-7AD3-E8FC-78C2C2E9642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hthoek 303">
            <a:extLst>
              <a:ext uri="{FF2B5EF4-FFF2-40B4-BE49-F238E27FC236}">
                <a16:creationId xmlns:a16="http://schemas.microsoft.com/office/drawing/2014/main" id="{BB3024E3-9B20-8A0F-0BB0-874992A797F2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Rechthoek 303">
            <a:extLst>
              <a:ext uri="{FF2B5EF4-FFF2-40B4-BE49-F238E27FC236}">
                <a16:creationId xmlns:a16="http://schemas.microsoft.com/office/drawing/2014/main" id="{474DDB23-2FB1-AA68-F89F-4D084EF96B9B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0ABDD39-6461-0219-9C67-2A32B7EDCB7E}"/>
              </a:ext>
            </a:extLst>
          </p:cNvPr>
          <p:cNvSpPr/>
          <p:nvPr/>
        </p:nvSpPr>
        <p:spPr>
          <a:xfrm>
            <a:off x="4341000" y="194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hthoek 303">
            <a:extLst>
              <a:ext uri="{FF2B5EF4-FFF2-40B4-BE49-F238E27FC236}">
                <a16:creationId xmlns:a16="http://schemas.microsoft.com/office/drawing/2014/main" id="{9E1D2C50-BCF5-AB25-90F7-8689E62A7DE2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hthoek 303">
            <a:extLst>
              <a:ext uri="{FF2B5EF4-FFF2-40B4-BE49-F238E27FC236}">
                <a16:creationId xmlns:a16="http://schemas.microsoft.com/office/drawing/2014/main" id="{3FA584F5-6F75-DE2F-C62A-67294594A7D0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1AFE8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E2F408-2E92-2B4F-430D-C7DBF2EA09F8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25" name="Rechthoek 302">
              <a:extLst>
                <a:ext uri="{FF2B5EF4-FFF2-40B4-BE49-F238E27FC236}">
                  <a16:creationId xmlns:a16="http://schemas.microsoft.com/office/drawing/2014/main" id="{1C238C01-7E90-F6B1-796A-F190FB2242AF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" name="Ovaal 304">
              <a:extLst>
                <a:ext uri="{FF2B5EF4-FFF2-40B4-BE49-F238E27FC236}">
                  <a16:creationId xmlns:a16="http://schemas.microsoft.com/office/drawing/2014/main" id="{12C67BE9-C4B2-1847-BB06-E9B35DD7999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al 832">
              <a:extLst>
                <a:ext uri="{FF2B5EF4-FFF2-40B4-BE49-F238E27FC236}">
                  <a16:creationId xmlns:a16="http://schemas.microsoft.com/office/drawing/2014/main" id="{021DD9C3-7C4E-E240-DF0F-66A9AA86CA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hthoek 303">
            <a:extLst>
              <a:ext uri="{FF2B5EF4-FFF2-40B4-BE49-F238E27FC236}">
                <a16:creationId xmlns:a16="http://schemas.microsoft.com/office/drawing/2014/main" id="{F5C46B83-5F6C-99D5-7F0F-ADE276C95E46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38C237-D61D-4C31-B668-9EBD2D739AED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30" name="Rechthoek 302">
              <a:extLst>
                <a:ext uri="{FF2B5EF4-FFF2-40B4-BE49-F238E27FC236}">
                  <a16:creationId xmlns:a16="http://schemas.microsoft.com/office/drawing/2014/main" id="{BE3D0D1F-3608-AC7A-CA4C-5B431B7E0F3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" name="Ovaal 304">
              <a:extLst>
                <a:ext uri="{FF2B5EF4-FFF2-40B4-BE49-F238E27FC236}">
                  <a16:creationId xmlns:a16="http://schemas.microsoft.com/office/drawing/2014/main" id="{6A3F6192-052A-5D88-F726-4D7C1EA657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al 832">
              <a:extLst>
                <a:ext uri="{FF2B5EF4-FFF2-40B4-BE49-F238E27FC236}">
                  <a16:creationId xmlns:a16="http://schemas.microsoft.com/office/drawing/2014/main" id="{8C1FE39D-892B-E9E8-D89E-BACAFA5A68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hthoek 303">
            <a:extLst>
              <a:ext uri="{FF2B5EF4-FFF2-40B4-BE49-F238E27FC236}">
                <a16:creationId xmlns:a16="http://schemas.microsoft.com/office/drawing/2014/main" id="{B0EE9121-3972-77EB-3831-102EA8A55E12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81146-742A-85CC-AF2C-22351C13FD88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35" name="Rechthoek 302">
              <a:extLst>
                <a:ext uri="{FF2B5EF4-FFF2-40B4-BE49-F238E27FC236}">
                  <a16:creationId xmlns:a16="http://schemas.microsoft.com/office/drawing/2014/main" id="{D9E3FD94-0B54-8FBA-F702-E7B9DAC442D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6" name="Ovaal 304">
              <a:extLst>
                <a:ext uri="{FF2B5EF4-FFF2-40B4-BE49-F238E27FC236}">
                  <a16:creationId xmlns:a16="http://schemas.microsoft.com/office/drawing/2014/main" id="{6382B963-1CA1-22F6-764E-605B752248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al 832">
              <a:extLst>
                <a:ext uri="{FF2B5EF4-FFF2-40B4-BE49-F238E27FC236}">
                  <a16:creationId xmlns:a16="http://schemas.microsoft.com/office/drawing/2014/main" id="{193EFF06-BDB3-890B-787E-12CFCD8441D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hthoek 303">
            <a:extLst>
              <a:ext uri="{FF2B5EF4-FFF2-40B4-BE49-F238E27FC236}">
                <a16:creationId xmlns:a16="http://schemas.microsoft.com/office/drawing/2014/main" id="{DEA08061-FC3E-90B1-B5B2-20B47928BCB5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65D4FF-4552-5528-809E-0B0EFF797B90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40" name="Rechthoek 302">
              <a:extLst>
                <a:ext uri="{FF2B5EF4-FFF2-40B4-BE49-F238E27FC236}">
                  <a16:creationId xmlns:a16="http://schemas.microsoft.com/office/drawing/2014/main" id="{6255A105-2479-4242-E593-2033757CF20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" name="Ovaal 304">
              <a:extLst>
                <a:ext uri="{FF2B5EF4-FFF2-40B4-BE49-F238E27FC236}">
                  <a16:creationId xmlns:a16="http://schemas.microsoft.com/office/drawing/2014/main" id="{8E04234F-B26E-D57E-A0E9-FC95352952B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al 832">
              <a:extLst>
                <a:ext uri="{FF2B5EF4-FFF2-40B4-BE49-F238E27FC236}">
                  <a16:creationId xmlns:a16="http://schemas.microsoft.com/office/drawing/2014/main" id="{F4E11420-A9CB-7D9F-F690-93909852AA6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hthoek 303">
            <a:extLst>
              <a:ext uri="{FF2B5EF4-FFF2-40B4-BE49-F238E27FC236}">
                <a16:creationId xmlns:a16="http://schemas.microsoft.com/office/drawing/2014/main" id="{2341EB8F-C527-2086-9A32-5BA6D2ED8239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7A7CE8-D724-58BC-6D00-D34799278C99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45" name="Rechthoek 302">
              <a:extLst>
                <a:ext uri="{FF2B5EF4-FFF2-40B4-BE49-F238E27FC236}">
                  <a16:creationId xmlns:a16="http://schemas.microsoft.com/office/drawing/2014/main" id="{3A5E7AD5-2D09-F1B3-614F-93102E94997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" name="Ovaal 304">
              <a:extLst>
                <a:ext uri="{FF2B5EF4-FFF2-40B4-BE49-F238E27FC236}">
                  <a16:creationId xmlns:a16="http://schemas.microsoft.com/office/drawing/2014/main" id="{3AA31D2E-8026-6C6B-46A5-099365D5204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al 832">
              <a:extLst>
                <a:ext uri="{FF2B5EF4-FFF2-40B4-BE49-F238E27FC236}">
                  <a16:creationId xmlns:a16="http://schemas.microsoft.com/office/drawing/2014/main" id="{44A128E8-F7FA-D3BC-1A95-2E78221D0FB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hthoek 303">
            <a:extLst>
              <a:ext uri="{FF2B5EF4-FFF2-40B4-BE49-F238E27FC236}">
                <a16:creationId xmlns:a16="http://schemas.microsoft.com/office/drawing/2014/main" id="{A0C928BD-A39E-13CC-F5C7-8A450ACA90E7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621A86-7AA4-28DB-1CA0-80BF681B95FE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50" name="Rechthoek 302">
              <a:extLst>
                <a:ext uri="{FF2B5EF4-FFF2-40B4-BE49-F238E27FC236}">
                  <a16:creationId xmlns:a16="http://schemas.microsoft.com/office/drawing/2014/main" id="{07332BA4-1607-878E-0A34-29DF2FD4C05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" name="Ovaal 304">
              <a:extLst>
                <a:ext uri="{FF2B5EF4-FFF2-40B4-BE49-F238E27FC236}">
                  <a16:creationId xmlns:a16="http://schemas.microsoft.com/office/drawing/2014/main" id="{132D0829-89AB-8A91-86C1-B734C80EF81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al 832">
              <a:extLst>
                <a:ext uri="{FF2B5EF4-FFF2-40B4-BE49-F238E27FC236}">
                  <a16:creationId xmlns:a16="http://schemas.microsoft.com/office/drawing/2014/main" id="{B87D7F6A-0C84-7790-24BB-5C9A14857F8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hthoek 303">
            <a:extLst>
              <a:ext uri="{FF2B5EF4-FFF2-40B4-BE49-F238E27FC236}">
                <a16:creationId xmlns:a16="http://schemas.microsoft.com/office/drawing/2014/main" id="{98CF5211-75A9-7672-99D6-52EFD60B783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55" name="Verbindingslijn: gekromd 316">
            <a:extLst>
              <a:ext uri="{FF2B5EF4-FFF2-40B4-BE49-F238E27FC236}">
                <a16:creationId xmlns:a16="http://schemas.microsoft.com/office/drawing/2014/main" id="{AFE33363-DBC2-AEC1-D067-9171636D077B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ingslijn: gekromd 316">
            <a:extLst>
              <a:ext uri="{FF2B5EF4-FFF2-40B4-BE49-F238E27FC236}">
                <a16:creationId xmlns:a16="http://schemas.microsoft.com/office/drawing/2014/main" id="{934AADC6-A625-FC2B-C544-9914098D28B6}"/>
              </a:ext>
            </a:extLst>
          </p:cNvPr>
          <p:cNvCxnSpPr>
            <a:cxnSpLocks/>
            <a:stCxn id="32" idx="2"/>
            <a:endCxn id="25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ingslijn: gekromd 316">
            <a:extLst>
              <a:ext uri="{FF2B5EF4-FFF2-40B4-BE49-F238E27FC236}">
                <a16:creationId xmlns:a16="http://schemas.microsoft.com/office/drawing/2014/main" id="{551C5BC5-541A-551F-EAC8-F00CC91E1EA8}"/>
              </a:ext>
            </a:extLst>
          </p:cNvPr>
          <p:cNvCxnSpPr>
            <a:cxnSpLocks/>
            <a:stCxn id="31" idx="0"/>
            <a:endCxn id="35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ingslijn: gekromd 316">
            <a:extLst>
              <a:ext uri="{FF2B5EF4-FFF2-40B4-BE49-F238E27FC236}">
                <a16:creationId xmlns:a16="http://schemas.microsoft.com/office/drawing/2014/main" id="{7296F5A0-9B1B-7D97-C2B9-5D2670EB179A}"/>
              </a:ext>
            </a:extLst>
          </p:cNvPr>
          <p:cNvCxnSpPr>
            <a:cxnSpLocks/>
            <a:stCxn id="36" idx="0"/>
            <a:endCxn id="40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ingslijn: gekromd 316">
            <a:extLst>
              <a:ext uri="{FF2B5EF4-FFF2-40B4-BE49-F238E27FC236}">
                <a16:creationId xmlns:a16="http://schemas.microsoft.com/office/drawing/2014/main" id="{5C9C748C-773F-2DAF-CE89-F229599806CD}"/>
              </a:ext>
            </a:extLst>
          </p:cNvPr>
          <p:cNvCxnSpPr>
            <a:cxnSpLocks/>
            <a:stCxn id="42" idx="2"/>
            <a:endCxn id="35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ingslijn: gekromd 316">
            <a:extLst>
              <a:ext uri="{FF2B5EF4-FFF2-40B4-BE49-F238E27FC236}">
                <a16:creationId xmlns:a16="http://schemas.microsoft.com/office/drawing/2014/main" id="{6BBF6ABC-8915-664F-F848-F5FC25B87C89}"/>
              </a:ext>
            </a:extLst>
          </p:cNvPr>
          <p:cNvCxnSpPr>
            <a:cxnSpLocks/>
            <a:stCxn id="37" idx="2"/>
            <a:endCxn id="30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ingslijn: gekromd 316">
            <a:extLst>
              <a:ext uri="{FF2B5EF4-FFF2-40B4-BE49-F238E27FC236}">
                <a16:creationId xmlns:a16="http://schemas.microsoft.com/office/drawing/2014/main" id="{75D94A1D-A8E1-D1DE-0720-15C01D19D2A3}"/>
              </a:ext>
            </a:extLst>
          </p:cNvPr>
          <p:cNvCxnSpPr>
            <a:cxnSpLocks/>
            <a:stCxn id="41" idx="0"/>
            <a:endCxn id="45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ingslijn: gekromd 316">
            <a:extLst>
              <a:ext uri="{FF2B5EF4-FFF2-40B4-BE49-F238E27FC236}">
                <a16:creationId xmlns:a16="http://schemas.microsoft.com/office/drawing/2014/main" id="{3196DB3A-DCFB-9B2C-18A6-65C662C1345B}"/>
              </a:ext>
            </a:extLst>
          </p:cNvPr>
          <p:cNvCxnSpPr>
            <a:cxnSpLocks/>
            <a:stCxn id="47" idx="2"/>
            <a:endCxn id="40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hoek 323">
            <a:extLst>
              <a:ext uri="{FF2B5EF4-FFF2-40B4-BE49-F238E27FC236}">
                <a16:creationId xmlns:a16="http://schemas.microsoft.com/office/drawing/2014/main" id="{117178CD-3A09-42B2-EA52-12F93D9FD745}"/>
              </a:ext>
            </a:extLst>
          </p:cNvPr>
          <p:cNvSpPr/>
          <p:nvPr/>
        </p:nvSpPr>
        <p:spPr>
          <a:xfrm>
            <a:off x="2181000" y="194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hthoek 303">
            <a:extLst>
              <a:ext uri="{FF2B5EF4-FFF2-40B4-BE49-F238E27FC236}">
                <a16:creationId xmlns:a16="http://schemas.microsoft.com/office/drawing/2014/main" id="{C5E9FA07-6D85-CD2E-9A04-F3225FD3DF63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483A8F8F-8A6A-C491-909A-CF45B5075818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1462FA-A115-DD26-0004-50E4232A6B6B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5769000"/>
            <a:chExt cx="2115000" cy="180000"/>
          </a:xfrm>
        </p:grpSpPr>
        <p:sp>
          <p:nvSpPr>
            <p:cNvPr id="74" name="Rechthoek 323">
              <a:extLst>
                <a:ext uri="{FF2B5EF4-FFF2-40B4-BE49-F238E27FC236}">
                  <a16:creationId xmlns:a16="http://schemas.microsoft.com/office/drawing/2014/main" id="{0CEF2D1F-7479-6B21-31C6-101DEE6D5FF8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75" name="Rechthoek 323">
              <a:extLst>
                <a:ext uri="{FF2B5EF4-FFF2-40B4-BE49-F238E27FC236}">
                  <a16:creationId xmlns:a16="http://schemas.microsoft.com/office/drawing/2014/main" id="{C2805785-9186-82F7-56AC-63E1323097FB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6" name="Rechthoek 323">
              <a:extLst>
                <a:ext uri="{FF2B5EF4-FFF2-40B4-BE49-F238E27FC236}">
                  <a16:creationId xmlns:a16="http://schemas.microsoft.com/office/drawing/2014/main" id="{D4629012-30C0-0114-3F65-2BE136DCE99B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7" name="Rechthoek 323">
              <a:extLst>
                <a:ext uri="{FF2B5EF4-FFF2-40B4-BE49-F238E27FC236}">
                  <a16:creationId xmlns:a16="http://schemas.microsoft.com/office/drawing/2014/main" id="{E0E89BBB-6DF7-EADD-BBA8-96BFE8ACCE18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8" name="Rechthoek 323">
              <a:extLst>
                <a:ext uri="{FF2B5EF4-FFF2-40B4-BE49-F238E27FC236}">
                  <a16:creationId xmlns:a16="http://schemas.microsoft.com/office/drawing/2014/main" id="{6F8A7CEA-E36A-0AFF-314C-3E278965B91B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9" name="Rechthoek 323">
              <a:extLst>
                <a:ext uri="{FF2B5EF4-FFF2-40B4-BE49-F238E27FC236}">
                  <a16:creationId xmlns:a16="http://schemas.microsoft.com/office/drawing/2014/main" id="{C03A2BAD-298C-E046-83F7-D797802E1D80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0" name="Rechthoek 323">
              <a:extLst>
                <a:ext uri="{FF2B5EF4-FFF2-40B4-BE49-F238E27FC236}">
                  <a16:creationId xmlns:a16="http://schemas.microsoft.com/office/drawing/2014/main" id="{31365801-F81E-63C3-0D8B-FCBC60919C1B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81" name="Rechthoek 323">
              <a:extLst>
                <a:ext uri="{FF2B5EF4-FFF2-40B4-BE49-F238E27FC236}">
                  <a16:creationId xmlns:a16="http://schemas.microsoft.com/office/drawing/2014/main" id="{C427FD92-4746-C794-A1DC-C84EE979748E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3E0BE2-262E-D7B5-39CE-617DE45ED9FB}"/>
              </a:ext>
            </a:extLst>
          </p:cNvPr>
          <p:cNvGrpSpPr/>
          <p:nvPr/>
        </p:nvGrpSpPr>
        <p:grpSpPr>
          <a:xfrm>
            <a:off x="10056000" y="1089000"/>
            <a:ext cx="2115000" cy="180000"/>
            <a:chOff x="10056000" y="5769000"/>
            <a:chExt cx="2115000" cy="180000"/>
          </a:xfrm>
        </p:grpSpPr>
        <p:sp>
          <p:nvSpPr>
            <p:cNvPr id="83" name="Rechthoek 323">
              <a:extLst>
                <a:ext uri="{FF2B5EF4-FFF2-40B4-BE49-F238E27FC236}">
                  <a16:creationId xmlns:a16="http://schemas.microsoft.com/office/drawing/2014/main" id="{1D48E8D3-1603-8649-94B9-AF4838FF2557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84" name="Rechthoek 323">
              <a:extLst>
                <a:ext uri="{FF2B5EF4-FFF2-40B4-BE49-F238E27FC236}">
                  <a16:creationId xmlns:a16="http://schemas.microsoft.com/office/drawing/2014/main" id="{581319E9-A8DA-D7BB-617B-85F482DFF002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5" name="Rechthoek 323">
              <a:extLst>
                <a:ext uri="{FF2B5EF4-FFF2-40B4-BE49-F238E27FC236}">
                  <a16:creationId xmlns:a16="http://schemas.microsoft.com/office/drawing/2014/main" id="{D01050E0-368A-FA35-29C6-52F4FF34096C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6" name="Rechthoek 323">
              <a:extLst>
                <a:ext uri="{FF2B5EF4-FFF2-40B4-BE49-F238E27FC236}">
                  <a16:creationId xmlns:a16="http://schemas.microsoft.com/office/drawing/2014/main" id="{85204BAF-1A4D-E408-AA0A-12A17BB441F0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7" name="Rechthoek 323">
              <a:extLst>
                <a:ext uri="{FF2B5EF4-FFF2-40B4-BE49-F238E27FC236}">
                  <a16:creationId xmlns:a16="http://schemas.microsoft.com/office/drawing/2014/main" id="{333D7F6E-AF51-A11E-08B0-B7EFC17516B2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8" name="Rechthoek 323">
              <a:extLst>
                <a:ext uri="{FF2B5EF4-FFF2-40B4-BE49-F238E27FC236}">
                  <a16:creationId xmlns:a16="http://schemas.microsoft.com/office/drawing/2014/main" id="{392A7AEB-B25F-6854-191B-60CCD5EBD92C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9" name="Rechthoek 323">
              <a:extLst>
                <a:ext uri="{FF2B5EF4-FFF2-40B4-BE49-F238E27FC236}">
                  <a16:creationId xmlns:a16="http://schemas.microsoft.com/office/drawing/2014/main" id="{46A41962-B054-BAE9-5322-94AA6D842929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90" name="Rechthoek 323">
              <a:extLst>
                <a:ext uri="{FF2B5EF4-FFF2-40B4-BE49-F238E27FC236}">
                  <a16:creationId xmlns:a16="http://schemas.microsoft.com/office/drawing/2014/main" id="{5BBB6D27-7E13-65B5-3EF4-0F45CA6B83DF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cxnSp>
        <p:nvCxnSpPr>
          <p:cNvPr id="91" name="Verbindingslijn: gekromd 316">
            <a:extLst>
              <a:ext uri="{FF2B5EF4-FFF2-40B4-BE49-F238E27FC236}">
                <a16:creationId xmlns:a16="http://schemas.microsoft.com/office/drawing/2014/main" id="{1675B458-6450-677C-DC6E-5A091F31FE2C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5400000" flipH="1" flipV="1">
            <a:off x="36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DE6426CB-FA5C-39EC-84A2-5F73BD9EE806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>
            <a:off x="34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0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370" name="Rechthoek 369">
            <a:extLst>
              <a:ext uri="{FF2B5EF4-FFF2-40B4-BE49-F238E27FC236}">
                <a16:creationId xmlns:a16="http://schemas.microsoft.com/office/drawing/2014/main" id="{6E5F9901-F2CE-4F74-858B-AFA6A7995183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starts with first block and ends at first block..</a:t>
            </a:r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grpSp>
        <p:nvGrpSpPr>
          <p:cNvPr id="234" name="Groep 233">
            <a:extLst>
              <a:ext uri="{FF2B5EF4-FFF2-40B4-BE49-F238E27FC236}">
                <a16:creationId xmlns:a16="http://schemas.microsoft.com/office/drawing/2014/main" id="{40FD975D-7151-4E1B-BA20-AD607F7C3C32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DA735233-1510-4C1D-B017-33CA17CD2684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2FA0B502-462A-46A1-A3EC-73B47B88DC1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8" name="Ovaal 617">
              <a:extLst>
                <a:ext uri="{FF2B5EF4-FFF2-40B4-BE49-F238E27FC236}">
                  <a16:creationId xmlns:a16="http://schemas.microsoft.com/office/drawing/2014/main" id="{590BBE61-0E03-45F3-A142-07D52FA7239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hthoek 677">
            <a:extLst>
              <a:ext uri="{FF2B5EF4-FFF2-40B4-BE49-F238E27FC236}">
                <a16:creationId xmlns:a16="http://schemas.microsoft.com/office/drawing/2014/main" id="{FEC8E652-BEF4-40B0-92B0-2F2AF0E4A7D1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grpSp>
        <p:nvGrpSpPr>
          <p:cNvPr id="691" name="Groep 690">
            <a:extLst>
              <a:ext uri="{FF2B5EF4-FFF2-40B4-BE49-F238E27FC236}">
                <a16:creationId xmlns:a16="http://schemas.microsoft.com/office/drawing/2014/main" id="{80AE21FC-5C96-45DF-9F12-142BEAC2E2AD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692" name="Rechthoek 691">
              <a:extLst>
                <a:ext uri="{FF2B5EF4-FFF2-40B4-BE49-F238E27FC236}">
                  <a16:creationId xmlns:a16="http://schemas.microsoft.com/office/drawing/2014/main" id="{9C45C386-EFDE-489E-9865-B35D4F92FB93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3" name="Rechthoek 692">
              <a:extLst>
                <a:ext uri="{FF2B5EF4-FFF2-40B4-BE49-F238E27FC236}">
                  <a16:creationId xmlns:a16="http://schemas.microsoft.com/office/drawing/2014/main" id="{920D1120-8979-48E4-A21B-1CCA35DBFF7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5" name="Ovaal 694">
              <a:extLst>
                <a:ext uri="{FF2B5EF4-FFF2-40B4-BE49-F238E27FC236}">
                  <a16:creationId xmlns:a16="http://schemas.microsoft.com/office/drawing/2014/main" id="{6E5465ED-304F-4A78-A7BB-5A643A910281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ep 695">
            <a:extLst>
              <a:ext uri="{FF2B5EF4-FFF2-40B4-BE49-F238E27FC236}">
                <a16:creationId xmlns:a16="http://schemas.microsoft.com/office/drawing/2014/main" id="{BADA688C-4992-498D-9D07-FEFF5A5FC85E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697" name="Rechthoek 696">
              <a:extLst>
                <a:ext uri="{FF2B5EF4-FFF2-40B4-BE49-F238E27FC236}">
                  <a16:creationId xmlns:a16="http://schemas.microsoft.com/office/drawing/2014/main" id="{79A2800F-A3E6-4AEC-AE8A-C8361EC324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8" name="Rechthoek 697">
              <a:extLst>
                <a:ext uri="{FF2B5EF4-FFF2-40B4-BE49-F238E27FC236}">
                  <a16:creationId xmlns:a16="http://schemas.microsoft.com/office/drawing/2014/main" id="{EF02D0EE-BFD5-4D98-83BD-46F357F833E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00" name="Ovaal 699">
              <a:extLst>
                <a:ext uri="{FF2B5EF4-FFF2-40B4-BE49-F238E27FC236}">
                  <a16:creationId xmlns:a16="http://schemas.microsoft.com/office/drawing/2014/main" id="{862DF1AA-4249-4CF8-82DB-FB29B510790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1" name="Rechthoek 700">
            <a:extLst>
              <a:ext uri="{FF2B5EF4-FFF2-40B4-BE49-F238E27FC236}">
                <a16:creationId xmlns:a16="http://schemas.microsoft.com/office/drawing/2014/main" id="{1BB13D64-D0A0-455C-A436-57F09E67043D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 (16)</a:t>
            </a:r>
          </a:p>
        </p:txBody>
      </p: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Rechthoek 703">
            <a:extLst>
              <a:ext uri="{FF2B5EF4-FFF2-40B4-BE49-F238E27FC236}">
                <a16:creationId xmlns:a16="http://schemas.microsoft.com/office/drawing/2014/main" id="{878F9229-2127-4A24-A18C-6ECA45058468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705" name="Groep 704">
            <a:extLst>
              <a:ext uri="{FF2B5EF4-FFF2-40B4-BE49-F238E27FC236}">
                <a16:creationId xmlns:a16="http://schemas.microsoft.com/office/drawing/2014/main" id="{61E232BF-A801-43F5-BF7C-EA71A6370B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706" name="Rechthoek 705">
              <a:extLst>
                <a:ext uri="{FF2B5EF4-FFF2-40B4-BE49-F238E27FC236}">
                  <a16:creationId xmlns:a16="http://schemas.microsoft.com/office/drawing/2014/main" id="{CF847600-4FA4-42B9-B884-68A58A3A5DB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7" name="Rechthoek 706">
              <a:extLst>
                <a:ext uri="{FF2B5EF4-FFF2-40B4-BE49-F238E27FC236}">
                  <a16:creationId xmlns:a16="http://schemas.microsoft.com/office/drawing/2014/main" id="{6E1B63E1-E42E-4DBC-B8A2-7A0C1D9111C4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09" name="Ovaal 708">
              <a:extLst>
                <a:ext uri="{FF2B5EF4-FFF2-40B4-BE49-F238E27FC236}">
                  <a16:creationId xmlns:a16="http://schemas.microsoft.com/office/drawing/2014/main" id="{9E924C6A-2296-4E97-824D-06378C749FE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0" name="Groep 709">
            <a:extLst>
              <a:ext uri="{FF2B5EF4-FFF2-40B4-BE49-F238E27FC236}">
                <a16:creationId xmlns:a16="http://schemas.microsoft.com/office/drawing/2014/main" id="{F374202C-AAAE-4A8A-AC40-0E8364CB26B4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711" name="Rechthoek 710">
              <a:extLst>
                <a:ext uri="{FF2B5EF4-FFF2-40B4-BE49-F238E27FC236}">
                  <a16:creationId xmlns:a16="http://schemas.microsoft.com/office/drawing/2014/main" id="{AD0481F8-2727-4797-9CDB-9EAF6DDF7F25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12" name="Rechthoek 711">
              <a:extLst>
                <a:ext uri="{FF2B5EF4-FFF2-40B4-BE49-F238E27FC236}">
                  <a16:creationId xmlns:a16="http://schemas.microsoft.com/office/drawing/2014/main" id="{05279ACD-D627-40A5-926A-EB4519AEF3D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14" name="Ovaal 713">
              <a:extLst>
                <a:ext uri="{FF2B5EF4-FFF2-40B4-BE49-F238E27FC236}">
                  <a16:creationId xmlns:a16="http://schemas.microsoft.com/office/drawing/2014/main" id="{82DCE1CA-E994-4271-BF58-FE331DBD35F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5" name="Verbindingslijn: gekromd 714">
            <a:extLst>
              <a:ext uri="{FF2B5EF4-FFF2-40B4-BE49-F238E27FC236}">
                <a16:creationId xmlns:a16="http://schemas.microsoft.com/office/drawing/2014/main" id="{EFC6FF40-2210-44D0-B908-9BFB9D61DBA1}"/>
              </a:ext>
            </a:extLst>
          </p:cNvPr>
          <p:cNvCxnSpPr>
            <a:cxnSpLocks/>
            <a:stCxn id="709" idx="0"/>
            <a:endCxn id="711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4" name="Groep 723">
            <a:extLst>
              <a:ext uri="{FF2B5EF4-FFF2-40B4-BE49-F238E27FC236}">
                <a16:creationId xmlns:a16="http://schemas.microsoft.com/office/drawing/2014/main" id="{9AE455B2-381E-4BC1-B7A8-F7466B959462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725" name="Rechthoek 724">
              <a:extLst>
                <a:ext uri="{FF2B5EF4-FFF2-40B4-BE49-F238E27FC236}">
                  <a16:creationId xmlns:a16="http://schemas.microsoft.com/office/drawing/2014/main" id="{A7F606C4-93FB-4691-B2E4-71B4D780E93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26" name="Rechthoek 725">
              <a:extLst>
                <a:ext uri="{FF2B5EF4-FFF2-40B4-BE49-F238E27FC236}">
                  <a16:creationId xmlns:a16="http://schemas.microsoft.com/office/drawing/2014/main" id="{86A5C4C3-0141-4EC4-8ACA-6BF6320DBFD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28" name="Ovaal 727">
              <a:extLst>
                <a:ext uri="{FF2B5EF4-FFF2-40B4-BE49-F238E27FC236}">
                  <a16:creationId xmlns:a16="http://schemas.microsoft.com/office/drawing/2014/main" id="{807A559D-5B2B-40FE-9427-5871E8CF169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Block D is added to the HEAP. The HEAP size is increased and the block is added at the end.</a:t>
            </a:r>
          </a:p>
        </p:txBody>
      </p:sp>
      <p:sp>
        <p:nvSpPr>
          <p:cNvPr id="167" name="Rechthoek 166">
            <a:extLst>
              <a:ext uri="{FF2B5EF4-FFF2-40B4-BE49-F238E27FC236}">
                <a16:creationId xmlns:a16="http://schemas.microsoft.com/office/drawing/2014/main" id="{1C488736-2123-47CC-BE2E-3DF1C8E4099C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1" name="Rechthoek 190">
            <a:extLst>
              <a:ext uri="{FF2B5EF4-FFF2-40B4-BE49-F238E27FC236}">
                <a16:creationId xmlns:a16="http://schemas.microsoft.com/office/drawing/2014/main" id="{E442AD2F-8C17-44F4-8CA8-FCC592BB93D0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CCC1097C-37A1-4610-B9A1-A16198D0BAFF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7D51E3B6-0C86-4875-B0C1-31E276B82965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7" name="Rechthoek 196">
            <a:extLst>
              <a:ext uri="{FF2B5EF4-FFF2-40B4-BE49-F238E27FC236}">
                <a16:creationId xmlns:a16="http://schemas.microsoft.com/office/drawing/2014/main" id="{CA83D1FC-7263-4EFE-B9A9-C1F75F58FC09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A2CCE72D-B986-4FB9-80D4-7D69AAA24D93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081D6BE8-1B28-41F6-99C7-897720A54CFC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0" name="Rechthoek 199">
            <a:extLst>
              <a:ext uri="{FF2B5EF4-FFF2-40B4-BE49-F238E27FC236}">
                <a16:creationId xmlns:a16="http://schemas.microsoft.com/office/drawing/2014/main" id="{F154549C-095A-4843-B24D-B5A7A837AB7A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1" name="Rechthoek 200">
            <a:extLst>
              <a:ext uri="{FF2B5EF4-FFF2-40B4-BE49-F238E27FC236}">
                <a16:creationId xmlns:a16="http://schemas.microsoft.com/office/drawing/2014/main" id="{B6DB103C-D594-430F-A1D6-49A1C929FF74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329D8DE4-ABFB-495C-9EDA-D268B91A2BB0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Rechthoek 204">
            <a:extLst>
              <a:ext uri="{FF2B5EF4-FFF2-40B4-BE49-F238E27FC236}">
                <a16:creationId xmlns:a16="http://schemas.microsoft.com/office/drawing/2014/main" id="{DCAA7A9A-BB98-4CF9-BDE0-8F5F28229111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D70D698-9DBC-4F9E-8980-FE4CF4B7E198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862C86C9-E0AF-473B-89E9-E061AD894434}"/>
              </a:ext>
            </a:extLst>
          </p:cNvPr>
          <p:cNvSpPr/>
          <p:nvPr/>
        </p:nvSpPr>
        <p:spPr>
          <a:xfrm>
            <a:off x="10416000" y="536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3" name="Rechthoek 212">
            <a:extLst>
              <a:ext uri="{FF2B5EF4-FFF2-40B4-BE49-F238E27FC236}">
                <a16:creationId xmlns:a16="http://schemas.microsoft.com/office/drawing/2014/main" id="{F2381ADD-73CD-47B3-B030-A43E0F201EB1}"/>
              </a:ext>
            </a:extLst>
          </p:cNvPr>
          <p:cNvSpPr/>
          <p:nvPr/>
        </p:nvSpPr>
        <p:spPr>
          <a:xfrm>
            <a:off x="10416000" y="558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8CAF3888-AD9C-40A7-8FAC-859F2E50820C}"/>
              </a:ext>
            </a:extLst>
          </p:cNvPr>
          <p:cNvSpPr/>
          <p:nvPr/>
        </p:nvSpPr>
        <p:spPr>
          <a:xfrm>
            <a:off x="10416000" y="581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D003EB8F-5400-40C2-B430-D8ACB48929A0}"/>
              </a:ext>
            </a:extLst>
          </p:cNvPr>
          <p:cNvSpPr/>
          <p:nvPr/>
        </p:nvSpPr>
        <p:spPr>
          <a:xfrm>
            <a:off x="10731000" y="581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D7E11E94-AC79-48EB-B77F-D92BEDC00EFD}"/>
              </a:ext>
            </a:extLst>
          </p:cNvPr>
          <p:cNvSpPr/>
          <p:nvPr/>
        </p:nvSpPr>
        <p:spPr>
          <a:xfrm>
            <a:off x="1095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3" name="Rechthoek 222">
            <a:extLst>
              <a:ext uri="{FF2B5EF4-FFF2-40B4-BE49-F238E27FC236}">
                <a16:creationId xmlns:a16="http://schemas.microsoft.com/office/drawing/2014/main" id="{63C53885-BFD1-4F64-B39D-06887846C935}"/>
              </a:ext>
            </a:extLst>
          </p:cNvPr>
          <p:cNvSpPr/>
          <p:nvPr/>
        </p:nvSpPr>
        <p:spPr>
          <a:xfrm>
            <a:off x="11181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4" name="Rechthoek 223">
            <a:extLst>
              <a:ext uri="{FF2B5EF4-FFF2-40B4-BE49-F238E27FC236}">
                <a16:creationId xmlns:a16="http://schemas.microsoft.com/office/drawing/2014/main" id="{4C9C6ECA-B16C-4965-9290-85E81A6A3B94}"/>
              </a:ext>
            </a:extLst>
          </p:cNvPr>
          <p:cNvSpPr/>
          <p:nvPr/>
        </p:nvSpPr>
        <p:spPr>
          <a:xfrm>
            <a:off x="1140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31" name="Verbindingslijn: gekromd 230">
            <a:extLst>
              <a:ext uri="{FF2B5EF4-FFF2-40B4-BE49-F238E27FC236}">
                <a16:creationId xmlns:a16="http://schemas.microsoft.com/office/drawing/2014/main" id="{8A3017EB-2FEA-41F0-B9D1-DBD25DFEEEE5}"/>
              </a:ext>
            </a:extLst>
          </p:cNvPr>
          <p:cNvCxnSpPr>
            <a:cxnSpLocks/>
            <a:stCxn id="714" idx="0"/>
            <a:endCxn id="725" idx="0"/>
          </p:cNvCxnSpPr>
          <p:nvPr/>
        </p:nvCxnSpPr>
        <p:spPr>
          <a:xfrm rot="5400000" flipH="1" flipV="1">
            <a:off x="440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Verbindingslijn: gekromd 234">
            <a:extLst>
              <a:ext uri="{FF2B5EF4-FFF2-40B4-BE49-F238E27FC236}">
                <a16:creationId xmlns:a16="http://schemas.microsoft.com/office/drawing/2014/main" id="{2112E684-4F58-47A4-B1E7-A4A21F9B8818}"/>
              </a:ext>
            </a:extLst>
          </p:cNvPr>
          <p:cNvCxnSpPr>
            <a:cxnSpLocks/>
            <a:stCxn id="695" idx="0"/>
            <a:endCxn id="697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TC01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hthoek 700">
            <a:extLst>
              <a:ext uri="{FF2B5EF4-FFF2-40B4-BE49-F238E27FC236}">
                <a16:creationId xmlns:a16="http://schemas.microsoft.com/office/drawing/2014/main" id="{B3D411E5-E092-42D4-B3D9-E3F6007C3ED9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25" name="Rechthoek 703">
            <a:extLst>
              <a:ext uri="{FF2B5EF4-FFF2-40B4-BE49-F238E27FC236}">
                <a16:creationId xmlns:a16="http://schemas.microsoft.com/office/drawing/2014/main" id="{170F153F-DC5B-498C-BF44-7A6B478B4A21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36" name="Rechthoek 703">
            <a:extLst>
              <a:ext uri="{FF2B5EF4-FFF2-40B4-BE49-F238E27FC236}">
                <a16:creationId xmlns:a16="http://schemas.microsoft.com/office/drawing/2014/main" id="{F6382F17-FE64-4317-AAE5-D576F9742429}"/>
              </a:ext>
            </a:extLst>
          </p:cNvPr>
          <p:cNvSpPr/>
          <p:nvPr/>
        </p:nvSpPr>
        <p:spPr>
          <a:xfrm>
            <a:off x="933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7" name="Groep 704">
            <a:extLst>
              <a:ext uri="{FF2B5EF4-FFF2-40B4-BE49-F238E27FC236}">
                <a16:creationId xmlns:a16="http://schemas.microsoft.com/office/drawing/2014/main" id="{5B4F4983-A26B-4259-A817-74F28B5908A2}"/>
              </a:ext>
            </a:extLst>
          </p:cNvPr>
          <p:cNvGrpSpPr/>
          <p:nvPr/>
        </p:nvGrpSpPr>
        <p:grpSpPr>
          <a:xfrm>
            <a:off x="2856000" y="5769000"/>
            <a:ext cx="720000" cy="360000"/>
            <a:chOff x="3216000" y="1584000"/>
            <a:chExt cx="720000" cy="360000"/>
          </a:xfrm>
        </p:grpSpPr>
        <p:sp>
          <p:nvSpPr>
            <p:cNvPr id="139" name="Rechthoek 705">
              <a:extLst>
                <a:ext uri="{FF2B5EF4-FFF2-40B4-BE49-F238E27FC236}">
                  <a16:creationId xmlns:a16="http://schemas.microsoft.com/office/drawing/2014/main" id="{FA7D9611-EBF8-4C21-BD25-6C11FE1A4FB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Rechthoek 706">
              <a:extLst>
                <a:ext uri="{FF2B5EF4-FFF2-40B4-BE49-F238E27FC236}">
                  <a16:creationId xmlns:a16="http://schemas.microsoft.com/office/drawing/2014/main" id="{DECA8AC3-095D-4940-9A26-57A89A77FCB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1" name="Ovaal 708">
              <a:extLst>
                <a:ext uri="{FF2B5EF4-FFF2-40B4-BE49-F238E27FC236}">
                  <a16:creationId xmlns:a16="http://schemas.microsoft.com/office/drawing/2014/main" id="{BA6E7103-FD4B-4FF5-8D67-8938B9530DC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ep 709">
            <a:extLst>
              <a:ext uri="{FF2B5EF4-FFF2-40B4-BE49-F238E27FC236}">
                <a16:creationId xmlns:a16="http://schemas.microsoft.com/office/drawing/2014/main" id="{F5A9A419-4496-4D5C-A624-9D007511DF20}"/>
              </a:ext>
            </a:extLst>
          </p:cNvPr>
          <p:cNvGrpSpPr/>
          <p:nvPr/>
        </p:nvGrpSpPr>
        <p:grpSpPr>
          <a:xfrm>
            <a:off x="3576000" y="5769000"/>
            <a:ext cx="720000" cy="360000"/>
            <a:chOff x="3216000" y="1584000"/>
            <a:chExt cx="720000" cy="360000"/>
          </a:xfrm>
        </p:grpSpPr>
        <p:sp>
          <p:nvSpPr>
            <p:cNvPr id="143" name="Rechthoek 710">
              <a:extLst>
                <a:ext uri="{FF2B5EF4-FFF2-40B4-BE49-F238E27FC236}">
                  <a16:creationId xmlns:a16="http://schemas.microsoft.com/office/drawing/2014/main" id="{68FF2187-AC86-4213-9B45-6BFEF7BB91D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Rechthoek 711">
              <a:extLst>
                <a:ext uri="{FF2B5EF4-FFF2-40B4-BE49-F238E27FC236}">
                  <a16:creationId xmlns:a16="http://schemas.microsoft.com/office/drawing/2014/main" id="{8AE976C6-50FA-4608-A967-741EDF7907E7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5" name="Ovaal 713">
              <a:extLst>
                <a:ext uri="{FF2B5EF4-FFF2-40B4-BE49-F238E27FC236}">
                  <a16:creationId xmlns:a16="http://schemas.microsoft.com/office/drawing/2014/main" id="{28CE9D8C-83A5-4934-87F8-A724D10092E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6" name="Verbindingslijn: gekromd 714">
            <a:extLst>
              <a:ext uri="{FF2B5EF4-FFF2-40B4-BE49-F238E27FC236}">
                <a16:creationId xmlns:a16="http://schemas.microsoft.com/office/drawing/2014/main" id="{FF82B26E-A17D-4C71-B26A-2858C701835E}"/>
              </a:ext>
            </a:extLst>
          </p:cNvPr>
          <p:cNvCxnSpPr>
            <a:cxnSpLocks/>
            <a:stCxn id="141" idx="0"/>
            <a:endCxn id="143" idx="0"/>
          </p:cNvCxnSpPr>
          <p:nvPr/>
        </p:nvCxnSpPr>
        <p:spPr>
          <a:xfrm rot="5400000" flipH="1" flipV="1">
            <a:off x="368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ep 723">
            <a:extLst>
              <a:ext uri="{FF2B5EF4-FFF2-40B4-BE49-F238E27FC236}">
                <a16:creationId xmlns:a16="http://schemas.microsoft.com/office/drawing/2014/main" id="{9548D8D1-E812-4801-9DE9-E564FD1156BD}"/>
              </a:ext>
            </a:extLst>
          </p:cNvPr>
          <p:cNvGrpSpPr/>
          <p:nvPr/>
        </p:nvGrpSpPr>
        <p:grpSpPr>
          <a:xfrm>
            <a:off x="4296000" y="5769000"/>
            <a:ext cx="720000" cy="360000"/>
            <a:chOff x="3216000" y="1584000"/>
            <a:chExt cx="720000" cy="360000"/>
          </a:xfrm>
        </p:grpSpPr>
        <p:sp>
          <p:nvSpPr>
            <p:cNvPr id="148" name="Rechthoek 724">
              <a:extLst>
                <a:ext uri="{FF2B5EF4-FFF2-40B4-BE49-F238E27FC236}">
                  <a16:creationId xmlns:a16="http://schemas.microsoft.com/office/drawing/2014/main" id="{84A80A13-8029-49F4-9700-E8BA5A811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Rechthoek 725">
              <a:extLst>
                <a:ext uri="{FF2B5EF4-FFF2-40B4-BE49-F238E27FC236}">
                  <a16:creationId xmlns:a16="http://schemas.microsoft.com/office/drawing/2014/main" id="{0EA6E06C-FBD1-4663-9D46-CCDFABEDC0F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0" name="Ovaal 727">
              <a:extLst>
                <a:ext uri="{FF2B5EF4-FFF2-40B4-BE49-F238E27FC236}">
                  <a16:creationId xmlns:a16="http://schemas.microsoft.com/office/drawing/2014/main" id="{B662113C-519E-4F43-9AB0-E7AE66AE343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Verbindingslijn: gekromd 230">
            <a:extLst>
              <a:ext uri="{FF2B5EF4-FFF2-40B4-BE49-F238E27FC236}">
                <a16:creationId xmlns:a16="http://schemas.microsoft.com/office/drawing/2014/main" id="{443ABCED-2688-4B02-82D4-4A569F5F5C3B}"/>
              </a:ext>
            </a:extLst>
          </p:cNvPr>
          <p:cNvCxnSpPr>
            <a:cxnSpLocks/>
            <a:stCxn id="145" idx="0"/>
            <a:endCxn id="148" idx="0"/>
          </p:cNvCxnSpPr>
          <p:nvPr/>
        </p:nvCxnSpPr>
        <p:spPr>
          <a:xfrm rot="5400000" flipH="1" flipV="1">
            <a:off x="440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hoek 700">
            <a:extLst>
              <a:ext uri="{FF2B5EF4-FFF2-40B4-BE49-F238E27FC236}">
                <a16:creationId xmlns:a16="http://schemas.microsoft.com/office/drawing/2014/main" id="{75C22D2E-B4C5-48FD-A1A5-29E206DF8DE7}"/>
              </a:ext>
            </a:extLst>
          </p:cNvPr>
          <p:cNvSpPr/>
          <p:nvPr/>
        </p:nvSpPr>
        <p:spPr>
          <a:xfrm>
            <a:off x="861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53" name="Rechthoek 703">
            <a:extLst>
              <a:ext uri="{FF2B5EF4-FFF2-40B4-BE49-F238E27FC236}">
                <a16:creationId xmlns:a16="http://schemas.microsoft.com/office/drawing/2014/main" id="{076C5FD4-3C11-4009-A194-206B651CAB55}"/>
              </a:ext>
            </a:extLst>
          </p:cNvPr>
          <p:cNvSpPr/>
          <p:nvPr/>
        </p:nvSpPr>
        <p:spPr>
          <a:xfrm>
            <a:off x="789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54" name="Rechthoek 700">
            <a:extLst>
              <a:ext uri="{FF2B5EF4-FFF2-40B4-BE49-F238E27FC236}">
                <a16:creationId xmlns:a16="http://schemas.microsoft.com/office/drawing/2014/main" id="{F3B92181-AB85-4D5E-9082-99DA9DC5DFE0}"/>
              </a:ext>
            </a:extLst>
          </p:cNvPr>
          <p:cNvSpPr/>
          <p:nvPr/>
        </p:nvSpPr>
        <p:spPr>
          <a:xfrm>
            <a:off x="717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55" name="Groep 723">
            <a:extLst>
              <a:ext uri="{FF2B5EF4-FFF2-40B4-BE49-F238E27FC236}">
                <a16:creationId xmlns:a16="http://schemas.microsoft.com/office/drawing/2014/main" id="{9D6128A9-8577-4CB5-9142-C77E4DF5735A}"/>
              </a:ext>
            </a:extLst>
          </p:cNvPr>
          <p:cNvGrpSpPr/>
          <p:nvPr/>
        </p:nvGrpSpPr>
        <p:grpSpPr>
          <a:xfrm>
            <a:off x="5016000" y="5769000"/>
            <a:ext cx="720000" cy="360000"/>
            <a:chOff x="3216000" y="1584000"/>
            <a:chExt cx="720000" cy="360000"/>
          </a:xfrm>
        </p:grpSpPr>
        <p:sp>
          <p:nvSpPr>
            <p:cNvPr id="156" name="Rechthoek 724">
              <a:extLst>
                <a:ext uri="{FF2B5EF4-FFF2-40B4-BE49-F238E27FC236}">
                  <a16:creationId xmlns:a16="http://schemas.microsoft.com/office/drawing/2014/main" id="{AEA7FEBA-0D49-4B14-9801-6A8249967E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7" name="Rechthoek 725">
              <a:extLst>
                <a:ext uri="{FF2B5EF4-FFF2-40B4-BE49-F238E27FC236}">
                  <a16:creationId xmlns:a16="http://schemas.microsoft.com/office/drawing/2014/main" id="{72D367F0-3F0B-40C1-A0D2-BF8638B51E0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8" name="Ovaal 727">
              <a:extLst>
                <a:ext uri="{FF2B5EF4-FFF2-40B4-BE49-F238E27FC236}">
                  <a16:creationId xmlns:a16="http://schemas.microsoft.com/office/drawing/2014/main" id="{8D8DC2C3-6CF7-4C62-81E4-A0C3103254EC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Verbindingslijn: gekromd 230">
            <a:extLst>
              <a:ext uri="{FF2B5EF4-FFF2-40B4-BE49-F238E27FC236}">
                <a16:creationId xmlns:a16="http://schemas.microsoft.com/office/drawing/2014/main" id="{8B120268-566A-44A5-8561-ABDF716ADC51}"/>
              </a:ext>
            </a:extLst>
          </p:cNvPr>
          <p:cNvCxnSpPr>
            <a:cxnSpLocks/>
            <a:stCxn id="150" idx="0"/>
            <a:endCxn id="156" idx="0"/>
          </p:cNvCxnSpPr>
          <p:nvPr/>
        </p:nvCxnSpPr>
        <p:spPr>
          <a:xfrm rot="5400000" flipH="1" flipV="1">
            <a:off x="512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6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TC05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703">
            <a:extLst>
              <a:ext uri="{FF2B5EF4-FFF2-40B4-BE49-F238E27FC236}">
                <a16:creationId xmlns:a16="http://schemas.microsoft.com/office/drawing/2014/main" id="{E03BF201-B59D-45D9-9F79-DA8523CEED44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97" name="Groep 704">
            <a:extLst>
              <a:ext uri="{FF2B5EF4-FFF2-40B4-BE49-F238E27FC236}">
                <a16:creationId xmlns:a16="http://schemas.microsoft.com/office/drawing/2014/main" id="{38E82F2E-BE16-4855-A858-0220249A900E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98" name="Rechthoek 705">
              <a:extLst>
                <a:ext uri="{FF2B5EF4-FFF2-40B4-BE49-F238E27FC236}">
                  <a16:creationId xmlns:a16="http://schemas.microsoft.com/office/drawing/2014/main" id="{BC073F46-AA08-4B2E-A874-69BCFE7D82F7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99" name="Rechthoek 706">
              <a:extLst>
                <a:ext uri="{FF2B5EF4-FFF2-40B4-BE49-F238E27FC236}">
                  <a16:creationId xmlns:a16="http://schemas.microsoft.com/office/drawing/2014/main" id="{164A88AB-3ED8-4AD7-AF89-9E147D49349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0" name="Ovaal 708">
              <a:extLst>
                <a:ext uri="{FF2B5EF4-FFF2-40B4-BE49-F238E27FC236}">
                  <a16:creationId xmlns:a16="http://schemas.microsoft.com/office/drawing/2014/main" id="{94289F6D-87B6-4DEC-B879-18169F88185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ep 709">
            <a:extLst>
              <a:ext uri="{FF2B5EF4-FFF2-40B4-BE49-F238E27FC236}">
                <a16:creationId xmlns:a16="http://schemas.microsoft.com/office/drawing/2014/main" id="{0A736031-7386-48C2-B327-32344C4EAF4E}"/>
              </a:ext>
            </a:extLst>
          </p:cNvPr>
          <p:cNvGrpSpPr/>
          <p:nvPr/>
        </p:nvGrpSpPr>
        <p:grpSpPr>
          <a:xfrm>
            <a:off x="3576000" y="1449000"/>
            <a:ext cx="720000" cy="360000"/>
            <a:chOff x="3216000" y="1584000"/>
            <a:chExt cx="720000" cy="360000"/>
          </a:xfrm>
        </p:grpSpPr>
        <p:sp>
          <p:nvSpPr>
            <p:cNvPr id="102" name="Rechthoek 710">
              <a:extLst>
                <a:ext uri="{FF2B5EF4-FFF2-40B4-BE49-F238E27FC236}">
                  <a16:creationId xmlns:a16="http://schemas.microsoft.com/office/drawing/2014/main" id="{AB80D268-D350-4088-930C-4B7AA083B300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Rechthoek 711">
              <a:extLst>
                <a:ext uri="{FF2B5EF4-FFF2-40B4-BE49-F238E27FC236}">
                  <a16:creationId xmlns:a16="http://schemas.microsoft.com/office/drawing/2014/main" id="{6BA6DF99-E1C6-4E78-B1EE-48B973F7096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4" name="Ovaal 713">
              <a:extLst>
                <a:ext uri="{FF2B5EF4-FFF2-40B4-BE49-F238E27FC236}">
                  <a16:creationId xmlns:a16="http://schemas.microsoft.com/office/drawing/2014/main" id="{3AB42CAF-07C9-4258-BFFD-8D218A503F9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Verbindingslijn: gekromd 714">
            <a:extLst>
              <a:ext uri="{FF2B5EF4-FFF2-40B4-BE49-F238E27FC236}">
                <a16:creationId xmlns:a16="http://schemas.microsoft.com/office/drawing/2014/main" id="{4255B330-1F91-4C5A-82C1-CEB90FEB3DA9}"/>
              </a:ext>
            </a:extLst>
          </p:cNvPr>
          <p:cNvCxnSpPr>
            <a:cxnSpLocks/>
            <a:stCxn id="100" idx="0"/>
            <a:endCxn id="102" idx="0"/>
          </p:cNvCxnSpPr>
          <p:nvPr/>
        </p:nvCxnSpPr>
        <p:spPr>
          <a:xfrm rot="5400000" flipH="1" flipV="1">
            <a:off x="3688500" y="124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ep 723">
            <a:extLst>
              <a:ext uri="{FF2B5EF4-FFF2-40B4-BE49-F238E27FC236}">
                <a16:creationId xmlns:a16="http://schemas.microsoft.com/office/drawing/2014/main" id="{C6C0517F-0CDC-4F2B-B86A-1A0B6F0DBDB7}"/>
              </a:ext>
            </a:extLst>
          </p:cNvPr>
          <p:cNvGrpSpPr/>
          <p:nvPr/>
        </p:nvGrpSpPr>
        <p:grpSpPr>
          <a:xfrm>
            <a:off x="4296000" y="1449000"/>
            <a:ext cx="720000" cy="360000"/>
            <a:chOff x="3216000" y="1584000"/>
            <a:chExt cx="720000" cy="360000"/>
          </a:xfrm>
        </p:grpSpPr>
        <p:sp>
          <p:nvSpPr>
            <p:cNvPr id="107" name="Rechthoek 724">
              <a:extLst>
                <a:ext uri="{FF2B5EF4-FFF2-40B4-BE49-F238E27FC236}">
                  <a16:creationId xmlns:a16="http://schemas.microsoft.com/office/drawing/2014/main" id="{1BBA4A70-7B39-4F13-B996-1E48A965C3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Rechthoek 725">
              <a:extLst>
                <a:ext uri="{FF2B5EF4-FFF2-40B4-BE49-F238E27FC236}">
                  <a16:creationId xmlns:a16="http://schemas.microsoft.com/office/drawing/2014/main" id="{2FA26AE8-F57A-46C9-86A0-5AEFEFB56BC0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9" name="Ovaal 727">
              <a:extLst>
                <a:ext uri="{FF2B5EF4-FFF2-40B4-BE49-F238E27FC236}">
                  <a16:creationId xmlns:a16="http://schemas.microsoft.com/office/drawing/2014/main" id="{B59BB2D3-B94D-4CFB-BB7C-A410FD94A5B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Verbindingslijn: gekromd 230">
            <a:extLst>
              <a:ext uri="{FF2B5EF4-FFF2-40B4-BE49-F238E27FC236}">
                <a16:creationId xmlns:a16="http://schemas.microsoft.com/office/drawing/2014/main" id="{22D718EB-FF85-4E79-9ACD-D6EA4D0D2AAF}"/>
              </a:ext>
            </a:extLst>
          </p:cNvPr>
          <p:cNvCxnSpPr>
            <a:cxnSpLocks/>
            <a:stCxn id="104" idx="0"/>
            <a:endCxn id="115" idx="0"/>
          </p:cNvCxnSpPr>
          <p:nvPr/>
        </p:nvCxnSpPr>
        <p:spPr>
          <a:xfrm rot="5400000" flipH="1" flipV="1">
            <a:off x="4768500" y="88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hoek 700">
            <a:extLst>
              <a:ext uri="{FF2B5EF4-FFF2-40B4-BE49-F238E27FC236}">
                <a16:creationId xmlns:a16="http://schemas.microsoft.com/office/drawing/2014/main" id="{76B8BC6C-1FF5-4665-8863-63767C3BE07D}"/>
              </a:ext>
            </a:extLst>
          </p:cNvPr>
          <p:cNvSpPr/>
          <p:nvPr/>
        </p:nvSpPr>
        <p:spPr>
          <a:xfrm>
            <a:off x="861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12" name="Rechthoek 703">
            <a:extLst>
              <a:ext uri="{FF2B5EF4-FFF2-40B4-BE49-F238E27FC236}">
                <a16:creationId xmlns:a16="http://schemas.microsoft.com/office/drawing/2014/main" id="{622E6FD5-FC99-4E0A-86CA-4670863640C9}"/>
              </a:ext>
            </a:extLst>
          </p:cNvPr>
          <p:cNvSpPr/>
          <p:nvPr/>
        </p:nvSpPr>
        <p:spPr>
          <a:xfrm>
            <a:off x="7896000" y="189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13" name="Rechthoek 700">
            <a:extLst>
              <a:ext uri="{FF2B5EF4-FFF2-40B4-BE49-F238E27FC236}">
                <a16:creationId xmlns:a16="http://schemas.microsoft.com/office/drawing/2014/main" id="{77DFCB15-82C4-439E-B594-2323367E271E}"/>
              </a:ext>
            </a:extLst>
          </p:cNvPr>
          <p:cNvSpPr/>
          <p:nvPr/>
        </p:nvSpPr>
        <p:spPr>
          <a:xfrm>
            <a:off x="717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14" name="Groep 723">
            <a:extLst>
              <a:ext uri="{FF2B5EF4-FFF2-40B4-BE49-F238E27FC236}">
                <a16:creationId xmlns:a16="http://schemas.microsoft.com/office/drawing/2014/main" id="{25282C6F-431E-4F5E-8992-1209FDD60AE2}"/>
              </a:ext>
            </a:extLst>
          </p:cNvPr>
          <p:cNvGrpSpPr/>
          <p:nvPr/>
        </p:nvGrpSpPr>
        <p:grpSpPr>
          <a:xfrm>
            <a:off x="5016000" y="1449000"/>
            <a:ext cx="720000" cy="360000"/>
            <a:chOff x="3216000" y="1584000"/>
            <a:chExt cx="720000" cy="360000"/>
          </a:xfrm>
        </p:grpSpPr>
        <p:sp>
          <p:nvSpPr>
            <p:cNvPr id="115" name="Rechthoek 724">
              <a:extLst>
                <a:ext uri="{FF2B5EF4-FFF2-40B4-BE49-F238E27FC236}">
                  <a16:creationId xmlns:a16="http://schemas.microsoft.com/office/drawing/2014/main" id="{BDF7E450-6DF9-4CE2-AFB6-8A6D23A657F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6" name="Rechthoek 725">
              <a:extLst>
                <a:ext uri="{FF2B5EF4-FFF2-40B4-BE49-F238E27FC236}">
                  <a16:creationId xmlns:a16="http://schemas.microsoft.com/office/drawing/2014/main" id="{2A269F09-3558-4D4F-BC70-C61732E5A9B3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17" name="Ovaal 727">
              <a:extLst>
                <a:ext uri="{FF2B5EF4-FFF2-40B4-BE49-F238E27FC236}">
                  <a16:creationId xmlns:a16="http://schemas.microsoft.com/office/drawing/2014/main" id="{18922492-7421-428A-86BF-3516A2E6CFD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220">
            <a:extLst>
              <a:ext uri="{FF2B5EF4-FFF2-40B4-BE49-F238E27FC236}">
                <a16:creationId xmlns:a16="http://schemas.microsoft.com/office/drawing/2014/main" id="{40FDB727-1CE0-4902-A74E-3E7066119E48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1" name="Rechthoek 221">
            <a:extLst>
              <a:ext uri="{FF2B5EF4-FFF2-40B4-BE49-F238E27FC236}">
                <a16:creationId xmlns:a16="http://schemas.microsoft.com/office/drawing/2014/main" id="{800B2331-7431-459E-84FB-612C0106F3CD}"/>
              </a:ext>
            </a:extLst>
          </p:cNvPr>
          <p:cNvSpPr/>
          <p:nvPr/>
        </p:nvSpPr>
        <p:spPr>
          <a:xfrm>
            <a:off x="10956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2" name="Rechthoek 222">
            <a:extLst>
              <a:ext uri="{FF2B5EF4-FFF2-40B4-BE49-F238E27FC236}">
                <a16:creationId xmlns:a16="http://schemas.microsoft.com/office/drawing/2014/main" id="{7EC8343D-14D3-49AE-9EF4-9D8E0FF6F38C}"/>
              </a:ext>
            </a:extLst>
          </p:cNvPr>
          <p:cNvSpPr/>
          <p:nvPr/>
        </p:nvSpPr>
        <p:spPr>
          <a:xfrm>
            <a:off x="10731000" y="126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3" name="Rechthoek 223">
            <a:extLst>
              <a:ext uri="{FF2B5EF4-FFF2-40B4-BE49-F238E27FC236}">
                <a16:creationId xmlns:a16="http://schemas.microsoft.com/office/drawing/2014/main" id="{BA80BBF6-2844-46AC-BFB3-EF61603FA93C}"/>
              </a:ext>
            </a:extLst>
          </p:cNvPr>
          <p:cNvSpPr/>
          <p:nvPr/>
        </p:nvSpPr>
        <p:spPr>
          <a:xfrm>
            <a:off x="11181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6" name="Rechthoek 167">
            <a:extLst>
              <a:ext uri="{FF2B5EF4-FFF2-40B4-BE49-F238E27FC236}">
                <a16:creationId xmlns:a16="http://schemas.microsoft.com/office/drawing/2014/main" id="{96EB10CF-DC66-4A72-B049-6AD7C1349324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7" name="Rechthoek 176">
            <a:extLst>
              <a:ext uri="{FF2B5EF4-FFF2-40B4-BE49-F238E27FC236}">
                <a16:creationId xmlns:a16="http://schemas.microsoft.com/office/drawing/2014/main" id="{59E8CDA8-E087-44E3-A4CB-7C39254E0903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8" name="Rechthoek 177">
            <a:extLst>
              <a:ext uri="{FF2B5EF4-FFF2-40B4-BE49-F238E27FC236}">
                <a16:creationId xmlns:a16="http://schemas.microsoft.com/office/drawing/2014/main" id="{D57A8A66-985F-45D9-AB0E-9FFB39579936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9" name="Rechthoek 703">
            <a:extLst>
              <a:ext uri="{FF2B5EF4-FFF2-40B4-BE49-F238E27FC236}">
                <a16:creationId xmlns:a16="http://schemas.microsoft.com/office/drawing/2014/main" id="{2D3ECDA2-F413-4550-B88D-362B0728273F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0" name="Groep 704">
            <a:extLst>
              <a:ext uri="{FF2B5EF4-FFF2-40B4-BE49-F238E27FC236}">
                <a16:creationId xmlns:a16="http://schemas.microsoft.com/office/drawing/2014/main" id="{3B7EFC88-9E00-4C15-9307-2B89E5888F0E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131" name="Rechthoek 705">
              <a:extLst>
                <a:ext uri="{FF2B5EF4-FFF2-40B4-BE49-F238E27FC236}">
                  <a16:creationId xmlns:a16="http://schemas.microsoft.com/office/drawing/2014/main" id="{7C87854D-0177-4EDD-A7E1-DC46D31698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2" name="Rechthoek 706">
              <a:extLst>
                <a:ext uri="{FF2B5EF4-FFF2-40B4-BE49-F238E27FC236}">
                  <a16:creationId xmlns:a16="http://schemas.microsoft.com/office/drawing/2014/main" id="{5CF0D2D5-0FB5-4DC7-90BD-CCB3940DD54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" name="Ovaal 708">
              <a:extLst>
                <a:ext uri="{FF2B5EF4-FFF2-40B4-BE49-F238E27FC236}">
                  <a16:creationId xmlns:a16="http://schemas.microsoft.com/office/drawing/2014/main" id="{AF9892A2-1C04-4AED-BBAA-68EE3F502CB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ep 709">
            <a:extLst>
              <a:ext uri="{FF2B5EF4-FFF2-40B4-BE49-F238E27FC236}">
                <a16:creationId xmlns:a16="http://schemas.microsoft.com/office/drawing/2014/main" id="{82D03E83-BD5D-455C-9EE1-684E67DB140A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135" name="Rechthoek 710">
              <a:extLst>
                <a:ext uri="{FF2B5EF4-FFF2-40B4-BE49-F238E27FC236}">
                  <a16:creationId xmlns:a16="http://schemas.microsoft.com/office/drawing/2014/main" id="{932675A2-1E84-4E04-AFA9-9E3F5AA4157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0" name="Rechthoek 711">
              <a:extLst>
                <a:ext uri="{FF2B5EF4-FFF2-40B4-BE49-F238E27FC236}">
                  <a16:creationId xmlns:a16="http://schemas.microsoft.com/office/drawing/2014/main" id="{ED7A06CB-67AA-478A-B447-2116023669A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1" name="Ovaal 713">
              <a:extLst>
                <a:ext uri="{FF2B5EF4-FFF2-40B4-BE49-F238E27FC236}">
                  <a16:creationId xmlns:a16="http://schemas.microsoft.com/office/drawing/2014/main" id="{90F22554-C0BE-47AE-A73B-F891D4FF046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Verbindingslijn: gekromd 714">
            <a:extLst>
              <a:ext uri="{FF2B5EF4-FFF2-40B4-BE49-F238E27FC236}">
                <a16:creationId xmlns:a16="http://schemas.microsoft.com/office/drawing/2014/main" id="{22469209-53FA-4F9E-ADCC-B168C0F58494}"/>
              </a:ext>
            </a:extLst>
          </p:cNvPr>
          <p:cNvCxnSpPr>
            <a:cxnSpLocks/>
            <a:stCxn id="133" idx="0"/>
            <a:endCxn id="135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ep 723">
            <a:extLst>
              <a:ext uri="{FF2B5EF4-FFF2-40B4-BE49-F238E27FC236}">
                <a16:creationId xmlns:a16="http://schemas.microsoft.com/office/drawing/2014/main" id="{FB20D12A-0D83-46CD-906F-9B15418684E4}"/>
              </a:ext>
            </a:extLst>
          </p:cNvPr>
          <p:cNvGrpSpPr/>
          <p:nvPr/>
        </p:nvGrpSpPr>
        <p:grpSpPr>
          <a:xfrm>
            <a:off x="4296000" y="2889000"/>
            <a:ext cx="720000" cy="360000"/>
            <a:chOff x="3216000" y="1584000"/>
            <a:chExt cx="720000" cy="360000"/>
          </a:xfrm>
        </p:grpSpPr>
        <p:sp>
          <p:nvSpPr>
            <p:cNvPr id="164" name="Rechthoek 724">
              <a:extLst>
                <a:ext uri="{FF2B5EF4-FFF2-40B4-BE49-F238E27FC236}">
                  <a16:creationId xmlns:a16="http://schemas.microsoft.com/office/drawing/2014/main" id="{4C660213-0F2C-4E17-9384-ACE8F888DDE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5" name="Rechthoek 725">
              <a:extLst>
                <a:ext uri="{FF2B5EF4-FFF2-40B4-BE49-F238E27FC236}">
                  <a16:creationId xmlns:a16="http://schemas.microsoft.com/office/drawing/2014/main" id="{AD58713C-B296-4CB1-AAC3-7DC4D184894E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Ovaal 727">
              <a:extLst>
                <a:ext uri="{FF2B5EF4-FFF2-40B4-BE49-F238E27FC236}">
                  <a16:creationId xmlns:a16="http://schemas.microsoft.com/office/drawing/2014/main" id="{2B1E8060-0AEA-4D04-8453-A9D14210FB4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hthoek 700">
            <a:extLst>
              <a:ext uri="{FF2B5EF4-FFF2-40B4-BE49-F238E27FC236}">
                <a16:creationId xmlns:a16="http://schemas.microsoft.com/office/drawing/2014/main" id="{8268ECE1-BE62-4C4F-8C8E-21F977FACF11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72" name="Rechthoek 700">
            <a:extLst>
              <a:ext uri="{FF2B5EF4-FFF2-40B4-BE49-F238E27FC236}">
                <a16:creationId xmlns:a16="http://schemas.microsoft.com/office/drawing/2014/main" id="{CCE05D56-CDD3-4676-A05E-9932A6ED1B16}"/>
              </a:ext>
            </a:extLst>
          </p:cNvPr>
          <p:cNvSpPr/>
          <p:nvPr/>
        </p:nvSpPr>
        <p:spPr>
          <a:xfrm>
            <a:off x="7176000" y="333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(64)</a:t>
            </a:r>
          </a:p>
        </p:txBody>
      </p:sp>
      <p:grpSp>
        <p:nvGrpSpPr>
          <p:cNvPr id="173" name="Groep 723">
            <a:extLst>
              <a:ext uri="{FF2B5EF4-FFF2-40B4-BE49-F238E27FC236}">
                <a16:creationId xmlns:a16="http://schemas.microsoft.com/office/drawing/2014/main" id="{4FAD5A75-451D-4A22-8F84-86E02338DB22}"/>
              </a:ext>
            </a:extLst>
          </p:cNvPr>
          <p:cNvGrpSpPr/>
          <p:nvPr/>
        </p:nvGrpSpPr>
        <p:grpSpPr>
          <a:xfrm>
            <a:off x="5016000" y="2889000"/>
            <a:ext cx="720000" cy="360000"/>
            <a:chOff x="3216000" y="1584000"/>
            <a:chExt cx="720000" cy="360000"/>
          </a:xfrm>
        </p:grpSpPr>
        <p:sp>
          <p:nvSpPr>
            <p:cNvPr id="174" name="Rechthoek 724">
              <a:extLst>
                <a:ext uri="{FF2B5EF4-FFF2-40B4-BE49-F238E27FC236}">
                  <a16:creationId xmlns:a16="http://schemas.microsoft.com/office/drawing/2014/main" id="{8B8AF4F7-7777-4351-A4B3-65807A9AD2B6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5" name="Rechthoek 725">
              <a:extLst>
                <a:ext uri="{FF2B5EF4-FFF2-40B4-BE49-F238E27FC236}">
                  <a16:creationId xmlns:a16="http://schemas.microsoft.com/office/drawing/2014/main" id="{940050C3-A494-4679-BC99-D16C922D5D79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79" name="Ovaal 727">
              <a:extLst>
                <a:ext uri="{FF2B5EF4-FFF2-40B4-BE49-F238E27FC236}">
                  <a16:creationId xmlns:a16="http://schemas.microsoft.com/office/drawing/2014/main" id="{3A2CEB91-BE07-4DC9-8D18-D7B711332B5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Rechthoek 220">
            <a:extLst>
              <a:ext uri="{FF2B5EF4-FFF2-40B4-BE49-F238E27FC236}">
                <a16:creationId xmlns:a16="http://schemas.microsoft.com/office/drawing/2014/main" id="{32E5E027-F147-45DD-9615-82108E0B9E7A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1" name="Rechthoek 221">
            <a:extLst>
              <a:ext uri="{FF2B5EF4-FFF2-40B4-BE49-F238E27FC236}">
                <a16:creationId xmlns:a16="http://schemas.microsoft.com/office/drawing/2014/main" id="{9745DC49-FAEE-4C60-A27E-A64847F0A109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2" name="Rechthoek 222">
            <a:extLst>
              <a:ext uri="{FF2B5EF4-FFF2-40B4-BE49-F238E27FC236}">
                <a16:creationId xmlns:a16="http://schemas.microsoft.com/office/drawing/2014/main" id="{1EBC7D73-3012-4D3D-94ED-536A87B9B464}"/>
              </a:ext>
            </a:extLst>
          </p:cNvPr>
          <p:cNvSpPr/>
          <p:nvPr/>
        </p:nvSpPr>
        <p:spPr>
          <a:xfrm>
            <a:off x="10731000" y="2484000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3" name="Rechthoek 223">
            <a:extLst>
              <a:ext uri="{FF2B5EF4-FFF2-40B4-BE49-F238E27FC236}">
                <a16:creationId xmlns:a16="http://schemas.microsoft.com/office/drawing/2014/main" id="{A06ABF9B-A662-44FD-9F64-B17A82BBF80F}"/>
              </a:ext>
            </a:extLst>
          </p:cNvPr>
          <p:cNvSpPr/>
          <p:nvPr/>
        </p:nvSpPr>
        <p:spPr>
          <a:xfrm>
            <a:off x="10731000" y="270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" name="Rechthoek 167">
            <a:extLst>
              <a:ext uri="{FF2B5EF4-FFF2-40B4-BE49-F238E27FC236}">
                <a16:creationId xmlns:a16="http://schemas.microsoft.com/office/drawing/2014/main" id="{64716AA3-328D-4D91-83E3-FCE34A7B20C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5" name="Rechthoek 176">
            <a:extLst>
              <a:ext uri="{FF2B5EF4-FFF2-40B4-BE49-F238E27FC236}">
                <a16:creationId xmlns:a16="http://schemas.microsoft.com/office/drawing/2014/main" id="{ADB037AA-56B5-401E-81B7-99A325685EC3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6" name="Rechthoek 177">
            <a:extLst>
              <a:ext uri="{FF2B5EF4-FFF2-40B4-BE49-F238E27FC236}">
                <a16:creationId xmlns:a16="http://schemas.microsoft.com/office/drawing/2014/main" id="{0F4D00C4-59AD-42ED-90CF-64DF2D8FDD0E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87" name="Rechthoek 703">
            <a:extLst>
              <a:ext uri="{FF2B5EF4-FFF2-40B4-BE49-F238E27FC236}">
                <a16:creationId xmlns:a16="http://schemas.microsoft.com/office/drawing/2014/main" id="{43C27AEB-1D4D-47A3-BF17-39A2984E39D5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88" name="Groep 704">
            <a:extLst>
              <a:ext uri="{FF2B5EF4-FFF2-40B4-BE49-F238E27FC236}">
                <a16:creationId xmlns:a16="http://schemas.microsoft.com/office/drawing/2014/main" id="{0742D5E5-0FC7-4813-83CD-D6A2EAD852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189" name="Rechthoek 705">
              <a:extLst>
                <a:ext uri="{FF2B5EF4-FFF2-40B4-BE49-F238E27FC236}">
                  <a16:creationId xmlns:a16="http://schemas.microsoft.com/office/drawing/2014/main" id="{9C70F2C9-FC9C-487C-9682-FF431997CEE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0" name="Rechthoek 706">
              <a:extLst>
                <a:ext uri="{FF2B5EF4-FFF2-40B4-BE49-F238E27FC236}">
                  <a16:creationId xmlns:a16="http://schemas.microsoft.com/office/drawing/2014/main" id="{2123EDCA-6A70-4379-AD41-B54EFF05B4B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4" name="Ovaal 708">
              <a:extLst>
                <a:ext uri="{FF2B5EF4-FFF2-40B4-BE49-F238E27FC236}">
                  <a16:creationId xmlns:a16="http://schemas.microsoft.com/office/drawing/2014/main" id="{7599C3E9-FBD2-4944-912C-DD69F3BFF40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ep 709">
            <a:extLst>
              <a:ext uri="{FF2B5EF4-FFF2-40B4-BE49-F238E27FC236}">
                <a16:creationId xmlns:a16="http://schemas.microsoft.com/office/drawing/2014/main" id="{8432141B-EF9B-4240-A6CB-3A0CC0C7F0CC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196" name="Rechthoek 710">
              <a:extLst>
                <a:ext uri="{FF2B5EF4-FFF2-40B4-BE49-F238E27FC236}">
                  <a16:creationId xmlns:a16="http://schemas.microsoft.com/office/drawing/2014/main" id="{3FFA60FA-F1E5-4633-ACAC-BEB1E2924E6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3" name="Rechthoek 711">
              <a:extLst>
                <a:ext uri="{FF2B5EF4-FFF2-40B4-BE49-F238E27FC236}">
                  <a16:creationId xmlns:a16="http://schemas.microsoft.com/office/drawing/2014/main" id="{6DC20258-BFCD-481D-B3FC-90B2358055A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4" name="Ovaal 713">
              <a:extLst>
                <a:ext uri="{FF2B5EF4-FFF2-40B4-BE49-F238E27FC236}">
                  <a16:creationId xmlns:a16="http://schemas.microsoft.com/office/drawing/2014/main" id="{086E6493-A4FD-42D4-9899-00FF688CDE0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Verbindingslijn: gekromd 714">
            <a:extLst>
              <a:ext uri="{FF2B5EF4-FFF2-40B4-BE49-F238E27FC236}">
                <a16:creationId xmlns:a16="http://schemas.microsoft.com/office/drawing/2014/main" id="{85EC4A59-A0C3-47A3-A3AF-F31D53D91055}"/>
              </a:ext>
            </a:extLst>
          </p:cNvPr>
          <p:cNvCxnSpPr>
            <a:cxnSpLocks/>
            <a:stCxn id="194" idx="0"/>
            <a:endCxn id="196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ep 723">
            <a:extLst>
              <a:ext uri="{FF2B5EF4-FFF2-40B4-BE49-F238E27FC236}">
                <a16:creationId xmlns:a16="http://schemas.microsoft.com/office/drawing/2014/main" id="{6C169DAD-09DB-4922-AEEB-558480107D65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210" name="Rechthoek 724">
              <a:extLst>
                <a:ext uri="{FF2B5EF4-FFF2-40B4-BE49-F238E27FC236}">
                  <a16:creationId xmlns:a16="http://schemas.microsoft.com/office/drawing/2014/main" id="{35771806-4BD0-4C38-8B77-8F1CD38BA53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1" name="Rechthoek 725">
              <a:extLst>
                <a:ext uri="{FF2B5EF4-FFF2-40B4-BE49-F238E27FC236}">
                  <a16:creationId xmlns:a16="http://schemas.microsoft.com/office/drawing/2014/main" id="{BB8EDB3E-6D0C-4FB6-BAC2-80B1CF6908F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Ovaal 727">
              <a:extLst>
                <a:ext uri="{FF2B5EF4-FFF2-40B4-BE49-F238E27FC236}">
                  <a16:creationId xmlns:a16="http://schemas.microsoft.com/office/drawing/2014/main" id="{3D7F11D7-A0A3-4685-B10B-9682961DFC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hthoek 700">
            <a:extLst>
              <a:ext uri="{FF2B5EF4-FFF2-40B4-BE49-F238E27FC236}">
                <a16:creationId xmlns:a16="http://schemas.microsoft.com/office/drawing/2014/main" id="{83380E09-A304-4A0E-A75C-A6227BEDC894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grpSp>
        <p:nvGrpSpPr>
          <p:cNvPr id="217" name="Groep 723">
            <a:extLst>
              <a:ext uri="{FF2B5EF4-FFF2-40B4-BE49-F238E27FC236}">
                <a16:creationId xmlns:a16="http://schemas.microsoft.com/office/drawing/2014/main" id="{12C5B013-A4F7-47EE-804A-7366CDCEF49D}"/>
              </a:ext>
            </a:extLst>
          </p:cNvPr>
          <p:cNvGrpSpPr/>
          <p:nvPr/>
        </p:nvGrpSpPr>
        <p:grpSpPr>
          <a:xfrm>
            <a:off x="5016000" y="4329000"/>
            <a:ext cx="720000" cy="360000"/>
            <a:chOff x="3216000" y="1584000"/>
            <a:chExt cx="720000" cy="360000"/>
          </a:xfrm>
        </p:grpSpPr>
        <p:sp>
          <p:nvSpPr>
            <p:cNvPr id="218" name="Rechthoek 724">
              <a:extLst>
                <a:ext uri="{FF2B5EF4-FFF2-40B4-BE49-F238E27FC236}">
                  <a16:creationId xmlns:a16="http://schemas.microsoft.com/office/drawing/2014/main" id="{8150FD35-DE5A-4FFC-B8D8-A65B2D10D8EB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9" name="Rechthoek 725">
              <a:extLst>
                <a:ext uri="{FF2B5EF4-FFF2-40B4-BE49-F238E27FC236}">
                  <a16:creationId xmlns:a16="http://schemas.microsoft.com/office/drawing/2014/main" id="{ED98376C-4967-4F67-AFAE-4152636F005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0" name="Ovaal 727">
              <a:extLst>
                <a:ext uri="{FF2B5EF4-FFF2-40B4-BE49-F238E27FC236}">
                  <a16:creationId xmlns:a16="http://schemas.microsoft.com/office/drawing/2014/main" id="{BCA2C8C7-588E-4A95-9DF2-D9DDF11B654F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Rechthoek 220">
            <a:extLst>
              <a:ext uri="{FF2B5EF4-FFF2-40B4-BE49-F238E27FC236}">
                <a16:creationId xmlns:a16="http://schemas.microsoft.com/office/drawing/2014/main" id="{8CF20305-131C-4283-8B3E-CB41B5E45CE1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6" name="Rechthoek 221">
            <a:extLst>
              <a:ext uri="{FF2B5EF4-FFF2-40B4-BE49-F238E27FC236}">
                <a16:creationId xmlns:a16="http://schemas.microsoft.com/office/drawing/2014/main" id="{C8F01F0F-AC8A-4483-A04B-6DCDFA2A35B6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7" name="Rechthoek 222">
            <a:extLst>
              <a:ext uri="{FF2B5EF4-FFF2-40B4-BE49-F238E27FC236}">
                <a16:creationId xmlns:a16="http://schemas.microsoft.com/office/drawing/2014/main" id="{1027B8CB-0870-4D1F-9889-776B47427D51}"/>
              </a:ext>
            </a:extLst>
          </p:cNvPr>
          <p:cNvSpPr/>
          <p:nvPr/>
        </p:nvSpPr>
        <p:spPr>
          <a:xfrm>
            <a:off x="10731000" y="414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8" name="Rechthoek 223">
            <a:extLst>
              <a:ext uri="{FF2B5EF4-FFF2-40B4-BE49-F238E27FC236}">
                <a16:creationId xmlns:a16="http://schemas.microsoft.com/office/drawing/2014/main" id="{0D3389D3-6258-48D8-9DB5-CC4750C0B459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9" name="Rechthoek 703">
            <a:extLst>
              <a:ext uri="{FF2B5EF4-FFF2-40B4-BE49-F238E27FC236}">
                <a16:creationId xmlns:a16="http://schemas.microsoft.com/office/drawing/2014/main" id="{360910DA-935D-48A1-9556-EE493DA9B07B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230" name="Rechthoek 700">
            <a:extLst>
              <a:ext uri="{FF2B5EF4-FFF2-40B4-BE49-F238E27FC236}">
                <a16:creationId xmlns:a16="http://schemas.microsoft.com/office/drawing/2014/main" id="{3E5DDCD5-7987-4EEA-8B9E-EA98A7DED36B}"/>
              </a:ext>
            </a:extLst>
          </p:cNvPr>
          <p:cNvSpPr/>
          <p:nvPr/>
        </p:nvSpPr>
        <p:spPr>
          <a:xfrm>
            <a:off x="717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 (32)</a:t>
            </a:r>
          </a:p>
        </p:txBody>
      </p:sp>
      <p:cxnSp>
        <p:nvCxnSpPr>
          <p:cNvPr id="232" name="Verbindingslijn: gekromd 714">
            <a:extLst>
              <a:ext uri="{FF2B5EF4-FFF2-40B4-BE49-F238E27FC236}">
                <a16:creationId xmlns:a16="http://schemas.microsoft.com/office/drawing/2014/main" id="{2495021C-407D-4EF2-B4D3-8EF2153841E5}"/>
              </a:ext>
            </a:extLst>
          </p:cNvPr>
          <p:cNvCxnSpPr>
            <a:cxnSpLocks/>
            <a:stCxn id="204" idx="0"/>
            <a:endCxn id="218" idx="0"/>
          </p:cNvCxnSpPr>
          <p:nvPr/>
        </p:nvCxnSpPr>
        <p:spPr>
          <a:xfrm rot="5400000" flipH="1" flipV="1">
            <a:off x="4768500" y="376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2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93FF527-FBBC-44F2-A265-3B5FD15977D9}"/>
              </a:ext>
            </a:extLst>
          </p:cNvPr>
          <p:cNvCxnSpPr/>
          <p:nvPr/>
        </p:nvCxnSpPr>
        <p:spPr>
          <a:xfrm>
            <a:off x="2496000" y="12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C98474F2-29B9-45E9-93FE-97D3D07D6300}"/>
              </a:ext>
            </a:extLst>
          </p:cNvPr>
          <p:cNvCxnSpPr>
            <a:cxnSpLocks/>
          </p:cNvCxnSpPr>
          <p:nvPr/>
        </p:nvCxnSpPr>
        <p:spPr>
          <a:xfrm flipV="1">
            <a:off x="201000" y="549000"/>
            <a:ext cx="0" cy="6075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492155A8-A314-4B88-A27A-FAFA8EFEBDAE}"/>
              </a:ext>
            </a:extLst>
          </p:cNvPr>
          <p:cNvSpPr/>
          <p:nvPr/>
        </p:nvSpPr>
        <p:spPr>
          <a:xfrm>
            <a:off x="336000" y="54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00000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AC8C006-2F98-4539-9017-F3F154472347}"/>
              </a:ext>
            </a:extLst>
          </p:cNvPr>
          <p:cNvSpPr/>
          <p:nvPr/>
        </p:nvSpPr>
        <p:spPr>
          <a:xfrm>
            <a:off x="336000" y="648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1FFFF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4CC82942-22ED-449C-9A5E-E0A498F88F22}"/>
              </a:ext>
            </a:extLst>
          </p:cNvPr>
          <p:cNvCxnSpPr>
            <a:cxnSpLocks/>
          </p:cNvCxnSpPr>
          <p:nvPr/>
        </p:nvCxnSpPr>
        <p:spPr>
          <a:xfrm>
            <a:off x="336000" y="414000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35B56ECB-89F8-474E-A92C-2A25077B4296}"/>
              </a:ext>
            </a:extLst>
          </p:cNvPr>
          <p:cNvSpPr txBox="1"/>
          <p:nvPr/>
        </p:nvSpPr>
        <p:spPr>
          <a:xfrm>
            <a:off x="696000" y="324000"/>
            <a:ext cx="7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C2FB186-A95A-463A-871F-2D15D0233433}"/>
              </a:ext>
            </a:extLst>
          </p:cNvPr>
          <p:cNvSpPr txBox="1"/>
          <p:nvPr/>
        </p:nvSpPr>
        <p:spPr>
          <a:xfrm rot="16200000">
            <a:off x="-418971" y="3688972"/>
            <a:ext cx="125999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 ADDRESS SPACE</a:t>
            </a:r>
          </a:p>
        </p:txBody>
      </p:sp>
      <p:sp>
        <p:nvSpPr>
          <p:cNvPr id="26" name="Vierkante haak links 25">
            <a:extLst>
              <a:ext uri="{FF2B5EF4-FFF2-40B4-BE49-F238E27FC236}">
                <a16:creationId xmlns:a16="http://schemas.microsoft.com/office/drawing/2014/main" id="{354B968F-F904-4388-B738-FF1278B180DB}"/>
              </a:ext>
            </a:extLst>
          </p:cNvPr>
          <p:cNvSpPr/>
          <p:nvPr/>
        </p:nvSpPr>
        <p:spPr>
          <a:xfrm flipH="1">
            <a:off x="1821000" y="2709000"/>
            <a:ext cx="135000" cy="1980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9E1694E2-B694-4A53-8692-6D2F3D5F911B}"/>
              </a:ext>
            </a:extLst>
          </p:cNvPr>
          <p:cNvSpPr/>
          <p:nvPr/>
        </p:nvSpPr>
        <p:spPr>
          <a:xfrm>
            <a:off x="336000" y="270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TILEBASE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2CE7068-8D29-4E07-8327-8C4080301DE7}"/>
              </a:ext>
            </a:extLst>
          </p:cNvPr>
          <p:cNvSpPr/>
          <p:nvPr/>
        </p:nvSpPr>
        <p:spPr>
          <a:xfrm>
            <a:off x="336000" y="4554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TILECEIL</a:t>
            </a:r>
          </a:p>
        </p:txBody>
      </p:sp>
      <p:cxnSp>
        <p:nvCxnSpPr>
          <p:cNvPr id="458" name="Rechte verbindingslijn 457">
            <a:extLst>
              <a:ext uri="{FF2B5EF4-FFF2-40B4-BE49-F238E27FC236}">
                <a16:creationId xmlns:a16="http://schemas.microsoft.com/office/drawing/2014/main" id="{C39B71DE-5926-43BF-96FD-67C6C4E6F739}"/>
              </a:ext>
            </a:extLst>
          </p:cNvPr>
          <p:cNvCxnSpPr/>
          <p:nvPr/>
        </p:nvCxnSpPr>
        <p:spPr>
          <a:xfrm>
            <a:off x="2496000" y="9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Rechte verbindingslijn 458">
            <a:extLst>
              <a:ext uri="{FF2B5EF4-FFF2-40B4-BE49-F238E27FC236}">
                <a16:creationId xmlns:a16="http://schemas.microsoft.com/office/drawing/2014/main" id="{84AA9721-B434-408D-96D4-5734D2162AF5}"/>
              </a:ext>
            </a:extLst>
          </p:cNvPr>
          <p:cNvCxnSpPr/>
          <p:nvPr/>
        </p:nvCxnSpPr>
        <p:spPr>
          <a:xfrm>
            <a:off x="2496000" y="16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Rechte verbindingslijn 459">
            <a:extLst>
              <a:ext uri="{FF2B5EF4-FFF2-40B4-BE49-F238E27FC236}">
                <a16:creationId xmlns:a16="http://schemas.microsoft.com/office/drawing/2014/main" id="{61EF6E96-00D1-4EEC-BA0B-E4E2A36D9B29}"/>
              </a:ext>
            </a:extLst>
          </p:cNvPr>
          <p:cNvCxnSpPr/>
          <p:nvPr/>
        </p:nvCxnSpPr>
        <p:spPr>
          <a:xfrm>
            <a:off x="2496000" y="19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Rechte verbindingslijn 460">
            <a:extLst>
              <a:ext uri="{FF2B5EF4-FFF2-40B4-BE49-F238E27FC236}">
                <a16:creationId xmlns:a16="http://schemas.microsoft.com/office/drawing/2014/main" id="{F43718A1-2D7D-4076-A1EF-C0CF7EC8B310}"/>
              </a:ext>
            </a:extLst>
          </p:cNvPr>
          <p:cNvCxnSpPr/>
          <p:nvPr/>
        </p:nvCxnSpPr>
        <p:spPr>
          <a:xfrm>
            <a:off x="2496000" y="27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Rechte verbindingslijn 461">
            <a:extLst>
              <a:ext uri="{FF2B5EF4-FFF2-40B4-BE49-F238E27FC236}">
                <a16:creationId xmlns:a16="http://schemas.microsoft.com/office/drawing/2014/main" id="{BB61746E-1F82-4CCA-95FC-F9D8AAF7FB1D}"/>
              </a:ext>
            </a:extLst>
          </p:cNvPr>
          <p:cNvCxnSpPr/>
          <p:nvPr/>
        </p:nvCxnSpPr>
        <p:spPr>
          <a:xfrm>
            <a:off x="2496000" y="23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Rechte verbindingslijn 462">
            <a:extLst>
              <a:ext uri="{FF2B5EF4-FFF2-40B4-BE49-F238E27FC236}">
                <a16:creationId xmlns:a16="http://schemas.microsoft.com/office/drawing/2014/main" id="{E17227B8-3145-40EB-AA4D-E10083610149}"/>
              </a:ext>
            </a:extLst>
          </p:cNvPr>
          <p:cNvCxnSpPr/>
          <p:nvPr/>
        </p:nvCxnSpPr>
        <p:spPr>
          <a:xfrm>
            <a:off x="2496000" y="30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Rechte verbindingslijn 463">
            <a:extLst>
              <a:ext uri="{FF2B5EF4-FFF2-40B4-BE49-F238E27FC236}">
                <a16:creationId xmlns:a16="http://schemas.microsoft.com/office/drawing/2014/main" id="{90DC58CF-6ADD-46D0-A1D6-07CE316157CF}"/>
              </a:ext>
            </a:extLst>
          </p:cNvPr>
          <p:cNvCxnSpPr/>
          <p:nvPr/>
        </p:nvCxnSpPr>
        <p:spPr>
          <a:xfrm>
            <a:off x="2496000" y="34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Rechte verbindingslijn 464">
            <a:extLst>
              <a:ext uri="{FF2B5EF4-FFF2-40B4-BE49-F238E27FC236}">
                <a16:creationId xmlns:a16="http://schemas.microsoft.com/office/drawing/2014/main" id="{A9D3FFBA-9676-4C0D-86F8-EC6521BCE9EC}"/>
              </a:ext>
            </a:extLst>
          </p:cNvPr>
          <p:cNvCxnSpPr/>
          <p:nvPr/>
        </p:nvCxnSpPr>
        <p:spPr>
          <a:xfrm>
            <a:off x="2496000" y="37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Rechte verbindingslijn 465">
            <a:extLst>
              <a:ext uri="{FF2B5EF4-FFF2-40B4-BE49-F238E27FC236}">
                <a16:creationId xmlns:a16="http://schemas.microsoft.com/office/drawing/2014/main" id="{CB299EC4-7BCC-4F0D-9C9D-1274A97A47CD}"/>
              </a:ext>
            </a:extLst>
          </p:cNvPr>
          <p:cNvCxnSpPr/>
          <p:nvPr/>
        </p:nvCxnSpPr>
        <p:spPr>
          <a:xfrm>
            <a:off x="2496000" y="41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Rechte verbindingslijn 466">
            <a:extLst>
              <a:ext uri="{FF2B5EF4-FFF2-40B4-BE49-F238E27FC236}">
                <a16:creationId xmlns:a16="http://schemas.microsoft.com/office/drawing/2014/main" id="{BD7C1A26-BA7F-4572-AA5C-A32553F820CF}"/>
              </a:ext>
            </a:extLst>
          </p:cNvPr>
          <p:cNvCxnSpPr/>
          <p:nvPr/>
        </p:nvCxnSpPr>
        <p:spPr>
          <a:xfrm>
            <a:off x="2496000" y="45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Rechte verbindingslijn 467">
            <a:extLst>
              <a:ext uri="{FF2B5EF4-FFF2-40B4-BE49-F238E27FC236}">
                <a16:creationId xmlns:a16="http://schemas.microsoft.com/office/drawing/2014/main" id="{5585DF88-45A7-4162-AF02-A911463C3927}"/>
              </a:ext>
            </a:extLst>
          </p:cNvPr>
          <p:cNvCxnSpPr/>
          <p:nvPr/>
        </p:nvCxnSpPr>
        <p:spPr>
          <a:xfrm>
            <a:off x="2496000" y="48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Rechte verbindingslijn 468">
            <a:extLst>
              <a:ext uri="{FF2B5EF4-FFF2-40B4-BE49-F238E27FC236}">
                <a16:creationId xmlns:a16="http://schemas.microsoft.com/office/drawing/2014/main" id="{703FFDA8-E003-46F3-88FD-45FF45778C38}"/>
              </a:ext>
            </a:extLst>
          </p:cNvPr>
          <p:cNvCxnSpPr/>
          <p:nvPr/>
        </p:nvCxnSpPr>
        <p:spPr>
          <a:xfrm>
            <a:off x="2496000" y="52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Rechte verbindingslijn 469">
            <a:extLst>
              <a:ext uri="{FF2B5EF4-FFF2-40B4-BE49-F238E27FC236}">
                <a16:creationId xmlns:a16="http://schemas.microsoft.com/office/drawing/2014/main" id="{A8A92A45-0033-4215-AA09-AE29E202E4CD}"/>
              </a:ext>
            </a:extLst>
          </p:cNvPr>
          <p:cNvCxnSpPr/>
          <p:nvPr/>
        </p:nvCxnSpPr>
        <p:spPr>
          <a:xfrm>
            <a:off x="2496000" y="55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Rechte verbindingslijn 470">
            <a:extLst>
              <a:ext uri="{FF2B5EF4-FFF2-40B4-BE49-F238E27FC236}">
                <a16:creationId xmlns:a16="http://schemas.microsoft.com/office/drawing/2014/main" id="{6A6CA959-EF96-464F-8835-564EE6F4A2CB}"/>
              </a:ext>
            </a:extLst>
          </p:cNvPr>
          <p:cNvCxnSpPr/>
          <p:nvPr/>
        </p:nvCxnSpPr>
        <p:spPr>
          <a:xfrm>
            <a:off x="2496000" y="59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Rechte verbindingslijn 471">
            <a:extLst>
              <a:ext uri="{FF2B5EF4-FFF2-40B4-BE49-F238E27FC236}">
                <a16:creationId xmlns:a16="http://schemas.microsoft.com/office/drawing/2014/main" id="{AD8A6553-210F-49B8-8B59-3CA67D4EFF91}"/>
              </a:ext>
            </a:extLst>
          </p:cNvPr>
          <p:cNvCxnSpPr/>
          <p:nvPr/>
        </p:nvCxnSpPr>
        <p:spPr>
          <a:xfrm>
            <a:off x="2496000" y="63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Rechte verbindingslijn 472">
            <a:extLst>
              <a:ext uri="{FF2B5EF4-FFF2-40B4-BE49-F238E27FC236}">
                <a16:creationId xmlns:a16="http://schemas.microsoft.com/office/drawing/2014/main" id="{DAE20BB7-8AD5-4801-8C3C-4283C02A7462}"/>
              </a:ext>
            </a:extLst>
          </p:cNvPr>
          <p:cNvCxnSpPr/>
          <p:nvPr/>
        </p:nvCxnSpPr>
        <p:spPr>
          <a:xfrm>
            <a:off x="2496000" y="66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6B5B1C19-7244-4A5F-AD53-383693C8AF32}"/>
              </a:ext>
            </a:extLst>
          </p:cNvPr>
          <p:cNvSpPr/>
          <p:nvPr/>
        </p:nvSpPr>
        <p:spPr>
          <a:xfrm>
            <a:off x="32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E62FF481-3A84-4A97-9039-38E7F5781DD1}"/>
              </a:ext>
            </a:extLst>
          </p:cNvPr>
          <p:cNvSpPr/>
          <p:nvPr/>
        </p:nvSpPr>
        <p:spPr>
          <a:xfrm>
            <a:off x="32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BE60CE2-2A4F-4CCA-996C-802CA37D83AC}"/>
              </a:ext>
            </a:extLst>
          </p:cNvPr>
          <p:cNvSpPr/>
          <p:nvPr/>
        </p:nvSpPr>
        <p:spPr>
          <a:xfrm>
            <a:off x="32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860D09E6-0231-4D2F-9EE4-8E1EE28EDFBE}"/>
              </a:ext>
            </a:extLst>
          </p:cNvPr>
          <p:cNvSpPr/>
          <p:nvPr/>
        </p:nvSpPr>
        <p:spPr>
          <a:xfrm>
            <a:off x="32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56072799-B1F0-447C-9814-AFCE383ED8BA}"/>
              </a:ext>
            </a:extLst>
          </p:cNvPr>
          <p:cNvSpPr/>
          <p:nvPr/>
        </p:nvSpPr>
        <p:spPr>
          <a:xfrm>
            <a:off x="32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C9CBBE7B-8336-4630-B100-D093263E225E}"/>
              </a:ext>
            </a:extLst>
          </p:cNvPr>
          <p:cNvSpPr/>
          <p:nvPr/>
        </p:nvSpPr>
        <p:spPr>
          <a:xfrm>
            <a:off x="32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403B9A92-38B0-4382-800C-4E6297B338BE}"/>
              </a:ext>
            </a:extLst>
          </p:cNvPr>
          <p:cNvSpPr/>
          <p:nvPr/>
        </p:nvSpPr>
        <p:spPr>
          <a:xfrm>
            <a:off x="32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C4E589B9-06AC-4128-8B40-DD0DBBC954D6}"/>
              </a:ext>
            </a:extLst>
          </p:cNvPr>
          <p:cNvSpPr/>
          <p:nvPr/>
        </p:nvSpPr>
        <p:spPr>
          <a:xfrm>
            <a:off x="32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B478ACE-60EE-4B4D-887E-6169950A8A3D}"/>
              </a:ext>
            </a:extLst>
          </p:cNvPr>
          <p:cNvSpPr/>
          <p:nvPr/>
        </p:nvSpPr>
        <p:spPr>
          <a:xfrm>
            <a:off x="32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C9CF1D94-493F-415D-B3EC-13FA6C61BABC}"/>
              </a:ext>
            </a:extLst>
          </p:cNvPr>
          <p:cNvSpPr/>
          <p:nvPr/>
        </p:nvSpPr>
        <p:spPr>
          <a:xfrm>
            <a:off x="32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6342333D-1556-4921-8048-6EBCA2B28CD6}"/>
              </a:ext>
            </a:extLst>
          </p:cNvPr>
          <p:cNvSpPr/>
          <p:nvPr/>
        </p:nvSpPr>
        <p:spPr>
          <a:xfrm>
            <a:off x="32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0D618C67-F843-4F24-BB57-DA2E9D942374}"/>
              </a:ext>
            </a:extLst>
          </p:cNvPr>
          <p:cNvSpPr/>
          <p:nvPr/>
        </p:nvSpPr>
        <p:spPr>
          <a:xfrm>
            <a:off x="32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60A0CD23-1C95-46EE-9832-70B788ECBA8D}"/>
              </a:ext>
            </a:extLst>
          </p:cNvPr>
          <p:cNvSpPr/>
          <p:nvPr/>
        </p:nvSpPr>
        <p:spPr>
          <a:xfrm>
            <a:off x="32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19F83913-2325-43E3-8748-CF1AF7D4B362}"/>
              </a:ext>
            </a:extLst>
          </p:cNvPr>
          <p:cNvSpPr/>
          <p:nvPr/>
        </p:nvSpPr>
        <p:spPr>
          <a:xfrm>
            <a:off x="32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1CD0BAEC-3974-431C-8DA0-2D4056E79C41}"/>
              </a:ext>
            </a:extLst>
          </p:cNvPr>
          <p:cNvSpPr/>
          <p:nvPr/>
        </p:nvSpPr>
        <p:spPr>
          <a:xfrm>
            <a:off x="3216000" y="3789000"/>
            <a:ext cx="540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hthoek 113">
            <a:extLst>
              <a:ext uri="{FF2B5EF4-FFF2-40B4-BE49-F238E27FC236}">
                <a16:creationId xmlns:a16="http://schemas.microsoft.com/office/drawing/2014/main" id="{3BD66240-2410-496B-9A80-88D9A28E29D5}"/>
              </a:ext>
            </a:extLst>
          </p:cNvPr>
          <p:cNvSpPr/>
          <p:nvPr/>
        </p:nvSpPr>
        <p:spPr>
          <a:xfrm>
            <a:off x="32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5" name="Rechthoek 114">
            <a:extLst>
              <a:ext uri="{FF2B5EF4-FFF2-40B4-BE49-F238E27FC236}">
                <a16:creationId xmlns:a16="http://schemas.microsoft.com/office/drawing/2014/main" id="{731A0870-F086-4576-B0A9-36C06D6B36BE}"/>
              </a:ext>
            </a:extLst>
          </p:cNvPr>
          <p:cNvSpPr/>
          <p:nvPr/>
        </p:nvSpPr>
        <p:spPr>
          <a:xfrm>
            <a:off x="32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6" name="Rechthoek 115">
            <a:extLst>
              <a:ext uri="{FF2B5EF4-FFF2-40B4-BE49-F238E27FC236}">
                <a16:creationId xmlns:a16="http://schemas.microsoft.com/office/drawing/2014/main" id="{4F15F514-04CF-4AC1-9BFA-F0EC2B186FD9}"/>
              </a:ext>
            </a:extLst>
          </p:cNvPr>
          <p:cNvSpPr/>
          <p:nvPr/>
        </p:nvSpPr>
        <p:spPr>
          <a:xfrm>
            <a:off x="39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8D6EC798-7585-4AFF-AA54-3768BEF285FF}"/>
              </a:ext>
            </a:extLst>
          </p:cNvPr>
          <p:cNvSpPr/>
          <p:nvPr/>
        </p:nvSpPr>
        <p:spPr>
          <a:xfrm>
            <a:off x="39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Rechthoek 117">
            <a:extLst>
              <a:ext uri="{FF2B5EF4-FFF2-40B4-BE49-F238E27FC236}">
                <a16:creationId xmlns:a16="http://schemas.microsoft.com/office/drawing/2014/main" id="{B6A9D163-8CD9-49E0-B56A-EA6BFF2D37E1}"/>
              </a:ext>
            </a:extLst>
          </p:cNvPr>
          <p:cNvSpPr/>
          <p:nvPr/>
        </p:nvSpPr>
        <p:spPr>
          <a:xfrm>
            <a:off x="39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081ACB8-876E-4A88-B8B0-9A5F99C23ACE}"/>
              </a:ext>
            </a:extLst>
          </p:cNvPr>
          <p:cNvSpPr/>
          <p:nvPr/>
        </p:nvSpPr>
        <p:spPr>
          <a:xfrm>
            <a:off x="39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0" name="Rechthoek 119">
            <a:extLst>
              <a:ext uri="{FF2B5EF4-FFF2-40B4-BE49-F238E27FC236}">
                <a16:creationId xmlns:a16="http://schemas.microsoft.com/office/drawing/2014/main" id="{E4A42472-F0E7-4D96-86BA-0BC3FB81EE06}"/>
              </a:ext>
            </a:extLst>
          </p:cNvPr>
          <p:cNvSpPr/>
          <p:nvPr/>
        </p:nvSpPr>
        <p:spPr>
          <a:xfrm>
            <a:off x="39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Rechthoek 120">
            <a:extLst>
              <a:ext uri="{FF2B5EF4-FFF2-40B4-BE49-F238E27FC236}">
                <a16:creationId xmlns:a16="http://schemas.microsoft.com/office/drawing/2014/main" id="{A11D9F18-83E7-4498-BC7E-505461FBFF80}"/>
              </a:ext>
            </a:extLst>
          </p:cNvPr>
          <p:cNvSpPr/>
          <p:nvPr/>
        </p:nvSpPr>
        <p:spPr>
          <a:xfrm>
            <a:off x="39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echthoek 121">
            <a:extLst>
              <a:ext uri="{FF2B5EF4-FFF2-40B4-BE49-F238E27FC236}">
                <a16:creationId xmlns:a16="http://schemas.microsoft.com/office/drawing/2014/main" id="{0BF9AD64-154A-4ED6-B55F-951972620450}"/>
              </a:ext>
            </a:extLst>
          </p:cNvPr>
          <p:cNvSpPr/>
          <p:nvPr/>
        </p:nvSpPr>
        <p:spPr>
          <a:xfrm>
            <a:off x="39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FB92E407-69C8-4D13-AACC-3D6FE4B95452}"/>
              </a:ext>
            </a:extLst>
          </p:cNvPr>
          <p:cNvSpPr/>
          <p:nvPr/>
        </p:nvSpPr>
        <p:spPr>
          <a:xfrm>
            <a:off x="39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B3C7B7EB-14C3-4EDF-A8B7-03421C2DF57A}"/>
              </a:ext>
            </a:extLst>
          </p:cNvPr>
          <p:cNvSpPr/>
          <p:nvPr/>
        </p:nvSpPr>
        <p:spPr>
          <a:xfrm>
            <a:off x="39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5" name="Rechthoek 124">
            <a:extLst>
              <a:ext uri="{FF2B5EF4-FFF2-40B4-BE49-F238E27FC236}">
                <a16:creationId xmlns:a16="http://schemas.microsoft.com/office/drawing/2014/main" id="{25C41F28-AA62-4307-AED8-A7E056756220}"/>
              </a:ext>
            </a:extLst>
          </p:cNvPr>
          <p:cNvSpPr/>
          <p:nvPr/>
        </p:nvSpPr>
        <p:spPr>
          <a:xfrm>
            <a:off x="39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6" name="Rechthoek 125">
            <a:extLst>
              <a:ext uri="{FF2B5EF4-FFF2-40B4-BE49-F238E27FC236}">
                <a16:creationId xmlns:a16="http://schemas.microsoft.com/office/drawing/2014/main" id="{CF8A5AAA-6AC6-42B0-B885-1D8B17AF65CA}"/>
              </a:ext>
            </a:extLst>
          </p:cNvPr>
          <p:cNvSpPr/>
          <p:nvPr/>
        </p:nvSpPr>
        <p:spPr>
          <a:xfrm>
            <a:off x="39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AD1A97AA-5A7B-4C56-9F6A-91EEA6032B17}"/>
              </a:ext>
            </a:extLst>
          </p:cNvPr>
          <p:cNvSpPr/>
          <p:nvPr/>
        </p:nvSpPr>
        <p:spPr>
          <a:xfrm>
            <a:off x="39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8" name="Rechthoek 127">
            <a:extLst>
              <a:ext uri="{FF2B5EF4-FFF2-40B4-BE49-F238E27FC236}">
                <a16:creationId xmlns:a16="http://schemas.microsoft.com/office/drawing/2014/main" id="{AB266EE5-B493-496A-BC69-5EF29657366F}"/>
              </a:ext>
            </a:extLst>
          </p:cNvPr>
          <p:cNvSpPr/>
          <p:nvPr/>
        </p:nvSpPr>
        <p:spPr>
          <a:xfrm>
            <a:off x="39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9" name="Rechthoek 128">
            <a:extLst>
              <a:ext uri="{FF2B5EF4-FFF2-40B4-BE49-F238E27FC236}">
                <a16:creationId xmlns:a16="http://schemas.microsoft.com/office/drawing/2014/main" id="{9A3BBF2F-8AA3-45CC-A21F-5230A8042684}"/>
              </a:ext>
            </a:extLst>
          </p:cNvPr>
          <p:cNvSpPr/>
          <p:nvPr/>
        </p:nvSpPr>
        <p:spPr>
          <a:xfrm>
            <a:off x="39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hthoek 129">
            <a:extLst>
              <a:ext uri="{FF2B5EF4-FFF2-40B4-BE49-F238E27FC236}">
                <a16:creationId xmlns:a16="http://schemas.microsoft.com/office/drawing/2014/main" id="{D802A9AC-1DCB-4F38-A068-87F034F73F98}"/>
              </a:ext>
            </a:extLst>
          </p:cNvPr>
          <p:cNvSpPr/>
          <p:nvPr/>
        </p:nvSpPr>
        <p:spPr>
          <a:xfrm>
            <a:off x="393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F50A2E46-BE2A-4E30-8F72-495F70E7EE9F}"/>
              </a:ext>
            </a:extLst>
          </p:cNvPr>
          <p:cNvSpPr/>
          <p:nvPr/>
        </p:nvSpPr>
        <p:spPr>
          <a:xfrm>
            <a:off x="39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3530C153-D3F1-477A-A103-EF6341707102}"/>
              </a:ext>
            </a:extLst>
          </p:cNvPr>
          <p:cNvSpPr/>
          <p:nvPr/>
        </p:nvSpPr>
        <p:spPr>
          <a:xfrm>
            <a:off x="39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3" name="Rechthoek 132">
            <a:extLst>
              <a:ext uri="{FF2B5EF4-FFF2-40B4-BE49-F238E27FC236}">
                <a16:creationId xmlns:a16="http://schemas.microsoft.com/office/drawing/2014/main" id="{7835063C-08D2-410E-8A90-1FA398645259}"/>
              </a:ext>
            </a:extLst>
          </p:cNvPr>
          <p:cNvSpPr/>
          <p:nvPr/>
        </p:nvSpPr>
        <p:spPr>
          <a:xfrm>
            <a:off x="46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DDA745E-77BB-411C-A082-ADEED59B2E18}"/>
              </a:ext>
            </a:extLst>
          </p:cNvPr>
          <p:cNvSpPr/>
          <p:nvPr/>
        </p:nvSpPr>
        <p:spPr>
          <a:xfrm>
            <a:off x="46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Rechthoek 134">
            <a:extLst>
              <a:ext uri="{FF2B5EF4-FFF2-40B4-BE49-F238E27FC236}">
                <a16:creationId xmlns:a16="http://schemas.microsoft.com/office/drawing/2014/main" id="{4E55D297-09E6-45D7-AD03-6B656B04B5C9}"/>
              </a:ext>
            </a:extLst>
          </p:cNvPr>
          <p:cNvSpPr/>
          <p:nvPr/>
        </p:nvSpPr>
        <p:spPr>
          <a:xfrm>
            <a:off x="46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6" name="Rechthoek 135">
            <a:extLst>
              <a:ext uri="{FF2B5EF4-FFF2-40B4-BE49-F238E27FC236}">
                <a16:creationId xmlns:a16="http://schemas.microsoft.com/office/drawing/2014/main" id="{55EAAD31-8341-48EF-8A8C-84742AF85571}"/>
              </a:ext>
            </a:extLst>
          </p:cNvPr>
          <p:cNvSpPr/>
          <p:nvPr/>
        </p:nvSpPr>
        <p:spPr>
          <a:xfrm>
            <a:off x="46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7" name="Rechthoek 136">
            <a:extLst>
              <a:ext uri="{FF2B5EF4-FFF2-40B4-BE49-F238E27FC236}">
                <a16:creationId xmlns:a16="http://schemas.microsoft.com/office/drawing/2014/main" id="{AAC50609-1605-42D2-9CDA-19682658E30A}"/>
              </a:ext>
            </a:extLst>
          </p:cNvPr>
          <p:cNvSpPr/>
          <p:nvPr/>
        </p:nvSpPr>
        <p:spPr>
          <a:xfrm>
            <a:off x="46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8" name="Rechthoek 137">
            <a:extLst>
              <a:ext uri="{FF2B5EF4-FFF2-40B4-BE49-F238E27FC236}">
                <a16:creationId xmlns:a16="http://schemas.microsoft.com/office/drawing/2014/main" id="{B5AB3D9E-40BC-41FB-B101-935B1B605EC9}"/>
              </a:ext>
            </a:extLst>
          </p:cNvPr>
          <p:cNvSpPr/>
          <p:nvPr/>
        </p:nvSpPr>
        <p:spPr>
          <a:xfrm>
            <a:off x="46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9" name="Rechthoek 138">
            <a:extLst>
              <a:ext uri="{FF2B5EF4-FFF2-40B4-BE49-F238E27FC236}">
                <a16:creationId xmlns:a16="http://schemas.microsoft.com/office/drawing/2014/main" id="{E2DE9515-FF59-424F-BCE4-3B694E38DD24}"/>
              </a:ext>
            </a:extLst>
          </p:cNvPr>
          <p:cNvSpPr/>
          <p:nvPr/>
        </p:nvSpPr>
        <p:spPr>
          <a:xfrm>
            <a:off x="46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0B286D2B-47E3-46DC-BEA2-9B0D3FED108B}"/>
              </a:ext>
            </a:extLst>
          </p:cNvPr>
          <p:cNvSpPr/>
          <p:nvPr/>
        </p:nvSpPr>
        <p:spPr>
          <a:xfrm>
            <a:off x="46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1" name="Rechthoek 140">
            <a:extLst>
              <a:ext uri="{FF2B5EF4-FFF2-40B4-BE49-F238E27FC236}">
                <a16:creationId xmlns:a16="http://schemas.microsoft.com/office/drawing/2014/main" id="{94F13934-5208-41AD-B681-8A0E9459A174}"/>
              </a:ext>
            </a:extLst>
          </p:cNvPr>
          <p:cNvSpPr/>
          <p:nvPr/>
        </p:nvSpPr>
        <p:spPr>
          <a:xfrm>
            <a:off x="46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2E7D484B-EA00-4A3E-AA76-7C2B0631980A}"/>
              </a:ext>
            </a:extLst>
          </p:cNvPr>
          <p:cNvSpPr/>
          <p:nvPr/>
        </p:nvSpPr>
        <p:spPr>
          <a:xfrm>
            <a:off x="46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Rechthoek 142">
            <a:extLst>
              <a:ext uri="{FF2B5EF4-FFF2-40B4-BE49-F238E27FC236}">
                <a16:creationId xmlns:a16="http://schemas.microsoft.com/office/drawing/2014/main" id="{0F65CF4A-E068-4A94-97A1-15DC01533064}"/>
              </a:ext>
            </a:extLst>
          </p:cNvPr>
          <p:cNvSpPr/>
          <p:nvPr/>
        </p:nvSpPr>
        <p:spPr>
          <a:xfrm>
            <a:off x="46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4" name="Rechthoek 143">
            <a:extLst>
              <a:ext uri="{FF2B5EF4-FFF2-40B4-BE49-F238E27FC236}">
                <a16:creationId xmlns:a16="http://schemas.microsoft.com/office/drawing/2014/main" id="{CEC967AE-F59F-48C6-AD7E-078B8DAF2749}"/>
              </a:ext>
            </a:extLst>
          </p:cNvPr>
          <p:cNvSpPr/>
          <p:nvPr/>
        </p:nvSpPr>
        <p:spPr>
          <a:xfrm>
            <a:off x="46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Rechthoek 144">
            <a:extLst>
              <a:ext uri="{FF2B5EF4-FFF2-40B4-BE49-F238E27FC236}">
                <a16:creationId xmlns:a16="http://schemas.microsoft.com/office/drawing/2014/main" id="{ADC7602B-A173-46A6-A16C-C4E75E6F5059}"/>
              </a:ext>
            </a:extLst>
          </p:cNvPr>
          <p:cNvSpPr/>
          <p:nvPr/>
        </p:nvSpPr>
        <p:spPr>
          <a:xfrm>
            <a:off x="46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hthoek 145">
            <a:extLst>
              <a:ext uri="{FF2B5EF4-FFF2-40B4-BE49-F238E27FC236}">
                <a16:creationId xmlns:a16="http://schemas.microsoft.com/office/drawing/2014/main" id="{141C27E5-02C8-4635-82C0-681440395B44}"/>
              </a:ext>
            </a:extLst>
          </p:cNvPr>
          <p:cNvSpPr/>
          <p:nvPr/>
        </p:nvSpPr>
        <p:spPr>
          <a:xfrm>
            <a:off x="46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2B582B07-CF68-4999-87CE-B75B5C487D4D}"/>
              </a:ext>
            </a:extLst>
          </p:cNvPr>
          <p:cNvSpPr/>
          <p:nvPr/>
        </p:nvSpPr>
        <p:spPr>
          <a:xfrm>
            <a:off x="46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3AFF171-1921-4D39-8036-938E13C26C94}"/>
              </a:ext>
            </a:extLst>
          </p:cNvPr>
          <p:cNvSpPr/>
          <p:nvPr/>
        </p:nvSpPr>
        <p:spPr>
          <a:xfrm>
            <a:off x="46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4C1FDA84-BC97-40C8-84D4-D8A86A3466EB}"/>
              </a:ext>
            </a:extLst>
          </p:cNvPr>
          <p:cNvSpPr/>
          <p:nvPr/>
        </p:nvSpPr>
        <p:spPr>
          <a:xfrm>
            <a:off x="53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4449438A-CA8D-4097-8A6C-B1BD296C8964}"/>
              </a:ext>
            </a:extLst>
          </p:cNvPr>
          <p:cNvSpPr/>
          <p:nvPr/>
        </p:nvSpPr>
        <p:spPr>
          <a:xfrm>
            <a:off x="53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2" name="Rechthoek 151">
            <a:extLst>
              <a:ext uri="{FF2B5EF4-FFF2-40B4-BE49-F238E27FC236}">
                <a16:creationId xmlns:a16="http://schemas.microsoft.com/office/drawing/2014/main" id="{83A669B0-CAEF-41EA-A34E-3EACA592DE92}"/>
              </a:ext>
            </a:extLst>
          </p:cNvPr>
          <p:cNvSpPr/>
          <p:nvPr/>
        </p:nvSpPr>
        <p:spPr>
          <a:xfrm>
            <a:off x="53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3" name="Rechthoek 152">
            <a:extLst>
              <a:ext uri="{FF2B5EF4-FFF2-40B4-BE49-F238E27FC236}">
                <a16:creationId xmlns:a16="http://schemas.microsoft.com/office/drawing/2014/main" id="{AB092ED6-1CB9-4C85-9695-79C3E91654C6}"/>
              </a:ext>
            </a:extLst>
          </p:cNvPr>
          <p:cNvSpPr/>
          <p:nvPr/>
        </p:nvSpPr>
        <p:spPr>
          <a:xfrm>
            <a:off x="53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D86D4CB6-8BA5-4E13-9F79-8B2AADFE395F}"/>
              </a:ext>
            </a:extLst>
          </p:cNvPr>
          <p:cNvSpPr/>
          <p:nvPr/>
        </p:nvSpPr>
        <p:spPr>
          <a:xfrm>
            <a:off x="53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hthoek 154">
            <a:extLst>
              <a:ext uri="{FF2B5EF4-FFF2-40B4-BE49-F238E27FC236}">
                <a16:creationId xmlns:a16="http://schemas.microsoft.com/office/drawing/2014/main" id="{A381C3D0-8AD2-4CE1-B095-9312D20478DF}"/>
              </a:ext>
            </a:extLst>
          </p:cNvPr>
          <p:cNvSpPr/>
          <p:nvPr/>
        </p:nvSpPr>
        <p:spPr>
          <a:xfrm>
            <a:off x="53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6" name="Rechthoek 155">
            <a:extLst>
              <a:ext uri="{FF2B5EF4-FFF2-40B4-BE49-F238E27FC236}">
                <a16:creationId xmlns:a16="http://schemas.microsoft.com/office/drawing/2014/main" id="{88D99964-303C-49FB-A575-8C9922EBFFC4}"/>
              </a:ext>
            </a:extLst>
          </p:cNvPr>
          <p:cNvSpPr/>
          <p:nvPr/>
        </p:nvSpPr>
        <p:spPr>
          <a:xfrm>
            <a:off x="53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02D9FBF9-F255-4B07-85CB-AD1D228C4F32}"/>
              </a:ext>
            </a:extLst>
          </p:cNvPr>
          <p:cNvSpPr/>
          <p:nvPr/>
        </p:nvSpPr>
        <p:spPr>
          <a:xfrm>
            <a:off x="53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8" name="Rechthoek 157">
            <a:extLst>
              <a:ext uri="{FF2B5EF4-FFF2-40B4-BE49-F238E27FC236}">
                <a16:creationId xmlns:a16="http://schemas.microsoft.com/office/drawing/2014/main" id="{D15DB7F5-CF17-4997-AFF1-CE8B19CE986C}"/>
              </a:ext>
            </a:extLst>
          </p:cNvPr>
          <p:cNvSpPr/>
          <p:nvPr/>
        </p:nvSpPr>
        <p:spPr>
          <a:xfrm>
            <a:off x="53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9" name="Rechthoek 158">
            <a:extLst>
              <a:ext uri="{FF2B5EF4-FFF2-40B4-BE49-F238E27FC236}">
                <a16:creationId xmlns:a16="http://schemas.microsoft.com/office/drawing/2014/main" id="{EBD4E285-B4F8-4843-B11B-B944E8E5D3E3}"/>
              </a:ext>
            </a:extLst>
          </p:cNvPr>
          <p:cNvSpPr/>
          <p:nvPr/>
        </p:nvSpPr>
        <p:spPr>
          <a:xfrm>
            <a:off x="53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5DAACA4F-A3AF-4A6C-88DE-3FB237F77FAB}"/>
              </a:ext>
            </a:extLst>
          </p:cNvPr>
          <p:cNvSpPr/>
          <p:nvPr/>
        </p:nvSpPr>
        <p:spPr>
          <a:xfrm>
            <a:off x="53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5B68382A-ADC0-43A5-84BC-4949B971C668}"/>
              </a:ext>
            </a:extLst>
          </p:cNvPr>
          <p:cNvSpPr/>
          <p:nvPr/>
        </p:nvSpPr>
        <p:spPr>
          <a:xfrm>
            <a:off x="53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B93484D3-A934-4483-9606-1C1C3D79C884}"/>
              </a:ext>
            </a:extLst>
          </p:cNvPr>
          <p:cNvSpPr/>
          <p:nvPr/>
        </p:nvSpPr>
        <p:spPr>
          <a:xfrm>
            <a:off x="53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E4677E97-1711-4E05-AF18-19DEFDA2180E}"/>
              </a:ext>
            </a:extLst>
          </p:cNvPr>
          <p:cNvSpPr/>
          <p:nvPr/>
        </p:nvSpPr>
        <p:spPr>
          <a:xfrm>
            <a:off x="53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5" name="Rechthoek 164">
            <a:extLst>
              <a:ext uri="{FF2B5EF4-FFF2-40B4-BE49-F238E27FC236}">
                <a16:creationId xmlns:a16="http://schemas.microsoft.com/office/drawing/2014/main" id="{5F43F1AF-56BE-4EEE-B4EB-5255B6AB1806}"/>
              </a:ext>
            </a:extLst>
          </p:cNvPr>
          <p:cNvSpPr/>
          <p:nvPr/>
        </p:nvSpPr>
        <p:spPr>
          <a:xfrm>
            <a:off x="53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C05FEC5B-020E-4DF1-B01E-87D40609286A}"/>
              </a:ext>
            </a:extLst>
          </p:cNvPr>
          <p:cNvSpPr/>
          <p:nvPr/>
        </p:nvSpPr>
        <p:spPr>
          <a:xfrm>
            <a:off x="53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4" name="Rechthoek 253">
            <a:extLst>
              <a:ext uri="{FF2B5EF4-FFF2-40B4-BE49-F238E27FC236}">
                <a16:creationId xmlns:a16="http://schemas.microsoft.com/office/drawing/2014/main" id="{61484726-80BA-4C3A-815A-78E2A94C0B72}"/>
              </a:ext>
            </a:extLst>
          </p:cNvPr>
          <p:cNvSpPr/>
          <p:nvPr/>
        </p:nvSpPr>
        <p:spPr>
          <a:xfrm>
            <a:off x="60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03EECA94-3E9D-4D47-BD25-6C9A280BFC93}"/>
              </a:ext>
            </a:extLst>
          </p:cNvPr>
          <p:cNvSpPr/>
          <p:nvPr/>
        </p:nvSpPr>
        <p:spPr>
          <a:xfrm>
            <a:off x="60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6" name="Rechthoek 255">
            <a:extLst>
              <a:ext uri="{FF2B5EF4-FFF2-40B4-BE49-F238E27FC236}">
                <a16:creationId xmlns:a16="http://schemas.microsoft.com/office/drawing/2014/main" id="{77D8BD68-6902-4CFA-8BAD-B6FE69170F37}"/>
              </a:ext>
            </a:extLst>
          </p:cNvPr>
          <p:cNvSpPr/>
          <p:nvPr/>
        </p:nvSpPr>
        <p:spPr>
          <a:xfrm>
            <a:off x="60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7" name="Rechthoek 256">
            <a:extLst>
              <a:ext uri="{FF2B5EF4-FFF2-40B4-BE49-F238E27FC236}">
                <a16:creationId xmlns:a16="http://schemas.microsoft.com/office/drawing/2014/main" id="{7955250E-6241-40AC-B572-8CE3219246CC}"/>
              </a:ext>
            </a:extLst>
          </p:cNvPr>
          <p:cNvSpPr/>
          <p:nvPr/>
        </p:nvSpPr>
        <p:spPr>
          <a:xfrm>
            <a:off x="60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8" name="Rechthoek 257">
            <a:extLst>
              <a:ext uri="{FF2B5EF4-FFF2-40B4-BE49-F238E27FC236}">
                <a16:creationId xmlns:a16="http://schemas.microsoft.com/office/drawing/2014/main" id="{06EC2913-31C1-4ACF-ADA7-E3AB7244EC17}"/>
              </a:ext>
            </a:extLst>
          </p:cNvPr>
          <p:cNvSpPr/>
          <p:nvPr/>
        </p:nvSpPr>
        <p:spPr>
          <a:xfrm>
            <a:off x="60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43681E33-B5D4-45D2-B3E8-3F1A8B7951AC}"/>
              </a:ext>
            </a:extLst>
          </p:cNvPr>
          <p:cNvSpPr/>
          <p:nvPr/>
        </p:nvSpPr>
        <p:spPr>
          <a:xfrm>
            <a:off x="60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BCDF011E-F47E-4F9B-90AC-1C65D240B9E4}"/>
              </a:ext>
            </a:extLst>
          </p:cNvPr>
          <p:cNvSpPr/>
          <p:nvPr/>
        </p:nvSpPr>
        <p:spPr>
          <a:xfrm>
            <a:off x="60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704678A9-56D5-4DBF-BE2D-0C01B16DDAE3}"/>
              </a:ext>
            </a:extLst>
          </p:cNvPr>
          <p:cNvSpPr/>
          <p:nvPr/>
        </p:nvSpPr>
        <p:spPr>
          <a:xfrm>
            <a:off x="60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3FB4E83C-A2A9-45BC-8E64-6D0B5D05B00C}"/>
              </a:ext>
            </a:extLst>
          </p:cNvPr>
          <p:cNvSpPr/>
          <p:nvPr/>
        </p:nvSpPr>
        <p:spPr>
          <a:xfrm>
            <a:off x="60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F26BA6AE-9592-4CF4-84A6-A3F80F7CCA0E}"/>
              </a:ext>
            </a:extLst>
          </p:cNvPr>
          <p:cNvSpPr/>
          <p:nvPr/>
        </p:nvSpPr>
        <p:spPr>
          <a:xfrm>
            <a:off x="60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9118C0FC-EEFD-4D51-8FF9-8B9778E1C099}"/>
              </a:ext>
            </a:extLst>
          </p:cNvPr>
          <p:cNvSpPr/>
          <p:nvPr/>
        </p:nvSpPr>
        <p:spPr>
          <a:xfrm>
            <a:off x="60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2E4F9A9D-5AF9-4037-906F-EB9DD0F9E369}"/>
              </a:ext>
            </a:extLst>
          </p:cNvPr>
          <p:cNvSpPr/>
          <p:nvPr/>
        </p:nvSpPr>
        <p:spPr>
          <a:xfrm>
            <a:off x="60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6" name="Rechthoek 265">
            <a:extLst>
              <a:ext uri="{FF2B5EF4-FFF2-40B4-BE49-F238E27FC236}">
                <a16:creationId xmlns:a16="http://schemas.microsoft.com/office/drawing/2014/main" id="{172FB350-7608-4505-BB9B-7710E8FD6426}"/>
              </a:ext>
            </a:extLst>
          </p:cNvPr>
          <p:cNvSpPr/>
          <p:nvPr/>
        </p:nvSpPr>
        <p:spPr>
          <a:xfrm>
            <a:off x="60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022B2669-BD41-4D5C-92CF-3BCF30218787}"/>
              </a:ext>
            </a:extLst>
          </p:cNvPr>
          <p:cNvSpPr/>
          <p:nvPr/>
        </p:nvSpPr>
        <p:spPr>
          <a:xfrm>
            <a:off x="60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01F69752-D9F2-4D03-9752-2E3125B3C757}"/>
              </a:ext>
            </a:extLst>
          </p:cNvPr>
          <p:cNvSpPr/>
          <p:nvPr/>
        </p:nvSpPr>
        <p:spPr>
          <a:xfrm>
            <a:off x="60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49D519DC-B321-4C4E-8696-BEE5ABA26891}"/>
              </a:ext>
            </a:extLst>
          </p:cNvPr>
          <p:cNvSpPr/>
          <p:nvPr/>
        </p:nvSpPr>
        <p:spPr>
          <a:xfrm>
            <a:off x="60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24326B36-EDCE-43AA-B151-E709141BF538}"/>
              </a:ext>
            </a:extLst>
          </p:cNvPr>
          <p:cNvSpPr/>
          <p:nvPr/>
        </p:nvSpPr>
        <p:spPr>
          <a:xfrm>
            <a:off x="68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2" name="Rechthoek 271">
            <a:extLst>
              <a:ext uri="{FF2B5EF4-FFF2-40B4-BE49-F238E27FC236}">
                <a16:creationId xmlns:a16="http://schemas.microsoft.com/office/drawing/2014/main" id="{BCF2D64B-4049-46B5-8BE6-E269A43E88EF}"/>
              </a:ext>
            </a:extLst>
          </p:cNvPr>
          <p:cNvSpPr/>
          <p:nvPr/>
        </p:nvSpPr>
        <p:spPr>
          <a:xfrm>
            <a:off x="68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8A29723B-2A25-45FD-B14A-D90919B259EE}"/>
              </a:ext>
            </a:extLst>
          </p:cNvPr>
          <p:cNvSpPr/>
          <p:nvPr/>
        </p:nvSpPr>
        <p:spPr>
          <a:xfrm>
            <a:off x="68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2E26E006-D463-4CE7-B95F-9A2A6E60F8B9}"/>
              </a:ext>
            </a:extLst>
          </p:cNvPr>
          <p:cNvSpPr/>
          <p:nvPr/>
        </p:nvSpPr>
        <p:spPr>
          <a:xfrm>
            <a:off x="68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0D1F26B1-09DF-4284-A01A-43EA9CF417D7}"/>
              </a:ext>
            </a:extLst>
          </p:cNvPr>
          <p:cNvSpPr/>
          <p:nvPr/>
        </p:nvSpPr>
        <p:spPr>
          <a:xfrm>
            <a:off x="68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6" name="Rechthoek 275">
            <a:extLst>
              <a:ext uri="{FF2B5EF4-FFF2-40B4-BE49-F238E27FC236}">
                <a16:creationId xmlns:a16="http://schemas.microsoft.com/office/drawing/2014/main" id="{148F824F-AE34-420C-B1FD-CF8F54D4F4CB}"/>
              </a:ext>
            </a:extLst>
          </p:cNvPr>
          <p:cNvSpPr/>
          <p:nvPr/>
        </p:nvSpPr>
        <p:spPr>
          <a:xfrm>
            <a:off x="68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C69AC294-DBB9-44B5-A53A-8CA73B75AEFC}"/>
              </a:ext>
            </a:extLst>
          </p:cNvPr>
          <p:cNvSpPr/>
          <p:nvPr/>
        </p:nvSpPr>
        <p:spPr>
          <a:xfrm>
            <a:off x="68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9F8B6E37-E61C-49A2-9BC1-382D8ACB394D}"/>
              </a:ext>
            </a:extLst>
          </p:cNvPr>
          <p:cNvSpPr/>
          <p:nvPr/>
        </p:nvSpPr>
        <p:spPr>
          <a:xfrm>
            <a:off x="68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DF398996-BDDB-40AD-A49B-AFC8A01DB5D2}"/>
              </a:ext>
            </a:extLst>
          </p:cNvPr>
          <p:cNvSpPr/>
          <p:nvPr/>
        </p:nvSpPr>
        <p:spPr>
          <a:xfrm>
            <a:off x="68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6DB1D064-4F43-43E0-B500-A1CD64CF5F97}"/>
              </a:ext>
            </a:extLst>
          </p:cNvPr>
          <p:cNvSpPr/>
          <p:nvPr/>
        </p:nvSpPr>
        <p:spPr>
          <a:xfrm>
            <a:off x="68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E814EEDF-B726-4563-8D98-0F6C7AD9FD90}"/>
              </a:ext>
            </a:extLst>
          </p:cNvPr>
          <p:cNvSpPr/>
          <p:nvPr/>
        </p:nvSpPr>
        <p:spPr>
          <a:xfrm>
            <a:off x="68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2CD3E0AF-AAD0-4F4C-B356-2EB51E0269FC}"/>
              </a:ext>
            </a:extLst>
          </p:cNvPr>
          <p:cNvSpPr/>
          <p:nvPr/>
        </p:nvSpPr>
        <p:spPr>
          <a:xfrm>
            <a:off x="68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3" name="Rechthoek 282">
            <a:extLst>
              <a:ext uri="{FF2B5EF4-FFF2-40B4-BE49-F238E27FC236}">
                <a16:creationId xmlns:a16="http://schemas.microsoft.com/office/drawing/2014/main" id="{0D2EF1F3-7DB8-4197-AA0B-92A54E3FED5A}"/>
              </a:ext>
            </a:extLst>
          </p:cNvPr>
          <p:cNvSpPr/>
          <p:nvPr/>
        </p:nvSpPr>
        <p:spPr>
          <a:xfrm>
            <a:off x="68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E4B7BF95-5F2B-4EE2-9E75-2463471139E0}"/>
              </a:ext>
            </a:extLst>
          </p:cNvPr>
          <p:cNvSpPr/>
          <p:nvPr/>
        </p:nvSpPr>
        <p:spPr>
          <a:xfrm>
            <a:off x="68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6" name="Rechthoek 285">
            <a:extLst>
              <a:ext uri="{FF2B5EF4-FFF2-40B4-BE49-F238E27FC236}">
                <a16:creationId xmlns:a16="http://schemas.microsoft.com/office/drawing/2014/main" id="{C37E115A-89C8-4E06-8E28-E141836704CD}"/>
              </a:ext>
            </a:extLst>
          </p:cNvPr>
          <p:cNvSpPr/>
          <p:nvPr/>
        </p:nvSpPr>
        <p:spPr>
          <a:xfrm>
            <a:off x="68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F38A4FF3-2736-473D-B15C-8B7A9EC7959D}"/>
              </a:ext>
            </a:extLst>
          </p:cNvPr>
          <p:cNvSpPr/>
          <p:nvPr/>
        </p:nvSpPr>
        <p:spPr>
          <a:xfrm>
            <a:off x="68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8" name="Rechthoek 287">
            <a:extLst>
              <a:ext uri="{FF2B5EF4-FFF2-40B4-BE49-F238E27FC236}">
                <a16:creationId xmlns:a16="http://schemas.microsoft.com/office/drawing/2014/main" id="{338F4C75-11DB-4DE9-84C2-DDFC6046685F}"/>
              </a:ext>
            </a:extLst>
          </p:cNvPr>
          <p:cNvSpPr/>
          <p:nvPr/>
        </p:nvSpPr>
        <p:spPr>
          <a:xfrm>
            <a:off x="75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9" name="Rechthoek 288">
            <a:extLst>
              <a:ext uri="{FF2B5EF4-FFF2-40B4-BE49-F238E27FC236}">
                <a16:creationId xmlns:a16="http://schemas.microsoft.com/office/drawing/2014/main" id="{7718F366-129B-42FF-9D2A-F9E53889A39E}"/>
              </a:ext>
            </a:extLst>
          </p:cNvPr>
          <p:cNvSpPr/>
          <p:nvPr/>
        </p:nvSpPr>
        <p:spPr>
          <a:xfrm>
            <a:off x="75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0" name="Rechthoek 289">
            <a:extLst>
              <a:ext uri="{FF2B5EF4-FFF2-40B4-BE49-F238E27FC236}">
                <a16:creationId xmlns:a16="http://schemas.microsoft.com/office/drawing/2014/main" id="{DFE28C2D-F5DD-4358-B28C-BAA44161455D}"/>
              </a:ext>
            </a:extLst>
          </p:cNvPr>
          <p:cNvSpPr/>
          <p:nvPr/>
        </p:nvSpPr>
        <p:spPr>
          <a:xfrm>
            <a:off x="75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91" name="Rechthoek 290">
            <a:extLst>
              <a:ext uri="{FF2B5EF4-FFF2-40B4-BE49-F238E27FC236}">
                <a16:creationId xmlns:a16="http://schemas.microsoft.com/office/drawing/2014/main" id="{CB1F4F1F-D9FF-4898-82AA-E7AB2410A9EF}"/>
              </a:ext>
            </a:extLst>
          </p:cNvPr>
          <p:cNvSpPr/>
          <p:nvPr/>
        </p:nvSpPr>
        <p:spPr>
          <a:xfrm>
            <a:off x="75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7" name="Rechthoek 296">
            <a:extLst>
              <a:ext uri="{FF2B5EF4-FFF2-40B4-BE49-F238E27FC236}">
                <a16:creationId xmlns:a16="http://schemas.microsoft.com/office/drawing/2014/main" id="{FAD103BE-E5C2-4E84-AD69-B6C34FB16D2F}"/>
              </a:ext>
            </a:extLst>
          </p:cNvPr>
          <p:cNvSpPr/>
          <p:nvPr/>
        </p:nvSpPr>
        <p:spPr>
          <a:xfrm>
            <a:off x="75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8" name="Rechthoek 297">
            <a:extLst>
              <a:ext uri="{FF2B5EF4-FFF2-40B4-BE49-F238E27FC236}">
                <a16:creationId xmlns:a16="http://schemas.microsoft.com/office/drawing/2014/main" id="{70AF45BB-ACE3-4398-B4D6-28F42F9D230F}"/>
              </a:ext>
            </a:extLst>
          </p:cNvPr>
          <p:cNvSpPr/>
          <p:nvPr/>
        </p:nvSpPr>
        <p:spPr>
          <a:xfrm>
            <a:off x="75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9" name="Rechthoek 298">
            <a:extLst>
              <a:ext uri="{FF2B5EF4-FFF2-40B4-BE49-F238E27FC236}">
                <a16:creationId xmlns:a16="http://schemas.microsoft.com/office/drawing/2014/main" id="{E912FFE7-26E9-40BB-B304-B03246DC3F28}"/>
              </a:ext>
            </a:extLst>
          </p:cNvPr>
          <p:cNvSpPr/>
          <p:nvPr/>
        </p:nvSpPr>
        <p:spPr>
          <a:xfrm>
            <a:off x="75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0" name="Rechthoek 299">
            <a:extLst>
              <a:ext uri="{FF2B5EF4-FFF2-40B4-BE49-F238E27FC236}">
                <a16:creationId xmlns:a16="http://schemas.microsoft.com/office/drawing/2014/main" id="{D32CFA2F-B1F5-4B51-8270-D860A0AE693D}"/>
              </a:ext>
            </a:extLst>
          </p:cNvPr>
          <p:cNvSpPr/>
          <p:nvPr/>
        </p:nvSpPr>
        <p:spPr>
          <a:xfrm>
            <a:off x="75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B6CF20E4-8558-42E6-9CCF-434E10C5B68E}"/>
              </a:ext>
            </a:extLst>
          </p:cNvPr>
          <p:cNvSpPr/>
          <p:nvPr/>
        </p:nvSpPr>
        <p:spPr>
          <a:xfrm>
            <a:off x="75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D40D68C1-34B6-4AE5-BBB2-2564A24B50F3}"/>
              </a:ext>
            </a:extLst>
          </p:cNvPr>
          <p:cNvSpPr/>
          <p:nvPr/>
        </p:nvSpPr>
        <p:spPr>
          <a:xfrm>
            <a:off x="75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049827CF-DA0D-41A9-93C0-C3A9607923BF}"/>
              </a:ext>
            </a:extLst>
          </p:cNvPr>
          <p:cNvSpPr/>
          <p:nvPr/>
        </p:nvSpPr>
        <p:spPr>
          <a:xfrm>
            <a:off x="75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5" name="Rechthoek 304">
            <a:extLst>
              <a:ext uri="{FF2B5EF4-FFF2-40B4-BE49-F238E27FC236}">
                <a16:creationId xmlns:a16="http://schemas.microsoft.com/office/drawing/2014/main" id="{26ECF6BF-222D-48FE-A8C8-E630B6E66DCF}"/>
              </a:ext>
            </a:extLst>
          </p:cNvPr>
          <p:cNvSpPr/>
          <p:nvPr/>
        </p:nvSpPr>
        <p:spPr>
          <a:xfrm>
            <a:off x="82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FDEBF468-A88A-4398-B502-E9F6AF8F0E26}"/>
              </a:ext>
            </a:extLst>
          </p:cNvPr>
          <p:cNvSpPr/>
          <p:nvPr/>
        </p:nvSpPr>
        <p:spPr>
          <a:xfrm>
            <a:off x="82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54C18920-4EE3-4B57-BD8D-C8E00D96D278}"/>
              </a:ext>
            </a:extLst>
          </p:cNvPr>
          <p:cNvSpPr/>
          <p:nvPr/>
        </p:nvSpPr>
        <p:spPr>
          <a:xfrm>
            <a:off x="82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2D8260D9-F021-4E98-885A-07F551DB5236}"/>
              </a:ext>
            </a:extLst>
          </p:cNvPr>
          <p:cNvSpPr/>
          <p:nvPr/>
        </p:nvSpPr>
        <p:spPr>
          <a:xfrm>
            <a:off x="82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4" name="Rechthoek 313">
            <a:extLst>
              <a:ext uri="{FF2B5EF4-FFF2-40B4-BE49-F238E27FC236}">
                <a16:creationId xmlns:a16="http://schemas.microsoft.com/office/drawing/2014/main" id="{28F16177-61FF-4E0E-BF53-90F6A86627A8}"/>
              </a:ext>
            </a:extLst>
          </p:cNvPr>
          <p:cNvSpPr/>
          <p:nvPr/>
        </p:nvSpPr>
        <p:spPr>
          <a:xfrm>
            <a:off x="82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5" name="Rechthoek 314">
            <a:extLst>
              <a:ext uri="{FF2B5EF4-FFF2-40B4-BE49-F238E27FC236}">
                <a16:creationId xmlns:a16="http://schemas.microsoft.com/office/drawing/2014/main" id="{E4107DCF-5E8E-47AA-9CA2-32CF61220D85}"/>
              </a:ext>
            </a:extLst>
          </p:cNvPr>
          <p:cNvSpPr/>
          <p:nvPr/>
        </p:nvSpPr>
        <p:spPr>
          <a:xfrm>
            <a:off x="82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6" name="Rechthoek 315">
            <a:extLst>
              <a:ext uri="{FF2B5EF4-FFF2-40B4-BE49-F238E27FC236}">
                <a16:creationId xmlns:a16="http://schemas.microsoft.com/office/drawing/2014/main" id="{39E63479-9888-43EB-AE6D-15C502CFBB95}"/>
              </a:ext>
            </a:extLst>
          </p:cNvPr>
          <p:cNvSpPr/>
          <p:nvPr/>
        </p:nvSpPr>
        <p:spPr>
          <a:xfrm>
            <a:off x="82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7" name="Rechthoek 316">
            <a:extLst>
              <a:ext uri="{FF2B5EF4-FFF2-40B4-BE49-F238E27FC236}">
                <a16:creationId xmlns:a16="http://schemas.microsoft.com/office/drawing/2014/main" id="{93F6C68A-F6BE-44E0-8F72-205768EDBCFA}"/>
              </a:ext>
            </a:extLst>
          </p:cNvPr>
          <p:cNvSpPr/>
          <p:nvPr/>
        </p:nvSpPr>
        <p:spPr>
          <a:xfrm>
            <a:off x="82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0" name="Rechthoek 319">
            <a:extLst>
              <a:ext uri="{FF2B5EF4-FFF2-40B4-BE49-F238E27FC236}">
                <a16:creationId xmlns:a16="http://schemas.microsoft.com/office/drawing/2014/main" id="{1CA8BDB1-8567-46E4-BB20-9E2AFC5608BE}"/>
              </a:ext>
            </a:extLst>
          </p:cNvPr>
          <p:cNvSpPr/>
          <p:nvPr/>
        </p:nvSpPr>
        <p:spPr>
          <a:xfrm>
            <a:off x="82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1" name="Rechthoek 320">
            <a:extLst>
              <a:ext uri="{FF2B5EF4-FFF2-40B4-BE49-F238E27FC236}">
                <a16:creationId xmlns:a16="http://schemas.microsoft.com/office/drawing/2014/main" id="{1DABB7B8-5390-4CA3-9352-2103B2E2BB1D}"/>
              </a:ext>
            </a:extLst>
          </p:cNvPr>
          <p:cNvSpPr/>
          <p:nvPr/>
        </p:nvSpPr>
        <p:spPr>
          <a:xfrm>
            <a:off x="82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2" name="Rechthoek 321">
            <a:extLst>
              <a:ext uri="{FF2B5EF4-FFF2-40B4-BE49-F238E27FC236}">
                <a16:creationId xmlns:a16="http://schemas.microsoft.com/office/drawing/2014/main" id="{93D76654-8CF4-4D21-A1B5-D82E3DC4797C}"/>
              </a:ext>
            </a:extLst>
          </p:cNvPr>
          <p:cNvSpPr/>
          <p:nvPr/>
        </p:nvSpPr>
        <p:spPr>
          <a:xfrm>
            <a:off x="89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3" name="Rechthoek 322">
            <a:extLst>
              <a:ext uri="{FF2B5EF4-FFF2-40B4-BE49-F238E27FC236}">
                <a16:creationId xmlns:a16="http://schemas.microsoft.com/office/drawing/2014/main" id="{066AC8F4-4BC2-4BD4-B186-FCDB350E6DE6}"/>
              </a:ext>
            </a:extLst>
          </p:cNvPr>
          <p:cNvSpPr/>
          <p:nvPr/>
        </p:nvSpPr>
        <p:spPr>
          <a:xfrm>
            <a:off x="89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4" name="Rechthoek 323">
            <a:extLst>
              <a:ext uri="{FF2B5EF4-FFF2-40B4-BE49-F238E27FC236}">
                <a16:creationId xmlns:a16="http://schemas.microsoft.com/office/drawing/2014/main" id="{3DB32F62-C675-4C10-8E6F-0D52B1CED7B6}"/>
              </a:ext>
            </a:extLst>
          </p:cNvPr>
          <p:cNvSpPr/>
          <p:nvPr/>
        </p:nvSpPr>
        <p:spPr>
          <a:xfrm>
            <a:off x="89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25" name="Rechthoek 324">
            <a:extLst>
              <a:ext uri="{FF2B5EF4-FFF2-40B4-BE49-F238E27FC236}">
                <a16:creationId xmlns:a16="http://schemas.microsoft.com/office/drawing/2014/main" id="{9153A704-04E3-49E0-9CB6-C688FADD6570}"/>
              </a:ext>
            </a:extLst>
          </p:cNvPr>
          <p:cNvSpPr/>
          <p:nvPr/>
        </p:nvSpPr>
        <p:spPr>
          <a:xfrm>
            <a:off x="89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1" name="Rechthoek 330">
            <a:extLst>
              <a:ext uri="{FF2B5EF4-FFF2-40B4-BE49-F238E27FC236}">
                <a16:creationId xmlns:a16="http://schemas.microsoft.com/office/drawing/2014/main" id="{01B2230E-D249-4C05-80A6-FC0B564A2961}"/>
              </a:ext>
            </a:extLst>
          </p:cNvPr>
          <p:cNvSpPr/>
          <p:nvPr/>
        </p:nvSpPr>
        <p:spPr>
          <a:xfrm>
            <a:off x="89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2" name="Rechthoek 331">
            <a:extLst>
              <a:ext uri="{FF2B5EF4-FFF2-40B4-BE49-F238E27FC236}">
                <a16:creationId xmlns:a16="http://schemas.microsoft.com/office/drawing/2014/main" id="{CEF6B83E-FB0B-4C80-91F8-CF6957DC2FFB}"/>
              </a:ext>
            </a:extLst>
          </p:cNvPr>
          <p:cNvSpPr/>
          <p:nvPr/>
        </p:nvSpPr>
        <p:spPr>
          <a:xfrm>
            <a:off x="89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33" name="Rechthoek 332">
            <a:extLst>
              <a:ext uri="{FF2B5EF4-FFF2-40B4-BE49-F238E27FC236}">
                <a16:creationId xmlns:a16="http://schemas.microsoft.com/office/drawing/2014/main" id="{4A98F054-B85D-49D0-9FF0-FB49C8481CBA}"/>
              </a:ext>
            </a:extLst>
          </p:cNvPr>
          <p:cNvSpPr/>
          <p:nvPr/>
        </p:nvSpPr>
        <p:spPr>
          <a:xfrm>
            <a:off x="89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37" name="Rechthoek 336">
            <a:extLst>
              <a:ext uri="{FF2B5EF4-FFF2-40B4-BE49-F238E27FC236}">
                <a16:creationId xmlns:a16="http://schemas.microsoft.com/office/drawing/2014/main" id="{50A28537-211C-469C-BA99-5759B5368F79}"/>
              </a:ext>
            </a:extLst>
          </p:cNvPr>
          <p:cNvSpPr/>
          <p:nvPr/>
        </p:nvSpPr>
        <p:spPr>
          <a:xfrm>
            <a:off x="89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8" name="Rechthoek 337">
            <a:extLst>
              <a:ext uri="{FF2B5EF4-FFF2-40B4-BE49-F238E27FC236}">
                <a16:creationId xmlns:a16="http://schemas.microsoft.com/office/drawing/2014/main" id="{8121367D-628C-40DD-B4E7-4CE49C4B52A0}"/>
              </a:ext>
            </a:extLst>
          </p:cNvPr>
          <p:cNvSpPr/>
          <p:nvPr/>
        </p:nvSpPr>
        <p:spPr>
          <a:xfrm>
            <a:off x="89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7" name="Rechthoek 146">
            <a:extLst>
              <a:ext uri="{FF2B5EF4-FFF2-40B4-BE49-F238E27FC236}">
                <a16:creationId xmlns:a16="http://schemas.microsoft.com/office/drawing/2014/main" id="{DB2A8317-59A4-49C0-A426-2A3BE8FDBA12}"/>
              </a:ext>
            </a:extLst>
          </p:cNvPr>
          <p:cNvSpPr/>
          <p:nvPr/>
        </p:nvSpPr>
        <p:spPr>
          <a:xfrm>
            <a:off x="465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4423E0C-B12E-4A6F-B763-7609F66ECD7F}"/>
              </a:ext>
            </a:extLst>
          </p:cNvPr>
          <p:cNvSpPr/>
          <p:nvPr/>
        </p:nvSpPr>
        <p:spPr>
          <a:xfrm>
            <a:off x="5376000" y="270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81C98D2A-5091-4A68-9F58-1622FE8CC3DF}"/>
              </a:ext>
            </a:extLst>
          </p:cNvPr>
          <p:cNvSpPr/>
          <p:nvPr/>
        </p:nvSpPr>
        <p:spPr>
          <a:xfrm>
            <a:off x="6096000" y="234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Rechthoek 284">
            <a:extLst>
              <a:ext uri="{FF2B5EF4-FFF2-40B4-BE49-F238E27FC236}">
                <a16:creationId xmlns:a16="http://schemas.microsoft.com/office/drawing/2014/main" id="{DABFFDD2-94E7-4757-8A8D-1C34D4B23816}"/>
              </a:ext>
            </a:extLst>
          </p:cNvPr>
          <p:cNvSpPr/>
          <p:nvPr/>
        </p:nvSpPr>
        <p:spPr>
          <a:xfrm>
            <a:off x="6816000" y="19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A9D2664A-5263-4203-B24B-FFFC7DD7214E}"/>
              </a:ext>
            </a:extLst>
          </p:cNvPr>
          <p:cNvSpPr/>
          <p:nvPr/>
        </p:nvSpPr>
        <p:spPr>
          <a:xfrm>
            <a:off x="7536000" y="16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9" name="Rechthoek 318">
            <a:extLst>
              <a:ext uri="{FF2B5EF4-FFF2-40B4-BE49-F238E27FC236}">
                <a16:creationId xmlns:a16="http://schemas.microsoft.com/office/drawing/2014/main" id="{B1103B9E-AA2E-4FD0-8B7D-E0EC9D00106C}"/>
              </a:ext>
            </a:extLst>
          </p:cNvPr>
          <p:cNvSpPr/>
          <p:nvPr/>
        </p:nvSpPr>
        <p:spPr>
          <a:xfrm>
            <a:off x="8256000" y="12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Rechthoek 389">
            <a:extLst>
              <a:ext uri="{FF2B5EF4-FFF2-40B4-BE49-F238E27FC236}">
                <a16:creationId xmlns:a16="http://schemas.microsoft.com/office/drawing/2014/main" id="{A0DCA830-8C63-428A-AF05-473FE4291882}"/>
              </a:ext>
            </a:extLst>
          </p:cNvPr>
          <p:cNvSpPr/>
          <p:nvPr/>
        </p:nvSpPr>
        <p:spPr>
          <a:xfrm>
            <a:off x="75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1" name="Rechthoek 390">
            <a:extLst>
              <a:ext uri="{FF2B5EF4-FFF2-40B4-BE49-F238E27FC236}">
                <a16:creationId xmlns:a16="http://schemas.microsoft.com/office/drawing/2014/main" id="{7E95866A-0E6C-4742-ACB8-BE819B93F289}"/>
              </a:ext>
            </a:extLst>
          </p:cNvPr>
          <p:cNvSpPr/>
          <p:nvPr/>
        </p:nvSpPr>
        <p:spPr>
          <a:xfrm>
            <a:off x="75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2" name="Rechthoek 391">
            <a:extLst>
              <a:ext uri="{FF2B5EF4-FFF2-40B4-BE49-F238E27FC236}">
                <a16:creationId xmlns:a16="http://schemas.microsoft.com/office/drawing/2014/main" id="{54694C3B-C502-45C1-97D6-2037A206642A}"/>
              </a:ext>
            </a:extLst>
          </p:cNvPr>
          <p:cNvSpPr/>
          <p:nvPr/>
        </p:nvSpPr>
        <p:spPr>
          <a:xfrm>
            <a:off x="75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3" name="Rechthoek 392">
            <a:extLst>
              <a:ext uri="{FF2B5EF4-FFF2-40B4-BE49-F238E27FC236}">
                <a16:creationId xmlns:a16="http://schemas.microsoft.com/office/drawing/2014/main" id="{300EAEA8-F9C2-4BA4-993C-F00E84DDA30E}"/>
              </a:ext>
            </a:extLst>
          </p:cNvPr>
          <p:cNvSpPr/>
          <p:nvPr/>
        </p:nvSpPr>
        <p:spPr>
          <a:xfrm>
            <a:off x="75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4" name="Rechthoek 393">
            <a:extLst>
              <a:ext uri="{FF2B5EF4-FFF2-40B4-BE49-F238E27FC236}">
                <a16:creationId xmlns:a16="http://schemas.microsoft.com/office/drawing/2014/main" id="{7E1C7A1A-D4D7-4B32-9573-F7D4031FF040}"/>
              </a:ext>
            </a:extLst>
          </p:cNvPr>
          <p:cNvSpPr/>
          <p:nvPr/>
        </p:nvSpPr>
        <p:spPr>
          <a:xfrm>
            <a:off x="75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5" name="Rechthoek 394">
            <a:extLst>
              <a:ext uri="{FF2B5EF4-FFF2-40B4-BE49-F238E27FC236}">
                <a16:creationId xmlns:a16="http://schemas.microsoft.com/office/drawing/2014/main" id="{75F5EBEE-54DA-41F1-997C-BAD0D223C32C}"/>
              </a:ext>
            </a:extLst>
          </p:cNvPr>
          <p:cNvSpPr/>
          <p:nvPr/>
        </p:nvSpPr>
        <p:spPr>
          <a:xfrm>
            <a:off x="82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6" name="Rechthoek 395">
            <a:extLst>
              <a:ext uri="{FF2B5EF4-FFF2-40B4-BE49-F238E27FC236}">
                <a16:creationId xmlns:a16="http://schemas.microsoft.com/office/drawing/2014/main" id="{1121A0B9-7BB8-4821-A818-8609FD92E736}"/>
              </a:ext>
            </a:extLst>
          </p:cNvPr>
          <p:cNvSpPr/>
          <p:nvPr/>
        </p:nvSpPr>
        <p:spPr>
          <a:xfrm>
            <a:off x="82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7" name="Rechthoek 396">
            <a:extLst>
              <a:ext uri="{FF2B5EF4-FFF2-40B4-BE49-F238E27FC236}">
                <a16:creationId xmlns:a16="http://schemas.microsoft.com/office/drawing/2014/main" id="{1771A158-CFD4-4F8A-97CF-2569EF42B6C7}"/>
              </a:ext>
            </a:extLst>
          </p:cNvPr>
          <p:cNvSpPr/>
          <p:nvPr/>
        </p:nvSpPr>
        <p:spPr>
          <a:xfrm>
            <a:off x="82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8" name="Rechthoek 397">
            <a:extLst>
              <a:ext uri="{FF2B5EF4-FFF2-40B4-BE49-F238E27FC236}">
                <a16:creationId xmlns:a16="http://schemas.microsoft.com/office/drawing/2014/main" id="{DE72BD94-76C4-417E-B7A1-F7F6775D73C0}"/>
              </a:ext>
            </a:extLst>
          </p:cNvPr>
          <p:cNvSpPr/>
          <p:nvPr/>
        </p:nvSpPr>
        <p:spPr>
          <a:xfrm>
            <a:off x="82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9" name="Rechthoek 398">
            <a:extLst>
              <a:ext uri="{FF2B5EF4-FFF2-40B4-BE49-F238E27FC236}">
                <a16:creationId xmlns:a16="http://schemas.microsoft.com/office/drawing/2014/main" id="{F7228575-BA0D-4169-AA77-DCDB74B1F7C7}"/>
              </a:ext>
            </a:extLst>
          </p:cNvPr>
          <p:cNvSpPr/>
          <p:nvPr/>
        </p:nvSpPr>
        <p:spPr>
          <a:xfrm>
            <a:off x="82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0" name="Rechthoek 399">
            <a:extLst>
              <a:ext uri="{FF2B5EF4-FFF2-40B4-BE49-F238E27FC236}">
                <a16:creationId xmlns:a16="http://schemas.microsoft.com/office/drawing/2014/main" id="{157D293F-F5FF-491D-B773-371A14A448BE}"/>
              </a:ext>
            </a:extLst>
          </p:cNvPr>
          <p:cNvSpPr/>
          <p:nvPr/>
        </p:nvSpPr>
        <p:spPr>
          <a:xfrm>
            <a:off x="82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1" name="Rechthoek 400">
            <a:extLst>
              <a:ext uri="{FF2B5EF4-FFF2-40B4-BE49-F238E27FC236}">
                <a16:creationId xmlns:a16="http://schemas.microsoft.com/office/drawing/2014/main" id="{90F3BF78-1FAA-4C49-BD66-5489BFC05584}"/>
              </a:ext>
            </a:extLst>
          </p:cNvPr>
          <p:cNvSpPr/>
          <p:nvPr/>
        </p:nvSpPr>
        <p:spPr>
          <a:xfrm>
            <a:off x="89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2" name="Rechthoek 401">
            <a:extLst>
              <a:ext uri="{FF2B5EF4-FFF2-40B4-BE49-F238E27FC236}">
                <a16:creationId xmlns:a16="http://schemas.microsoft.com/office/drawing/2014/main" id="{C49B6953-64AD-489B-B2CE-178FB76C2B53}"/>
              </a:ext>
            </a:extLst>
          </p:cNvPr>
          <p:cNvSpPr/>
          <p:nvPr/>
        </p:nvSpPr>
        <p:spPr>
          <a:xfrm>
            <a:off x="89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03" name="Rechthoek 402">
            <a:extLst>
              <a:ext uri="{FF2B5EF4-FFF2-40B4-BE49-F238E27FC236}">
                <a16:creationId xmlns:a16="http://schemas.microsoft.com/office/drawing/2014/main" id="{0A00B4D5-CFAE-4576-B3D7-F5471C49777B}"/>
              </a:ext>
            </a:extLst>
          </p:cNvPr>
          <p:cNvSpPr/>
          <p:nvPr/>
        </p:nvSpPr>
        <p:spPr>
          <a:xfrm>
            <a:off x="89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4" name="Rechthoek 403">
            <a:extLst>
              <a:ext uri="{FF2B5EF4-FFF2-40B4-BE49-F238E27FC236}">
                <a16:creationId xmlns:a16="http://schemas.microsoft.com/office/drawing/2014/main" id="{3479ED20-6D03-4819-8C02-60F1ED85A5BD}"/>
              </a:ext>
            </a:extLst>
          </p:cNvPr>
          <p:cNvSpPr/>
          <p:nvPr/>
        </p:nvSpPr>
        <p:spPr>
          <a:xfrm>
            <a:off x="89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5" name="Rechthoek 404">
            <a:extLst>
              <a:ext uri="{FF2B5EF4-FFF2-40B4-BE49-F238E27FC236}">
                <a16:creationId xmlns:a16="http://schemas.microsoft.com/office/drawing/2014/main" id="{11BCD47B-0FD5-443D-9184-019A7ECF3B9E}"/>
              </a:ext>
            </a:extLst>
          </p:cNvPr>
          <p:cNvSpPr/>
          <p:nvPr/>
        </p:nvSpPr>
        <p:spPr>
          <a:xfrm>
            <a:off x="89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6" name="Rechthoek 405">
            <a:extLst>
              <a:ext uri="{FF2B5EF4-FFF2-40B4-BE49-F238E27FC236}">
                <a16:creationId xmlns:a16="http://schemas.microsoft.com/office/drawing/2014/main" id="{D5BF1B50-90D7-4A2F-8E3A-56B5BEFC4C2C}"/>
              </a:ext>
            </a:extLst>
          </p:cNvPr>
          <p:cNvSpPr/>
          <p:nvPr/>
        </p:nvSpPr>
        <p:spPr>
          <a:xfrm>
            <a:off x="89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7" name="Rechthoek 406">
            <a:extLst>
              <a:ext uri="{FF2B5EF4-FFF2-40B4-BE49-F238E27FC236}">
                <a16:creationId xmlns:a16="http://schemas.microsoft.com/office/drawing/2014/main" id="{B215C1DA-04B0-47F4-9249-2B1CBA357A03}"/>
              </a:ext>
            </a:extLst>
          </p:cNvPr>
          <p:cNvSpPr/>
          <p:nvPr/>
        </p:nvSpPr>
        <p:spPr>
          <a:xfrm>
            <a:off x="89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8" name="Rechthoek 407">
            <a:extLst>
              <a:ext uri="{FF2B5EF4-FFF2-40B4-BE49-F238E27FC236}">
                <a16:creationId xmlns:a16="http://schemas.microsoft.com/office/drawing/2014/main" id="{B4D09BCC-40B4-4134-92A5-37C42871C0AF}"/>
              </a:ext>
            </a:extLst>
          </p:cNvPr>
          <p:cNvSpPr/>
          <p:nvPr/>
        </p:nvSpPr>
        <p:spPr>
          <a:xfrm>
            <a:off x="96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9" name="Rechthoek 408">
            <a:extLst>
              <a:ext uri="{FF2B5EF4-FFF2-40B4-BE49-F238E27FC236}">
                <a16:creationId xmlns:a16="http://schemas.microsoft.com/office/drawing/2014/main" id="{EE7414AF-1757-45B5-A97E-62D2937BADEC}"/>
              </a:ext>
            </a:extLst>
          </p:cNvPr>
          <p:cNvSpPr/>
          <p:nvPr/>
        </p:nvSpPr>
        <p:spPr>
          <a:xfrm>
            <a:off x="96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0" name="Rechthoek 409">
            <a:extLst>
              <a:ext uri="{FF2B5EF4-FFF2-40B4-BE49-F238E27FC236}">
                <a16:creationId xmlns:a16="http://schemas.microsoft.com/office/drawing/2014/main" id="{836AE004-33FC-4F4F-B533-AC71470E8A60}"/>
              </a:ext>
            </a:extLst>
          </p:cNvPr>
          <p:cNvSpPr/>
          <p:nvPr/>
        </p:nvSpPr>
        <p:spPr>
          <a:xfrm>
            <a:off x="96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11" name="Rechthoek 410">
            <a:extLst>
              <a:ext uri="{FF2B5EF4-FFF2-40B4-BE49-F238E27FC236}">
                <a16:creationId xmlns:a16="http://schemas.microsoft.com/office/drawing/2014/main" id="{7EFC49A4-23FB-470D-A6EE-10D7F8CD0A4F}"/>
              </a:ext>
            </a:extLst>
          </p:cNvPr>
          <p:cNvSpPr/>
          <p:nvPr/>
        </p:nvSpPr>
        <p:spPr>
          <a:xfrm>
            <a:off x="96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12" name="Rechthoek 411">
            <a:extLst>
              <a:ext uri="{FF2B5EF4-FFF2-40B4-BE49-F238E27FC236}">
                <a16:creationId xmlns:a16="http://schemas.microsoft.com/office/drawing/2014/main" id="{1DD08764-B8A2-43E5-BA98-4DF0EF5F4AB4}"/>
              </a:ext>
            </a:extLst>
          </p:cNvPr>
          <p:cNvSpPr/>
          <p:nvPr/>
        </p:nvSpPr>
        <p:spPr>
          <a:xfrm>
            <a:off x="96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13" name="Rechthoek 412">
            <a:extLst>
              <a:ext uri="{FF2B5EF4-FFF2-40B4-BE49-F238E27FC236}">
                <a16:creationId xmlns:a16="http://schemas.microsoft.com/office/drawing/2014/main" id="{0C751687-7F03-4727-B0C4-F6ED9FCCEF7A}"/>
              </a:ext>
            </a:extLst>
          </p:cNvPr>
          <p:cNvSpPr/>
          <p:nvPr/>
        </p:nvSpPr>
        <p:spPr>
          <a:xfrm>
            <a:off x="96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4" name="Rechthoek 413">
            <a:extLst>
              <a:ext uri="{FF2B5EF4-FFF2-40B4-BE49-F238E27FC236}">
                <a16:creationId xmlns:a16="http://schemas.microsoft.com/office/drawing/2014/main" id="{135FB722-BA4E-482A-95ED-0DC7B58C7C63}"/>
              </a:ext>
            </a:extLst>
          </p:cNvPr>
          <p:cNvSpPr/>
          <p:nvPr/>
        </p:nvSpPr>
        <p:spPr>
          <a:xfrm>
            <a:off x="96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5" name="Rechthoek 414">
            <a:extLst>
              <a:ext uri="{FF2B5EF4-FFF2-40B4-BE49-F238E27FC236}">
                <a16:creationId xmlns:a16="http://schemas.microsoft.com/office/drawing/2014/main" id="{9029BF3F-E59A-41C5-A7BB-F18E517FE6BE}"/>
              </a:ext>
            </a:extLst>
          </p:cNvPr>
          <p:cNvSpPr/>
          <p:nvPr/>
        </p:nvSpPr>
        <p:spPr>
          <a:xfrm>
            <a:off x="96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6" name="Rechthoek 415">
            <a:extLst>
              <a:ext uri="{FF2B5EF4-FFF2-40B4-BE49-F238E27FC236}">
                <a16:creationId xmlns:a16="http://schemas.microsoft.com/office/drawing/2014/main" id="{E29184A9-1F9B-4F25-84CC-986B34F41C0B}"/>
              </a:ext>
            </a:extLst>
          </p:cNvPr>
          <p:cNvSpPr/>
          <p:nvPr/>
        </p:nvSpPr>
        <p:spPr>
          <a:xfrm>
            <a:off x="96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18" name="Rechthoek 417">
            <a:extLst>
              <a:ext uri="{FF2B5EF4-FFF2-40B4-BE49-F238E27FC236}">
                <a16:creationId xmlns:a16="http://schemas.microsoft.com/office/drawing/2014/main" id="{0D25B19B-3CF7-4B96-AE65-831E3469BC69}"/>
              </a:ext>
            </a:extLst>
          </p:cNvPr>
          <p:cNvSpPr/>
          <p:nvPr/>
        </p:nvSpPr>
        <p:spPr>
          <a:xfrm>
            <a:off x="96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9" name="Rechthoek 418">
            <a:extLst>
              <a:ext uri="{FF2B5EF4-FFF2-40B4-BE49-F238E27FC236}">
                <a16:creationId xmlns:a16="http://schemas.microsoft.com/office/drawing/2014/main" id="{F5E47D11-AFA6-4CBA-803A-DE66A35EDA2C}"/>
              </a:ext>
            </a:extLst>
          </p:cNvPr>
          <p:cNvSpPr/>
          <p:nvPr/>
        </p:nvSpPr>
        <p:spPr>
          <a:xfrm>
            <a:off x="96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0" name="Rechthoek 419">
            <a:extLst>
              <a:ext uri="{FF2B5EF4-FFF2-40B4-BE49-F238E27FC236}">
                <a16:creationId xmlns:a16="http://schemas.microsoft.com/office/drawing/2014/main" id="{A9FFADCF-C1E9-424A-906D-79533E49508F}"/>
              </a:ext>
            </a:extLst>
          </p:cNvPr>
          <p:cNvSpPr/>
          <p:nvPr/>
        </p:nvSpPr>
        <p:spPr>
          <a:xfrm>
            <a:off x="96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1" name="Rechthoek 420">
            <a:extLst>
              <a:ext uri="{FF2B5EF4-FFF2-40B4-BE49-F238E27FC236}">
                <a16:creationId xmlns:a16="http://schemas.microsoft.com/office/drawing/2014/main" id="{EC32BBFE-8E34-45A0-8C9B-0EB3F3E08593}"/>
              </a:ext>
            </a:extLst>
          </p:cNvPr>
          <p:cNvSpPr/>
          <p:nvPr/>
        </p:nvSpPr>
        <p:spPr>
          <a:xfrm>
            <a:off x="96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2" name="Rechthoek 421">
            <a:extLst>
              <a:ext uri="{FF2B5EF4-FFF2-40B4-BE49-F238E27FC236}">
                <a16:creationId xmlns:a16="http://schemas.microsoft.com/office/drawing/2014/main" id="{EA1BC400-C47F-4566-86B5-2B1951AF9FAF}"/>
              </a:ext>
            </a:extLst>
          </p:cNvPr>
          <p:cNvSpPr/>
          <p:nvPr/>
        </p:nvSpPr>
        <p:spPr>
          <a:xfrm>
            <a:off x="96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3" name="Rechthoek 422">
            <a:extLst>
              <a:ext uri="{FF2B5EF4-FFF2-40B4-BE49-F238E27FC236}">
                <a16:creationId xmlns:a16="http://schemas.microsoft.com/office/drawing/2014/main" id="{1FFCF4AA-E342-48A8-AEBE-4F43484834B1}"/>
              </a:ext>
            </a:extLst>
          </p:cNvPr>
          <p:cNvSpPr/>
          <p:nvPr/>
        </p:nvSpPr>
        <p:spPr>
          <a:xfrm>
            <a:off x="96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4" name="Rechthoek 423">
            <a:extLst>
              <a:ext uri="{FF2B5EF4-FFF2-40B4-BE49-F238E27FC236}">
                <a16:creationId xmlns:a16="http://schemas.microsoft.com/office/drawing/2014/main" id="{084793D4-A557-4043-B6AB-F14E107117E4}"/>
              </a:ext>
            </a:extLst>
          </p:cNvPr>
          <p:cNvSpPr/>
          <p:nvPr/>
        </p:nvSpPr>
        <p:spPr>
          <a:xfrm>
            <a:off x="96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7" name="Rechthoek 416">
            <a:extLst>
              <a:ext uri="{FF2B5EF4-FFF2-40B4-BE49-F238E27FC236}">
                <a16:creationId xmlns:a16="http://schemas.microsoft.com/office/drawing/2014/main" id="{33F84A35-493D-4DFA-BF8D-4D469D4151E1}"/>
              </a:ext>
            </a:extLst>
          </p:cNvPr>
          <p:cNvSpPr/>
          <p:nvPr/>
        </p:nvSpPr>
        <p:spPr>
          <a:xfrm>
            <a:off x="969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6" name="Rechthoek 335">
            <a:extLst>
              <a:ext uri="{FF2B5EF4-FFF2-40B4-BE49-F238E27FC236}">
                <a16:creationId xmlns:a16="http://schemas.microsoft.com/office/drawing/2014/main" id="{9828CB1E-1B26-4E86-A2CA-165E677D7C22}"/>
              </a:ext>
            </a:extLst>
          </p:cNvPr>
          <p:cNvSpPr/>
          <p:nvPr/>
        </p:nvSpPr>
        <p:spPr>
          <a:xfrm>
            <a:off x="8976000" y="37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5" name="Rechthoek 424">
            <a:extLst>
              <a:ext uri="{FF2B5EF4-FFF2-40B4-BE49-F238E27FC236}">
                <a16:creationId xmlns:a16="http://schemas.microsoft.com/office/drawing/2014/main" id="{3D0BA2CB-7B89-4B9B-8EB5-9AE5D69B543B}"/>
              </a:ext>
            </a:extLst>
          </p:cNvPr>
          <p:cNvSpPr/>
          <p:nvPr/>
        </p:nvSpPr>
        <p:spPr>
          <a:xfrm>
            <a:off x="104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26" name="Rechthoek 425">
            <a:extLst>
              <a:ext uri="{FF2B5EF4-FFF2-40B4-BE49-F238E27FC236}">
                <a16:creationId xmlns:a16="http://schemas.microsoft.com/office/drawing/2014/main" id="{33993B66-23D7-4BD2-98C6-E0C31F71FEA5}"/>
              </a:ext>
            </a:extLst>
          </p:cNvPr>
          <p:cNvSpPr/>
          <p:nvPr/>
        </p:nvSpPr>
        <p:spPr>
          <a:xfrm>
            <a:off x="104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7" name="Rechthoek 426">
            <a:extLst>
              <a:ext uri="{FF2B5EF4-FFF2-40B4-BE49-F238E27FC236}">
                <a16:creationId xmlns:a16="http://schemas.microsoft.com/office/drawing/2014/main" id="{47FEF9A7-6E39-46D4-A9AD-C6D6E9903F20}"/>
              </a:ext>
            </a:extLst>
          </p:cNvPr>
          <p:cNvSpPr/>
          <p:nvPr/>
        </p:nvSpPr>
        <p:spPr>
          <a:xfrm>
            <a:off x="104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8" name="Rechthoek 427">
            <a:extLst>
              <a:ext uri="{FF2B5EF4-FFF2-40B4-BE49-F238E27FC236}">
                <a16:creationId xmlns:a16="http://schemas.microsoft.com/office/drawing/2014/main" id="{6F67D6C8-D3F8-4F1F-A71F-79B1F99706BB}"/>
              </a:ext>
            </a:extLst>
          </p:cNvPr>
          <p:cNvSpPr/>
          <p:nvPr/>
        </p:nvSpPr>
        <p:spPr>
          <a:xfrm>
            <a:off x="104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9" name="Rechthoek 428">
            <a:extLst>
              <a:ext uri="{FF2B5EF4-FFF2-40B4-BE49-F238E27FC236}">
                <a16:creationId xmlns:a16="http://schemas.microsoft.com/office/drawing/2014/main" id="{6B4360B2-8D35-4D05-835E-A88ED079F3F8}"/>
              </a:ext>
            </a:extLst>
          </p:cNvPr>
          <p:cNvSpPr/>
          <p:nvPr/>
        </p:nvSpPr>
        <p:spPr>
          <a:xfrm>
            <a:off x="104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30" name="Rechthoek 429">
            <a:extLst>
              <a:ext uri="{FF2B5EF4-FFF2-40B4-BE49-F238E27FC236}">
                <a16:creationId xmlns:a16="http://schemas.microsoft.com/office/drawing/2014/main" id="{B178AB84-361D-4054-A3C1-CADDBCED312E}"/>
              </a:ext>
            </a:extLst>
          </p:cNvPr>
          <p:cNvSpPr/>
          <p:nvPr/>
        </p:nvSpPr>
        <p:spPr>
          <a:xfrm>
            <a:off x="104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1" name="Rechthoek 430">
            <a:extLst>
              <a:ext uri="{FF2B5EF4-FFF2-40B4-BE49-F238E27FC236}">
                <a16:creationId xmlns:a16="http://schemas.microsoft.com/office/drawing/2014/main" id="{FFC85A6F-98F1-4A62-8423-C1E62CFB05D1}"/>
              </a:ext>
            </a:extLst>
          </p:cNvPr>
          <p:cNvSpPr/>
          <p:nvPr/>
        </p:nvSpPr>
        <p:spPr>
          <a:xfrm>
            <a:off x="104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2" name="Rechthoek 431">
            <a:extLst>
              <a:ext uri="{FF2B5EF4-FFF2-40B4-BE49-F238E27FC236}">
                <a16:creationId xmlns:a16="http://schemas.microsoft.com/office/drawing/2014/main" id="{9F97C1F8-2E7B-4B8D-9998-E6B1708D88E7}"/>
              </a:ext>
            </a:extLst>
          </p:cNvPr>
          <p:cNvSpPr/>
          <p:nvPr/>
        </p:nvSpPr>
        <p:spPr>
          <a:xfrm>
            <a:off x="104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33" name="Rechthoek 432">
            <a:extLst>
              <a:ext uri="{FF2B5EF4-FFF2-40B4-BE49-F238E27FC236}">
                <a16:creationId xmlns:a16="http://schemas.microsoft.com/office/drawing/2014/main" id="{63F97B6C-7E39-4FCE-B683-89A470C786F7}"/>
              </a:ext>
            </a:extLst>
          </p:cNvPr>
          <p:cNvSpPr/>
          <p:nvPr/>
        </p:nvSpPr>
        <p:spPr>
          <a:xfrm>
            <a:off x="104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4" name="Rechthoek 433">
            <a:extLst>
              <a:ext uri="{FF2B5EF4-FFF2-40B4-BE49-F238E27FC236}">
                <a16:creationId xmlns:a16="http://schemas.microsoft.com/office/drawing/2014/main" id="{7C4F49DD-8A49-45A5-BC5F-35C250BCDD62}"/>
              </a:ext>
            </a:extLst>
          </p:cNvPr>
          <p:cNvSpPr/>
          <p:nvPr/>
        </p:nvSpPr>
        <p:spPr>
          <a:xfrm>
            <a:off x="104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5" name="Rechthoek 434">
            <a:extLst>
              <a:ext uri="{FF2B5EF4-FFF2-40B4-BE49-F238E27FC236}">
                <a16:creationId xmlns:a16="http://schemas.microsoft.com/office/drawing/2014/main" id="{46A1C3DE-1374-4F0D-A9CC-008BA3166387}"/>
              </a:ext>
            </a:extLst>
          </p:cNvPr>
          <p:cNvSpPr/>
          <p:nvPr/>
        </p:nvSpPr>
        <p:spPr>
          <a:xfrm>
            <a:off x="104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36" name="Rechthoek 435">
            <a:extLst>
              <a:ext uri="{FF2B5EF4-FFF2-40B4-BE49-F238E27FC236}">
                <a16:creationId xmlns:a16="http://schemas.microsoft.com/office/drawing/2014/main" id="{A01B18D7-3455-4279-BCDC-8E462EAD6EAE}"/>
              </a:ext>
            </a:extLst>
          </p:cNvPr>
          <p:cNvSpPr/>
          <p:nvPr/>
        </p:nvSpPr>
        <p:spPr>
          <a:xfrm>
            <a:off x="104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7" name="Rechthoek 436">
            <a:extLst>
              <a:ext uri="{FF2B5EF4-FFF2-40B4-BE49-F238E27FC236}">
                <a16:creationId xmlns:a16="http://schemas.microsoft.com/office/drawing/2014/main" id="{95C7A75C-1FC4-46A7-9DA1-4E15BA13DC39}"/>
              </a:ext>
            </a:extLst>
          </p:cNvPr>
          <p:cNvSpPr/>
          <p:nvPr/>
        </p:nvSpPr>
        <p:spPr>
          <a:xfrm>
            <a:off x="104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8" name="Rechthoek 437">
            <a:extLst>
              <a:ext uri="{FF2B5EF4-FFF2-40B4-BE49-F238E27FC236}">
                <a16:creationId xmlns:a16="http://schemas.microsoft.com/office/drawing/2014/main" id="{51E239E9-764F-4986-9116-33746D15ED82}"/>
              </a:ext>
            </a:extLst>
          </p:cNvPr>
          <p:cNvSpPr/>
          <p:nvPr/>
        </p:nvSpPr>
        <p:spPr>
          <a:xfrm>
            <a:off x="104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9" name="Rechthoek 438">
            <a:extLst>
              <a:ext uri="{FF2B5EF4-FFF2-40B4-BE49-F238E27FC236}">
                <a16:creationId xmlns:a16="http://schemas.microsoft.com/office/drawing/2014/main" id="{94FE01C1-652D-443B-8357-61EE20CAFC48}"/>
              </a:ext>
            </a:extLst>
          </p:cNvPr>
          <p:cNvSpPr/>
          <p:nvPr/>
        </p:nvSpPr>
        <p:spPr>
          <a:xfrm>
            <a:off x="104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40" name="Rechthoek 439">
            <a:extLst>
              <a:ext uri="{FF2B5EF4-FFF2-40B4-BE49-F238E27FC236}">
                <a16:creationId xmlns:a16="http://schemas.microsoft.com/office/drawing/2014/main" id="{55AEA549-A705-49AD-81A2-B8DA1F63C264}"/>
              </a:ext>
            </a:extLst>
          </p:cNvPr>
          <p:cNvSpPr/>
          <p:nvPr/>
        </p:nvSpPr>
        <p:spPr>
          <a:xfrm>
            <a:off x="104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1" name="Rechthoek 440">
            <a:extLst>
              <a:ext uri="{FF2B5EF4-FFF2-40B4-BE49-F238E27FC236}">
                <a16:creationId xmlns:a16="http://schemas.microsoft.com/office/drawing/2014/main" id="{4BADC78F-127C-48EB-AA04-84B29BE72364}"/>
              </a:ext>
            </a:extLst>
          </p:cNvPr>
          <p:cNvSpPr/>
          <p:nvPr/>
        </p:nvSpPr>
        <p:spPr>
          <a:xfrm>
            <a:off x="1041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177A77-343C-4D59-85B9-0269E23A30D9}"/>
              </a:ext>
            </a:extLst>
          </p:cNvPr>
          <p:cNvSpPr txBox="1"/>
          <p:nvPr/>
        </p:nvSpPr>
        <p:spPr>
          <a:xfrm>
            <a:off x="2586000" y="9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0</a:t>
            </a:r>
          </a:p>
        </p:txBody>
      </p:sp>
      <p:sp>
        <p:nvSpPr>
          <p:cNvPr id="474" name="Tekstvak 473">
            <a:extLst>
              <a:ext uri="{FF2B5EF4-FFF2-40B4-BE49-F238E27FC236}">
                <a16:creationId xmlns:a16="http://schemas.microsoft.com/office/drawing/2014/main" id="{6EDF4129-77A4-4FAB-B47A-C5ECEA62BD92}"/>
              </a:ext>
            </a:extLst>
          </p:cNvPr>
          <p:cNvSpPr txBox="1"/>
          <p:nvPr/>
        </p:nvSpPr>
        <p:spPr>
          <a:xfrm>
            <a:off x="2586000" y="13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</a:t>
            </a:r>
          </a:p>
        </p:txBody>
      </p:sp>
      <p:sp>
        <p:nvSpPr>
          <p:cNvPr id="475" name="Tekstvak 474">
            <a:extLst>
              <a:ext uri="{FF2B5EF4-FFF2-40B4-BE49-F238E27FC236}">
                <a16:creationId xmlns:a16="http://schemas.microsoft.com/office/drawing/2014/main" id="{52676693-9D76-4725-89EE-7C8FBC08AE27}"/>
              </a:ext>
            </a:extLst>
          </p:cNvPr>
          <p:cNvSpPr txBox="1"/>
          <p:nvPr/>
        </p:nvSpPr>
        <p:spPr>
          <a:xfrm>
            <a:off x="2586000" y="16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2</a:t>
            </a:r>
          </a:p>
        </p:txBody>
      </p:sp>
      <p:sp>
        <p:nvSpPr>
          <p:cNvPr id="476" name="Tekstvak 475">
            <a:extLst>
              <a:ext uri="{FF2B5EF4-FFF2-40B4-BE49-F238E27FC236}">
                <a16:creationId xmlns:a16="http://schemas.microsoft.com/office/drawing/2014/main" id="{64C8F418-FEE3-45E6-AB72-805B67113F39}"/>
              </a:ext>
            </a:extLst>
          </p:cNvPr>
          <p:cNvSpPr txBox="1"/>
          <p:nvPr/>
        </p:nvSpPr>
        <p:spPr>
          <a:xfrm>
            <a:off x="2586000" y="20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3</a:t>
            </a:r>
          </a:p>
        </p:txBody>
      </p:sp>
      <p:sp>
        <p:nvSpPr>
          <p:cNvPr id="477" name="Tekstvak 476">
            <a:extLst>
              <a:ext uri="{FF2B5EF4-FFF2-40B4-BE49-F238E27FC236}">
                <a16:creationId xmlns:a16="http://schemas.microsoft.com/office/drawing/2014/main" id="{1C42010A-BE96-4D15-A6BE-C866E8F84E3A}"/>
              </a:ext>
            </a:extLst>
          </p:cNvPr>
          <p:cNvSpPr txBox="1"/>
          <p:nvPr/>
        </p:nvSpPr>
        <p:spPr>
          <a:xfrm>
            <a:off x="2586000" y="23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4</a:t>
            </a:r>
          </a:p>
        </p:txBody>
      </p:sp>
      <p:sp>
        <p:nvSpPr>
          <p:cNvPr id="478" name="Tekstvak 477">
            <a:extLst>
              <a:ext uri="{FF2B5EF4-FFF2-40B4-BE49-F238E27FC236}">
                <a16:creationId xmlns:a16="http://schemas.microsoft.com/office/drawing/2014/main" id="{A1689FD5-DF00-4575-8B55-B9076EB86984}"/>
              </a:ext>
            </a:extLst>
          </p:cNvPr>
          <p:cNvSpPr txBox="1"/>
          <p:nvPr/>
        </p:nvSpPr>
        <p:spPr>
          <a:xfrm>
            <a:off x="2586000" y="27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5</a:t>
            </a:r>
          </a:p>
        </p:txBody>
      </p:sp>
      <p:sp>
        <p:nvSpPr>
          <p:cNvPr id="479" name="Tekstvak 478">
            <a:extLst>
              <a:ext uri="{FF2B5EF4-FFF2-40B4-BE49-F238E27FC236}">
                <a16:creationId xmlns:a16="http://schemas.microsoft.com/office/drawing/2014/main" id="{3367A391-172A-49EA-A414-54E74C0DFAE8}"/>
              </a:ext>
            </a:extLst>
          </p:cNvPr>
          <p:cNvSpPr txBox="1"/>
          <p:nvPr/>
        </p:nvSpPr>
        <p:spPr>
          <a:xfrm>
            <a:off x="2586000" y="31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6</a:t>
            </a:r>
          </a:p>
        </p:txBody>
      </p:sp>
      <p:sp>
        <p:nvSpPr>
          <p:cNvPr id="480" name="Tekstvak 479">
            <a:extLst>
              <a:ext uri="{FF2B5EF4-FFF2-40B4-BE49-F238E27FC236}">
                <a16:creationId xmlns:a16="http://schemas.microsoft.com/office/drawing/2014/main" id="{F718F864-B062-4AE8-B472-25E3A5A791B0}"/>
              </a:ext>
            </a:extLst>
          </p:cNvPr>
          <p:cNvSpPr txBox="1"/>
          <p:nvPr/>
        </p:nvSpPr>
        <p:spPr>
          <a:xfrm>
            <a:off x="2586000" y="34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7</a:t>
            </a:r>
          </a:p>
        </p:txBody>
      </p:sp>
      <p:sp>
        <p:nvSpPr>
          <p:cNvPr id="481" name="Tekstvak 480">
            <a:extLst>
              <a:ext uri="{FF2B5EF4-FFF2-40B4-BE49-F238E27FC236}">
                <a16:creationId xmlns:a16="http://schemas.microsoft.com/office/drawing/2014/main" id="{337A68F5-3091-4B69-9D46-5645F41EA03D}"/>
              </a:ext>
            </a:extLst>
          </p:cNvPr>
          <p:cNvSpPr txBox="1"/>
          <p:nvPr/>
        </p:nvSpPr>
        <p:spPr>
          <a:xfrm>
            <a:off x="2586000" y="38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8</a:t>
            </a:r>
          </a:p>
        </p:txBody>
      </p:sp>
      <p:sp>
        <p:nvSpPr>
          <p:cNvPr id="482" name="Tekstvak 481">
            <a:extLst>
              <a:ext uri="{FF2B5EF4-FFF2-40B4-BE49-F238E27FC236}">
                <a16:creationId xmlns:a16="http://schemas.microsoft.com/office/drawing/2014/main" id="{28AE692C-776D-49A2-902F-1E08669DA46E}"/>
              </a:ext>
            </a:extLst>
          </p:cNvPr>
          <p:cNvSpPr txBox="1"/>
          <p:nvPr/>
        </p:nvSpPr>
        <p:spPr>
          <a:xfrm>
            <a:off x="2586000" y="41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9</a:t>
            </a:r>
          </a:p>
        </p:txBody>
      </p:sp>
      <p:sp>
        <p:nvSpPr>
          <p:cNvPr id="483" name="Tekstvak 482">
            <a:extLst>
              <a:ext uri="{FF2B5EF4-FFF2-40B4-BE49-F238E27FC236}">
                <a16:creationId xmlns:a16="http://schemas.microsoft.com/office/drawing/2014/main" id="{47AF6EC8-C54E-4EA7-937C-3056DE48823F}"/>
              </a:ext>
            </a:extLst>
          </p:cNvPr>
          <p:cNvSpPr txBox="1"/>
          <p:nvPr/>
        </p:nvSpPr>
        <p:spPr>
          <a:xfrm>
            <a:off x="2586000" y="45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10</a:t>
            </a:r>
          </a:p>
        </p:txBody>
      </p:sp>
      <p:sp>
        <p:nvSpPr>
          <p:cNvPr id="484" name="Tekstvak 483">
            <a:extLst>
              <a:ext uri="{FF2B5EF4-FFF2-40B4-BE49-F238E27FC236}">
                <a16:creationId xmlns:a16="http://schemas.microsoft.com/office/drawing/2014/main" id="{5842180A-4A3C-4D52-9FD1-B69FFD988189}"/>
              </a:ext>
            </a:extLst>
          </p:cNvPr>
          <p:cNvSpPr txBox="1"/>
          <p:nvPr/>
        </p:nvSpPr>
        <p:spPr>
          <a:xfrm>
            <a:off x="2586000" y="49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11</a:t>
            </a:r>
          </a:p>
        </p:txBody>
      </p:sp>
      <p:sp>
        <p:nvSpPr>
          <p:cNvPr id="485" name="Tekstvak 484">
            <a:extLst>
              <a:ext uri="{FF2B5EF4-FFF2-40B4-BE49-F238E27FC236}">
                <a16:creationId xmlns:a16="http://schemas.microsoft.com/office/drawing/2014/main" id="{83817E4A-A07B-4215-9ABD-A23E9AE481A6}"/>
              </a:ext>
            </a:extLst>
          </p:cNvPr>
          <p:cNvSpPr txBox="1"/>
          <p:nvPr/>
        </p:nvSpPr>
        <p:spPr>
          <a:xfrm>
            <a:off x="2586000" y="52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12</a:t>
            </a:r>
          </a:p>
        </p:txBody>
      </p:sp>
      <p:sp>
        <p:nvSpPr>
          <p:cNvPr id="486" name="Tekstvak 485">
            <a:extLst>
              <a:ext uri="{FF2B5EF4-FFF2-40B4-BE49-F238E27FC236}">
                <a16:creationId xmlns:a16="http://schemas.microsoft.com/office/drawing/2014/main" id="{D35C6DD6-5355-4C68-A6B2-DD0E722C4014}"/>
              </a:ext>
            </a:extLst>
          </p:cNvPr>
          <p:cNvSpPr txBox="1"/>
          <p:nvPr/>
        </p:nvSpPr>
        <p:spPr>
          <a:xfrm>
            <a:off x="2586000" y="56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13</a:t>
            </a:r>
          </a:p>
        </p:txBody>
      </p:sp>
      <p:sp>
        <p:nvSpPr>
          <p:cNvPr id="487" name="Tekstvak 486">
            <a:extLst>
              <a:ext uri="{FF2B5EF4-FFF2-40B4-BE49-F238E27FC236}">
                <a16:creationId xmlns:a16="http://schemas.microsoft.com/office/drawing/2014/main" id="{F44B2169-AC67-42A8-99DA-9758C3013BE0}"/>
              </a:ext>
            </a:extLst>
          </p:cNvPr>
          <p:cNvSpPr txBox="1"/>
          <p:nvPr/>
        </p:nvSpPr>
        <p:spPr>
          <a:xfrm>
            <a:off x="2586000" y="59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14</a:t>
            </a:r>
          </a:p>
        </p:txBody>
      </p:sp>
      <p:sp>
        <p:nvSpPr>
          <p:cNvPr id="488" name="Tekstvak 487">
            <a:extLst>
              <a:ext uri="{FF2B5EF4-FFF2-40B4-BE49-F238E27FC236}">
                <a16:creationId xmlns:a16="http://schemas.microsoft.com/office/drawing/2014/main" id="{2FF6A937-167D-40B6-9FBD-8D9DCA52DBF6}"/>
              </a:ext>
            </a:extLst>
          </p:cNvPr>
          <p:cNvSpPr txBox="1"/>
          <p:nvPr/>
        </p:nvSpPr>
        <p:spPr>
          <a:xfrm>
            <a:off x="2586000" y="63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930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9">
            <a:extLst>
              <a:ext uri="{FF2B5EF4-FFF2-40B4-BE49-F238E27FC236}">
                <a16:creationId xmlns:a16="http://schemas.microsoft.com/office/drawing/2014/main" id="{7438EA90-CC8D-4C1F-B53A-AEE9F401A0C8}"/>
              </a:ext>
            </a:extLst>
          </p:cNvPr>
          <p:cNvSpPr txBox="1"/>
          <p:nvPr/>
        </p:nvSpPr>
        <p:spPr>
          <a:xfrm>
            <a:off x="246000" y="1224000"/>
            <a:ext cx="3240000" cy="1575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DEFINE SEGMENTS OF HEAP MEMORY</a:t>
            </a:r>
          </a:p>
          <a:p>
            <a:pPr algn="ctr"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IN CX16 BANKED RAM</a:t>
            </a:r>
          </a:p>
        </p:txBody>
      </p:sp>
      <p:sp>
        <p:nvSpPr>
          <p:cNvPr id="15" name="Tekstvak 10">
            <a:extLst>
              <a:ext uri="{FF2B5EF4-FFF2-40B4-BE49-F238E27FC236}">
                <a16:creationId xmlns:a16="http://schemas.microsoft.com/office/drawing/2014/main" id="{A809966E-DB82-4C75-BF6B-5B298E8B52C4}"/>
              </a:ext>
            </a:extLst>
          </p:cNvPr>
          <p:cNvSpPr txBox="1"/>
          <p:nvPr/>
        </p:nvSpPr>
        <p:spPr>
          <a:xfrm>
            <a:off x="3576000" y="1269000"/>
            <a:ext cx="4680000" cy="2385000"/>
          </a:xfrm>
          <a:prstGeom prst="bracketPair">
            <a:avLst>
              <a:gd name="adj" fmla="val 3755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200" b="1" dirty="0">
                <a:solidFill>
                  <a:schemeClr val="accent6"/>
                </a:solidFill>
              </a:rPr>
              <a:t>heap_segment </a:t>
            </a:r>
            <a:r>
              <a:rPr lang="nl-BE" sz="1200" b="1" dirty="0">
                <a:solidFill>
                  <a:schemeClr val="accent1"/>
                </a:solidFill>
                <a:effectLst/>
              </a:rPr>
              <a:t>heap_segment_bram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(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rgbClr val="0070C0"/>
                </a:solidFill>
              </a:rPr>
              <a:t>unsigned char 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 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heap_bank </a:t>
            </a:r>
            <a:r>
              <a:rPr lang="nl-BE" sz="1200" b="1" dirty="0">
                <a:solidFill>
                  <a:schemeClr val="accent2"/>
                </a:solidFill>
              </a:rPr>
              <a:t>HeapCeilBankBram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heap_ptr </a:t>
            </a:r>
            <a:r>
              <a:rPr lang="nl-BE" sz="1200" b="1" dirty="0">
                <a:solidFill>
                  <a:schemeClr val="accent2"/>
                </a:solidFill>
              </a:rPr>
              <a:t>HeapCeilPtrBram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heap_bank </a:t>
            </a:r>
            <a:r>
              <a:rPr lang="nl-BE" sz="1200" b="1" dirty="0">
                <a:solidFill>
                  <a:schemeClr val="accent2"/>
                </a:solidFill>
              </a:rPr>
              <a:t>HeapFloorBankBram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heap_ptr </a:t>
            </a:r>
            <a:r>
              <a:rPr lang="nl-BE" sz="1200" b="1" dirty="0">
                <a:solidFill>
                  <a:schemeClr val="accent2"/>
                </a:solidFill>
              </a:rPr>
              <a:t>HeapFloorPtrBram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6"/>
                </a:solidFill>
              </a:rPr>
              <a:t>heap_segment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s1;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heap</a:t>
            </a:r>
            <a:r>
              <a:rPr lang="nl-BE" sz="1000" b="1" dirty="0">
                <a:solidFill>
                  <a:schemeClr val="accent4"/>
                </a:solidFill>
              </a:rPr>
              <a:t> segment handle.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Allocate heap starting from bank 1 till bank 10.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Allocate heap pointers from the bottom and top of the banked ram.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s1</a:t>
            </a:r>
            <a:r>
              <a:rPr lang="nl-BE" sz="1000" dirty="0"/>
              <a:t> = </a:t>
            </a:r>
            <a:r>
              <a:rPr lang="nl-BE" sz="1000" b="1" dirty="0">
                <a:solidFill>
                  <a:schemeClr val="accent1"/>
                </a:solidFill>
              </a:rPr>
              <a:t>heap_segment_bram</a:t>
            </a:r>
            <a:r>
              <a:rPr lang="nl-BE" sz="1000" b="1" dirty="0"/>
              <a:t>( 0, 1, 0xA000, 10, 0xC000 );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16" name="Tekstvak 12">
            <a:extLst>
              <a:ext uri="{FF2B5EF4-FFF2-40B4-BE49-F238E27FC236}">
                <a16:creationId xmlns:a16="http://schemas.microsoft.com/office/drawing/2014/main" id="{989A53C6-665C-4229-9F6A-259D17DC9AB1}"/>
              </a:ext>
            </a:extLst>
          </p:cNvPr>
          <p:cNvSpPr txBox="1"/>
          <p:nvPr/>
        </p:nvSpPr>
        <p:spPr>
          <a:xfrm>
            <a:off x="8256000" y="1224000"/>
            <a:ext cx="3803062" cy="214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heap_segment</a:t>
            </a:r>
            <a:r>
              <a:rPr lang="nl-BE" sz="1100" dirty="0"/>
              <a:t> to the allocated segment in cx16 banked ram (bram).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</a:t>
            </a:r>
            <a:r>
              <a:rPr lang="nl-BE" sz="1100" dirty="0"/>
              <a:t> : 0 – 15 segments to use.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HeapCeilBankBram </a:t>
            </a:r>
            <a:r>
              <a:rPr lang="nl-BE" sz="1100" dirty="0"/>
              <a:t>: Bank in cx16 banked ram where the heap ends.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HeapCeilPtrBram </a:t>
            </a:r>
            <a:r>
              <a:rPr lang="nl-BE" sz="1100" dirty="0"/>
              <a:t>: Pointer in cx16 banked ram where the heap ends.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HeapFloorBankBram </a:t>
            </a:r>
            <a:r>
              <a:rPr lang="nl-BE" sz="1100" dirty="0"/>
              <a:t>: Bank in cx16 banked ram where the heap starts.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HeapFloorPtrBram </a:t>
            </a:r>
            <a:r>
              <a:rPr lang="nl-BE" sz="1100" dirty="0"/>
              <a:t>: Pointer in cx16 banked ram where the heap starts.</a:t>
            </a:r>
          </a:p>
        </p:txBody>
      </p:sp>
    </p:spTree>
    <p:extLst>
      <p:ext uri="{BB962C8B-B14F-4D97-AF65-F5344CB8AC3E}">
        <p14:creationId xmlns:p14="http://schemas.microsoft.com/office/powerpoint/2010/main" val="33457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9CC9547-5D45-471F-AE58-CB9651C263AD}"/>
              </a:ext>
            </a:extLst>
          </p:cNvPr>
          <p:cNvSpPr txBox="1"/>
          <p:nvPr/>
        </p:nvSpPr>
        <p:spPr>
          <a:xfrm>
            <a:off x="246000" y="1224000"/>
            <a:ext cx="3240000" cy="833554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DEFINE SEGMENTS OF HEAP MEMORY</a:t>
            </a:r>
          </a:p>
          <a:p>
            <a:pPr algn="ctr"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IN VERA RAM</a:t>
            </a:r>
          </a:p>
        </p:txBody>
      </p:sp>
      <p:sp>
        <p:nvSpPr>
          <p:cNvPr id="6" name="Tekstvak 10">
            <a:extLst>
              <a:ext uri="{FF2B5EF4-FFF2-40B4-BE49-F238E27FC236}">
                <a16:creationId xmlns:a16="http://schemas.microsoft.com/office/drawing/2014/main" id="{5D5D7A9C-4C24-411D-809B-1A69BDE7AB42}"/>
              </a:ext>
            </a:extLst>
          </p:cNvPr>
          <p:cNvSpPr txBox="1"/>
          <p:nvPr/>
        </p:nvSpPr>
        <p:spPr>
          <a:xfrm>
            <a:off x="3576000" y="1269000"/>
            <a:ext cx="4680000" cy="3195000"/>
          </a:xfrm>
          <a:prstGeom prst="bracketPair">
            <a:avLst>
              <a:gd name="adj" fmla="val 3079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200" b="1" dirty="0">
                <a:solidFill>
                  <a:schemeClr val="accent6"/>
                </a:solidFill>
              </a:rPr>
              <a:t>heap_segment </a:t>
            </a:r>
            <a:r>
              <a:rPr lang="nl-BE" sz="1200" b="1" dirty="0">
                <a:solidFill>
                  <a:schemeClr val="accent1"/>
                </a:solidFill>
                <a:effectLst/>
              </a:rPr>
              <a:t>heap_segment_vram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(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rgbClr val="0070C0"/>
                </a:solidFill>
              </a:rPr>
              <a:t>unsigned char 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 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heap_bank </a:t>
            </a:r>
            <a:r>
              <a:rPr lang="nl-BE" sz="1200" b="1" dirty="0">
                <a:solidFill>
                  <a:schemeClr val="accent2"/>
                </a:solidFill>
              </a:rPr>
              <a:t>HeapCeilBankVram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 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heap_ptr </a:t>
            </a:r>
            <a:r>
              <a:rPr lang="nl-BE" sz="1200" b="1" dirty="0">
                <a:solidFill>
                  <a:schemeClr val="accent2"/>
                </a:solidFill>
              </a:rPr>
              <a:t>HeapCeilPtrVram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 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heap_bank </a:t>
            </a:r>
            <a:r>
              <a:rPr lang="nl-BE" sz="1200" b="1" dirty="0">
                <a:solidFill>
                  <a:schemeClr val="accent2"/>
                </a:solidFill>
              </a:rPr>
              <a:t>HeapFloorBankVram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heap_ptr </a:t>
            </a:r>
            <a:r>
              <a:rPr lang="nl-BE" sz="1200" b="1" dirty="0">
                <a:solidFill>
                  <a:schemeClr val="accent2"/>
                </a:solidFill>
              </a:rPr>
              <a:t>HeapFloorPtrVram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heap_bank </a:t>
            </a:r>
            <a:r>
              <a:rPr lang="nl-BE" sz="1200" b="1" dirty="0">
                <a:solidFill>
                  <a:schemeClr val="accent2"/>
                </a:solidFill>
              </a:rPr>
              <a:t>HeaderFloorBankBram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heap_ptr </a:t>
            </a:r>
            <a:r>
              <a:rPr lang="nl-BE" sz="1200" b="1" dirty="0">
                <a:solidFill>
                  <a:schemeClr val="accent2"/>
                </a:solidFill>
              </a:rPr>
              <a:t>HeaderFloorPtrBram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rgbClr val="0070C0"/>
                </a:solidFill>
              </a:rPr>
              <a:t>unsigned int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 </a:t>
            </a:r>
            <a:r>
              <a:rPr lang="nl-BE" sz="1200" b="1" dirty="0">
                <a:solidFill>
                  <a:schemeClr val="accent2"/>
                </a:solidFill>
              </a:rPr>
              <a:t>HeaderCount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rgbClr val="267F99"/>
                </a:solidFill>
              </a:rPr>
              <a:t>heap_segment</a:t>
            </a:r>
            <a:r>
              <a:rPr lang="nl-BE" sz="1000" b="1" dirty="0">
                <a:solidFill>
                  <a:srgbClr val="267F99"/>
                </a:solidFill>
              </a:rPr>
              <a:t> </a:t>
            </a:r>
            <a:r>
              <a:rPr lang="nl-BE" sz="1000" b="1" dirty="0"/>
              <a:t>s1;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heap</a:t>
            </a:r>
            <a:r>
              <a:rPr lang="nl-BE" sz="1000" b="1" dirty="0">
                <a:solidFill>
                  <a:schemeClr val="accent4"/>
                </a:solidFill>
              </a:rPr>
              <a:t> segment handle.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Allocate heap on VRAM, starting from 0 to 0x1B000.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Please the header list at bank 2 in BRAM, and allocate 32 headers.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So 32 objects can be allocated in VRAM.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s1</a:t>
            </a:r>
            <a:r>
              <a:rPr lang="nl-BE" sz="1000" dirty="0"/>
              <a:t> = </a:t>
            </a:r>
            <a:r>
              <a:rPr lang="nl-BE" sz="1000" b="1" dirty="0">
                <a:solidFill>
                  <a:schemeClr val="accent1"/>
                </a:solidFill>
              </a:rPr>
              <a:t>heap_segment_vram</a:t>
            </a:r>
            <a:r>
              <a:rPr lang="nl-BE" sz="1000" b="1" dirty="0"/>
              <a:t>(1, 1, 0xB000, 0, 0x0000, 2, 0xA000, 32);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8" name="Tekstvak 12">
            <a:extLst>
              <a:ext uri="{FF2B5EF4-FFF2-40B4-BE49-F238E27FC236}">
                <a16:creationId xmlns:a16="http://schemas.microsoft.com/office/drawing/2014/main" id="{78DA73BF-F04E-4339-9A93-9912BC9FF008}"/>
              </a:ext>
            </a:extLst>
          </p:cNvPr>
          <p:cNvSpPr txBox="1"/>
          <p:nvPr/>
        </p:nvSpPr>
        <p:spPr>
          <a:xfrm>
            <a:off x="8256000" y="1226311"/>
            <a:ext cx="3803062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nl-BE" sz="1100" b="1" dirty="0"/>
              <a:t>returns</a:t>
            </a:r>
            <a:r>
              <a:rPr lang="nl-BE" sz="1100" dirty="0"/>
              <a:t> : </a:t>
            </a:r>
            <a:r>
              <a:rPr lang="nl-BE" sz="1100" b="1" dirty="0">
                <a:solidFill>
                  <a:schemeClr val="accent6"/>
                </a:solidFill>
              </a:rPr>
              <a:t>heap_segment</a:t>
            </a:r>
            <a:r>
              <a:rPr lang="nl-BE" sz="1100" dirty="0"/>
              <a:t> to the allocated segment in cx16 vera ram (vram).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</a:t>
            </a:r>
            <a:r>
              <a:rPr lang="nl-BE" sz="1100" dirty="0"/>
              <a:t> : 0 – 15 segments to use.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HeapCeilBankVram </a:t>
            </a:r>
            <a:r>
              <a:rPr lang="nl-BE" sz="1100" dirty="0"/>
              <a:t>: Bank in cx16 vera ram where the heap segment ends.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HeapCeilPtrVram </a:t>
            </a:r>
            <a:r>
              <a:rPr lang="nl-BE" sz="1100" dirty="0"/>
              <a:t>: Pointer in cx16 vera ram where the heap segment ends.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HeapFloorBankVram </a:t>
            </a:r>
            <a:r>
              <a:rPr lang="nl-BE" sz="1100" dirty="0"/>
              <a:t>: Bank in cx16 vera ram where the heap starts.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HeapFloorPtrVram </a:t>
            </a:r>
            <a:r>
              <a:rPr lang="nl-BE" sz="1100" dirty="0"/>
              <a:t>: Pointer in cx16 vera ram where the heap starts.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HeaderFloorBankBram </a:t>
            </a:r>
            <a:r>
              <a:rPr lang="nl-BE" sz="1100" dirty="0"/>
              <a:t>: Bank in cx16 banked ram where the header list starts.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HeaderFloorPtrVram </a:t>
            </a:r>
            <a:r>
              <a:rPr lang="nl-BE" sz="1100" dirty="0"/>
              <a:t>: Pointer in cx16 banked ram where the header list starts.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HeaderCount </a:t>
            </a:r>
            <a:r>
              <a:rPr lang="nl-BE" sz="1100" dirty="0"/>
              <a:t>: Number of header blocks allowed in the header list.</a:t>
            </a:r>
          </a:p>
        </p:txBody>
      </p:sp>
    </p:spTree>
    <p:extLst>
      <p:ext uri="{BB962C8B-B14F-4D97-AF65-F5344CB8AC3E}">
        <p14:creationId xmlns:p14="http://schemas.microsoft.com/office/powerpoint/2010/main" val="160276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hthoek 321">
            <a:extLst>
              <a:ext uri="{FF2B5EF4-FFF2-40B4-BE49-F238E27FC236}">
                <a16:creationId xmlns:a16="http://schemas.microsoft.com/office/drawing/2014/main" id="{6C59EC91-DAEA-417E-9795-1671C855EB00}"/>
              </a:ext>
            </a:extLst>
          </p:cNvPr>
          <p:cNvSpPr/>
          <p:nvPr/>
        </p:nvSpPr>
        <p:spPr>
          <a:xfrm>
            <a:off x="398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hthoek 309">
            <a:extLst>
              <a:ext uri="{FF2B5EF4-FFF2-40B4-BE49-F238E27FC236}">
                <a16:creationId xmlns:a16="http://schemas.microsoft.com/office/drawing/2014/main" id="{A636CBA3-69C8-4F8D-BB7F-FCC5CA0A15A1}"/>
              </a:ext>
            </a:extLst>
          </p:cNvPr>
          <p:cNvSpPr/>
          <p:nvPr/>
        </p:nvSpPr>
        <p:spPr>
          <a:xfrm>
            <a:off x="974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C25D7BE4-85E4-46E6-95C7-44D462A6D5CA}"/>
              </a:ext>
            </a:extLst>
          </p:cNvPr>
          <p:cNvSpPr/>
          <p:nvPr/>
        </p:nvSpPr>
        <p:spPr>
          <a:xfrm>
            <a:off x="6861000" y="356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2AAFDC96-D594-488E-B37F-7135EF4435DA}"/>
              </a:ext>
            </a:extLst>
          </p:cNvPr>
          <p:cNvSpPr/>
          <p:nvPr/>
        </p:nvSpPr>
        <p:spPr>
          <a:xfrm>
            <a:off x="6861000" y="68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2BE1902-BEF2-4736-AA06-68B429F890FC}"/>
              </a:ext>
            </a:extLst>
          </p:cNvPr>
          <p:cNvCxnSpPr>
            <a:cxnSpLocks/>
          </p:cNvCxnSpPr>
          <p:nvPr/>
        </p:nvCxnSpPr>
        <p:spPr>
          <a:xfrm>
            <a:off x="6861000" y="3564000"/>
            <a:ext cx="225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Rechte verbindingslijn met pijl 265">
            <a:extLst>
              <a:ext uri="{FF2B5EF4-FFF2-40B4-BE49-F238E27FC236}">
                <a16:creationId xmlns:a16="http://schemas.microsoft.com/office/drawing/2014/main" id="{D1664C95-8692-4C1D-B7D6-B153313E5E72}"/>
              </a:ext>
            </a:extLst>
          </p:cNvPr>
          <p:cNvCxnSpPr>
            <a:cxnSpLocks/>
          </p:cNvCxnSpPr>
          <p:nvPr/>
        </p:nvCxnSpPr>
        <p:spPr>
          <a:xfrm flipV="1">
            <a:off x="7060833" y="1449000"/>
            <a:ext cx="0" cy="396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met pijl 264">
            <a:extLst>
              <a:ext uri="{FF2B5EF4-FFF2-40B4-BE49-F238E27FC236}">
                <a16:creationId xmlns:a16="http://schemas.microsoft.com/office/drawing/2014/main" id="{0D16992D-A765-4240-9D1C-CF99ACB15394}"/>
              </a:ext>
            </a:extLst>
          </p:cNvPr>
          <p:cNvCxnSpPr>
            <a:cxnSpLocks/>
          </p:cNvCxnSpPr>
          <p:nvPr/>
        </p:nvCxnSpPr>
        <p:spPr>
          <a:xfrm flipV="1">
            <a:off x="9014000" y="3564000"/>
            <a:ext cx="0" cy="270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478DBF38-A637-4EC8-B2C4-7B9E36E87020}"/>
              </a:ext>
            </a:extLst>
          </p:cNvPr>
          <p:cNvSpPr txBox="1"/>
          <p:nvPr/>
        </p:nvSpPr>
        <p:spPr>
          <a:xfrm>
            <a:off x="6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14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D1C7B8C4-56EC-4123-B695-D1E7AB0F18CA}"/>
              </a:ext>
            </a:extLst>
          </p:cNvPr>
          <p:cNvSpPr txBox="1"/>
          <p:nvPr/>
        </p:nvSpPr>
        <p:spPr>
          <a:xfrm>
            <a:off x="8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13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9A6ABB2-8FDE-464F-B838-BDAAC908E690}"/>
              </a:ext>
            </a:extLst>
          </p:cNvPr>
          <p:cNvSpPr txBox="1"/>
          <p:nvPr/>
        </p:nvSpPr>
        <p:spPr>
          <a:xfrm>
            <a:off x="10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12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C6D6A3F-8E8D-453E-B988-629C9ADB437C}"/>
              </a:ext>
            </a:extLst>
          </p:cNvPr>
          <p:cNvSpPr txBox="1"/>
          <p:nvPr/>
        </p:nvSpPr>
        <p:spPr>
          <a:xfrm>
            <a:off x="11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9E5A2E2-73F3-4B2B-B887-DA7AF0B0FFC7}"/>
              </a:ext>
            </a:extLst>
          </p:cNvPr>
          <p:cNvSpPr txBox="1"/>
          <p:nvPr/>
        </p:nvSpPr>
        <p:spPr>
          <a:xfrm>
            <a:off x="13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B53A6F6-9A4E-41C8-8ABD-E7D43ED13308}"/>
              </a:ext>
            </a:extLst>
          </p:cNvPr>
          <p:cNvSpPr txBox="1"/>
          <p:nvPr/>
        </p:nvSpPr>
        <p:spPr>
          <a:xfrm>
            <a:off x="15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9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3CFBA49-983A-4372-AF9D-9752697DDA65}"/>
              </a:ext>
            </a:extLst>
          </p:cNvPr>
          <p:cNvSpPr txBox="1"/>
          <p:nvPr/>
        </p:nvSpPr>
        <p:spPr>
          <a:xfrm>
            <a:off x="17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8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4BC8EF7-E130-4E97-8E5A-CA7C1D65DFE1}"/>
              </a:ext>
            </a:extLst>
          </p:cNvPr>
          <p:cNvSpPr txBox="1"/>
          <p:nvPr/>
        </p:nvSpPr>
        <p:spPr>
          <a:xfrm>
            <a:off x="19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7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DB5F54A-1859-46A5-8ED8-F4041F91E0CF}"/>
              </a:ext>
            </a:extLst>
          </p:cNvPr>
          <p:cNvSpPr txBox="1"/>
          <p:nvPr/>
        </p:nvSpPr>
        <p:spPr>
          <a:xfrm>
            <a:off x="20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6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403E6D5-7A1F-40BA-B658-DAB94E8F34B3}"/>
              </a:ext>
            </a:extLst>
          </p:cNvPr>
          <p:cNvSpPr txBox="1"/>
          <p:nvPr/>
        </p:nvSpPr>
        <p:spPr>
          <a:xfrm>
            <a:off x="22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5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F2E6B81-0D3F-4C15-9D19-D62B203D4D69}"/>
              </a:ext>
            </a:extLst>
          </p:cNvPr>
          <p:cNvSpPr txBox="1"/>
          <p:nvPr/>
        </p:nvSpPr>
        <p:spPr>
          <a:xfrm>
            <a:off x="24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4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D289DF97-58DD-48C1-AE3C-9B10104C88BD}"/>
              </a:ext>
            </a:extLst>
          </p:cNvPr>
          <p:cNvSpPr txBox="1"/>
          <p:nvPr/>
        </p:nvSpPr>
        <p:spPr>
          <a:xfrm>
            <a:off x="26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3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BAC2CF5-CE27-4B55-A838-383B49B0C663}"/>
              </a:ext>
            </a:extLst>
          </p:cNvPr>
          <p:cNvSpPr txBox="1"/>
          <p:nvPr/>
        </p:nvSpPr>
        <p:spPr>
          <a:xfrm>
            <a:off x="28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2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9E73E8A-80BD-4C2C-A07C-C3DC1D56CE16}"/>
              </a:ext>
            </a:extLst>
          </p:cNvPr>
          <p:cNvSpPr txBox="1"/>
          <p:nvPr/>
        </p:nvSpPr>
        <p:spPr>
          <a:xfrm>
            <a:off x="29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A03456F-8039-49E6-BE5E-A53A13514DAF}"/>
              </a:ext>
            </a:extLst>
          </p:cNvPr>
          <p:cNvSpPr txBox="1"/>
          <p:nvPr/>
        </p:nvSpPr>
        <p:spPr>
          <a:xfrm>
            <a:off x="4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15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09E1F0F3-1872-49CB-8FA6-3C257BA2457C}"/>
              </a:ext>
            </a:extLst>
          </p:cNvPr>
          <p:cNvSpPr txBox="1"/>
          <p:nvPr/>
        </p:nvSpPr>
        <p:spPr>
          <a:xfrm>
            <a:off x="31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0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A8E21704-C472-488F-A18F-6196948BC7DF}"/>
              </a:ext>
            </a:extLst>
          </p:cNvPr>
          <p:cNvSpPr txBox="1"/>
          <p:nvPr/>
        </p:nvSpPr>
        <p:spPr>
          <a:xfrm>
            <a:off x="9741000" y="68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$bram_bank/$A000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3506484" y="1718681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3285972" y="2328972"/>
            <a:ext cx="4700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nl-BE" sz="700" dirty="0"/>
              <a:t>8 BYTES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7FCE1904-E9B6-4D6D-BB52-80FB4624BF8F}"/>
              </a:ext>
            </a:extLst>
          </p:cNvPr>
          <p:cNvSpPr txBox="1"/>
          <p:nvPr/>
        </p:nvSpPr>
        <p:spPr>
          <a:xfrm>
            <a:off x="9741000" y="626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$bram_bank/$BFFF</a:t>
            </a:r>
          </a:p>
        </p:txBody>
      </p:sp>
      <p:cxnSp>
        <p:nvCxnSpPr>
          <p:cNvPr id="141" name="Rechte verbindingslijn met pijl 140">
            <a:extLst>
              <a:ext uri="{FF2B5EF4-FFF2-40B4-BE49-F238E27FC236}">
                <a16:creationId xmlns:a16="http://schemas.microsoft.com/office/drawing/2014/main" id="{895D4D74-50C5-4571-BC79-EADE5ADD6460}"/>
              </a:ext>
            </a:extLst>
          </p:cNvPr>
          <p:cNvCxnSpPr>
            <a:cxnSpLocks/>
          </p:cNvCxnSpPr>
          <p:nvPr/>
        </p:nvCxnSpPr>
        <p:spPr>
          <a:xfrm flipV="1">
            <a:off x="11901000" y="864000"/>
            <a:ext cx="0" cy="54000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cxnSp>
      <p:sp>
        <p:nvSpPr>
          <p:cNvPr id="144" name="Tekstvak 143">
            <a:extLst>
              <a:ext uri="{FF2B5EF4-FFF2-40B4-BE49-F238E27FC236}">
                <a16:creationId xmlns:a16="http://schemas.microsoft.com/office/drawing/2014/main" id="{21A51081-1803-4334-8CEB-F2B5535F1867}"/>
              </a:ext>
            </a:extLst>
          </p:cNvPr>
          <p:cNvSpPr txBox="1"/>
          <p:nvPr/>
        </p:nvSpPr>
        <p:spPr>
          <a:xfrm rot="5400000">
            <a:off x="10467094" y="3456279"/>
            <a:ext cx="28799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nl-BE" dirty="0"/>
              <a:t>CX16 BANKED RAM</a:t>
            </a:r>
            <a:endParaRPr lang="nl-BE" i="1" dirty="0"/>
          </a:p>
        </p:txBody>
      </p: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9CC2C034-4ADB-44D0-93E2-F3FF880CCCFC}"/>
              </a:ext>
            </a:extLst>
          </p:cNvPr>
          <p:cNvCxnSpPr>
            <a:cxnSpLocks/>
          </p:cNvCxnSpPr>
          <p:nvPr/>
        </p:nvCxnSpPr>
        <p:spPr>
          <a:xfrm flipH="1">
            <a:off x="974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kstvak 151">
            <a:extLst>
              <a:ext uri="{FF2B5EF4-FFF2-40B4-BE49-F238E27FC236}">
                <a16:creationId xmlns:a16="http://schemas.microsoft.com/office/drawing/2014/main" id="{5A33EDFF-5287-42F3-A877-2C393D6EB429}"/>
              </a:ext>
            </a:extLst>
          </p:cNvPr>
          <p:cNvSpPr txBox="1"/>
          <p:nvPr/>
        </p:nvSpPr>
        <p:spPr>
          <a:xfrm>
            <a:off x="10011000" y="153557"/>
            <a:ext cx="1665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INDEXS in </a:t>
            </a:r>
            <a:r>
              <a:rPr lang="nl-BE" sz="900" b="1" dirty="0"/>
              <a:t>BRAM</a:t>
            </a:r>
            <a:endParaRPr lang="nl-BE" sz="700" b="1" dirty="0"/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C4BD91A3-0461-4C58-83F6-E1524E3CF6E1}"/>
              </a:ext>
            </a:extLst>
          </p:cNvPr>
          <p:cNvSpPr txBox="1"/>
          <p:nvPr/>
        </p:nvSpPr>
        <p:spPr>
          <a:xfrm>
            <a:off x="3981000" y="60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15</a:t>
            </a:r>
          </a:p>
        </p:txBody>
      </p:sp>
      <p:sp>
        <p:nvSpPr>
          <p:cNvPr id="260" name="Tekstvak 259">
            <a:extLst>
              <a:ext uri="{FF2B5EF4-FFF2-40B4-BE49-F238E27FC236}">
                <a16:creationId xmlns:a16="http://schemas.microsoft.com/office/drawing/2014/main" id="{2DEA7FF4-C172-44BF-902B-A3D3BB3B2D0B}"/>
              </a:ext>
            </a:extLst>
          </p:cNvPr>
          <p:cNvSpPr txBox="1"/>
          <p:nvPr/>
        </p:nvSpPr>
        <p:spPr>
          <a:xfrm>
            <a:off x="4206000" y="338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Vram_offset_ceil:</a:t>
            </a:r>
            <a:r>
              <a:rPr lang="nl-BE" sz="900" dirty="0"/>
              <a:t> $0 to $FFFF</a:t>
            </a:r>
          </a:p>
        </p:txBody>
      </p:sp>
      <p:sp>
        <p:nvSpPr>
          <p:cNvPr id="261" name="Tekstvak 260">
            <a:extLst>
              <a:ext uri="{FF2B5EF4-FFF2-40B4-BE49-F238E27FC236}">
                <a16:creationId xmlns:a16="http://schemas.microsoft.com/office/drawing/2014/main" id="{CA39FF96-AB32-425E-89F6-412B0D1E995F}"/>
              </a:ext>
            </a:extLst>
          </p:cNvPr>
          <p:cNvSpPr txBox="1"/>
          <p:nvPr/>
        </p:nvSpPr>
        <p:spPr>
          <a:xfrm>
            <a:off x="4206000" y="302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Vram_bank_ceil:</a:t>
            </a:r>
            <a:r>
              <a:rPr lang="nl-BE" sz="900" dirty="0"/>
              <a:t> $0 to $1</a:t>
            </a:r>
          </a:p>
        </p:txBody>
      </p:sp>
      <p:cxnSp>
        <p:nvCxnSpPr>
          <p:cNvPr id="280" name="Rechte verbindingslijn met pijl 279">
            <a:extLst>
              <a:ext uri="{FF2B5EF4-FFF2-40B4-BE49-F238E27FC236}">
                <a16:creationId xmlns:a16="http://schemas.microsoft.com/office/drawing/2014/main" id="{F6CED91A-F5EB-4A76-BB97-83E3D6201979}"/>
              </a:ext>
            </a:extLst>
          </p:cNvPr>
          <p:cNvCxnSpPr>
            <a:cxnSpLocks/>
          </p:cNvCxnSpPr>
          <p:nvPr/>
        </p:nvCxnSpPr>
        <p:spPr>
          <a:xfrm>
            <a:off x="398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vak 281">
            <a:extLst>
              <a:ext uri="{FF2B5EF4-FFF2-40B4-BE49-F238E27FC236}">
                <a16:creationId xmlns:a16="http://schemas.microsoft.com/office/drawing/2014/main" id="{27261D0F-49B8-43D7-937E-62F10C1763F1}"/>
              </a:ext>
            </a:extLst>
          </p:cNvPr>
          <p:cNvSpPr txBox="1"/>
          <p:nvPr/>
        </p:nvSpPr>
        <p:spPr>
          <a:xfrm>
            <a:off x="4206000" y="153557"/>
            <a:ext cx="1710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r>
              <a:rPr lang="nl-BE" dirty="0"/>
              <a:t>SEGMENTS IN </a:t>
            </a:r>
            <a:r>
              <a:rPr lang="nl-BE" sz="900" b="1" dirty="0"/>
              <a:t>MAIN MEMORY</a:t>
            </a:r>
            <a:endParaRPr lang="nl-BE" b="1" dirty="0"/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696132A7-0825-442A-A029-2568927B2091}"/>
              </a:ext>
            </a:extLst>
          </p:cNvPr>
          <p:cNvSpPr/>
          <p:nvPr/>
        </p:nvSpPr>
        <p:spPr>
          <a:xfrm>
            <a:off x="3981000" y="1629000"/>
            <a:ext cx="2160000" cy="31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b="1" dirty="0">
                <a:solidFill>
                  <a:schemeClr val="bg1"/>
                </a:solidFill>
              </a:rPr>
              <a:t>vera_heap_segment_t X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312C146-5E3F-4584-BF1F-7F31324A990F}"/>
              </a:ext>
            </a:extLst>
          </p:cNvPr>
          <p:cNvSpPr txBox="1"/>
          <p:nvPr/>
        </p:nvSpPr>
        <p:spPr>
          <a:xfrm>
            <a:off x="471000" y="3384000"/>
            <a:ext cx="2880000" cy="30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The heap manager has 4 </a:t>
            </a:r>
            <a:r>
              <a:rPr lang="en-US" sz="900" b="1" dirty="0"/>
              <a:t>SEGMENT</a:t>
            </a:r>
            <a:r>
              <a:rPr lang="en-US" sz="900" dirty="0"/>
              <a:t> slots allocated in </a:t>
            </a:r>
            <a:r>
              <a:rPr lang="en-US" sz="900" b="1" dirty="0"/>
              <a:t>main memory</a:t>
            </a:r>
            <a:r>
              <a:rPr lang="en-US" sz="900" dirty="0"/>
              <a:t>, that contain the main setup of the different memory areas in </a:t>
            </a:r>
            <a:r>
              <a:rPr lang="en-US" sz="900" b="1" dirty="0"/>
              <a:t>VRAM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Setting up a HEAP in </a:t>
            </a:r>
            <a:r>
              <a:rPr lang="en-US" sz="900" b="1" dirty="0"/>
              <a:t>CX16 VERA RAM </a:t>
            </a:r>
            <a:r>
              <a:rPr lang="en-US" sz="900" dirty="0"/>
              <a:t>requires to define some segments. </a:t>
            </a:r>
          </a:p>
          <a:p>
            <a:endParaRPr lang="en-US" sz="900" dirty="0"/>
          </a:p>
          <a:p>
            <a:r>
              <a:rPr lang="en-US" sz="900" dirty="0"/>
              <a:t>For the </a:t>
            </a:r>
            <a:r>
              <a:rPr lang="en-US" sz="900" b="1" dirty="0" err="1"/>
              <a:t>vram_heap_segment_t</a:t>
            </a:r>
            <a:r>
              <a:rPr lang="en-US" sz="900" dirty="0"/>
              <a:t>, the dynamically allocated </a:t>
            </a:r>
            <a:r>
              <a:rPr lang="en-US" sz="900" b="1" dirty="0" err="1"/>
              <a:t>vram_heap_index_t</a:t>
            </a:r>
            <a:r>
              <a:rPr lang="en-US" sz="900" b="1" dirty="0"/>
              <a:t> </a:t>
            </a:r>
            <a:r>
              <a:rPr lang="en-US" sz="900" dirty="0"/>
              <a:t> will start from the </a:t>
            </a:r>
            <a:r>
              <a:rPr lang="en-US" sz="900" b="1" dirty="0" err="1"/>
              <a:t>vram_bank_floor</a:t>
            </a:r>
            <a:r>
              <a:rPr lang="en-US" sz="900" b="1" dirty="0"/>
              <a:t>/</a:t>
            </a:r>
            <a:r>
              <a:rPr lang="en-US" sz="900" b="1" dirty="0" err="1"/>
              <a:t>vram_offset_floor</a:t>
            </a:r>
            <a:r>
              <a:rPr lang="en-US" sz="900" dirty="0"/>
              <a:t> and will grow to the </a:t>
            </a:r>
            <a:r>
              <a:rPr lang="en-US" sz="900" b="1" dirty="0" err="1"/>
              <a:t>vram_bank_ceil</a:t>
            </a:r>
            <a:r>
              <a:rPr lang="en-US" sz="900" b="1" dirty="0"/>
              <a:t>/</a:t>
            </a:r>
            <a:r>
              <a:rPr lang="en-US" sz="900" b="1" dirty="0" err="1"/>
              <a:t>vram_offset_ceil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The information of the heap is managed in a </a:t>
            </a:r>
            <a:r>
              <a:rPr lang="en-US" sz="900" b="1" dirty="0" err="1"/>
              <a:t>vram_heap_index_t</a:t>
            </a:r>
            <a:r>
              <a:rPr lang="en-US" sz="900" dirty="0"/>
              <a:t> array, allocated in </a:t>
            </a:r>
            <a:r>
              <a:rPr lang="en-US" sz="900" b="1" dirty="0"/>
              <a:t>BRAM</a:t>
            </a:r>
            <a:r>
              <a:rPr lang="en-US" sz="900" dirty="0"/>
              <a:t> in a </a:t>
            </a:r>
            <a:r>
              <a:rPr lang="en-US" sz="900" b="1" dirty="0" err="1"/>
              <a:t>bram_bank</a:t>
            </a:r>
            <a:r>
              <a:rPr lang="en-US" sz="900" b="1" dirty="0"/>
              <a:t> </a:t>
            </a:r>
            <a:r>
              <a:rPr lang="en-US" sz="900" dirty="0"/>
              <a:t>specified.</a:t>
            </a:r>
          </a:p>
          <a:p>
            <a:endParaRPr lang="en-US" sz="900" dirty="0"/>
          </a:p>
        </p:txBody>
      </p:sp>
      <p:sp>
        <p:nvSpPr>
          <p:cNvPr id="138" name="Tekstvak 137">
            <a:extLst>
              <a:ext uri="{FF2B5EF4-FFF2-40B4-BE49-F238E27FC236}">
                <a16:creationId xmlns:a16="http://schemas.microsoft.com/office/drawing/2014/main" id="{E5E06298-B670-4938-AA8E-F39205F38067}"/>
              </a:ext>
            </a:extLst>
          </p:cNvPr>
          <p:cNvSpPr txBox="1"/>
          <p:nvPr/>
        </p:nvSpPr>
        <p:spPr>
          <a:xfrm>
            <a:off x="6861000" y="6264000"/>
            <a:ext cx="216186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$1/$FFFF</a:t>
            </a:r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6F69FD8B-E9CA-4B50-8505-34C726D770ED}"/>
              </a:ext>
            </a:extLst>
          </p:cNvPr>
          <p:cNvSpPr txBox="1"/>
          <p:nvPr/>
        </p:nvSpPr>
        <p:spPr>
          <a:xfrm>
            <a:off x="6861000" y="684000"/>
            <a:ext cx="2161863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$0/$0000</a:t>
            </a:r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5C8E82B5-5CD9-4ED7-9B40-496EF79BDE6A}"/>
              </a:ext>
            </a:extLst>
          </p:cNvPr>
          <p:cNvSpPr txBox="1"/>
          <p:nvPr/>
        </p:nvSpPr>
        <p:spPr>
          <a:xfrm rot="5400000">
            <a:off x="5791610" y="3328390"/>
            <a:ext cx="2565002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Vram_heap_segment_t X VERA VRAM</a:t>
            </a:r>
          </a:p>
        </p:txBody>
      </p:sp>
      <p:cxnSp>
        <p:nvCxnSpPr>
          <p:cNvPr id="167" name="Rechte verbindingslijn met pijl 166">
            <a:extLst>
              <a:ext uri="{FF2B5EF4-FFF2-40B4-BE49-F238E27FC236}">
                <a16:creationId xmlns:a16="http://schemas.microsoft.com/office/drawing/2014/main" id="{5CDBB361-C0A9-4FD4-AD83-C90F5C2F9F90}"/>
              </a:ext>
            </a:extLst>
          </p:cNvPr>
          <p:cNvCxnSpPr>
            <a:cxnSpLocks/>
          </p:cNvCxnSpPr>
          <p:nvPr/>
        </p:nvCxnSpPr>
        <p:spPr>
          <a:xfrm flipH="1">
            <a:off x="686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kstvak 167">
            <a:extLst>
              <a:ext uri="{FF2B5EF4-FFF2-40B4-BE49-F238E27FC236}">
                <a16:creationId xmlns:a16="http://schemas.microsoft.com/office/drawing/2014/main" id="{600A69A8-399A-405F-A2C8-4C00DE46B722}"/>
              </a:ext>
            </a:extLst>
          </p:cNvPr>
          <p:cNvSpPr txBox="1"/>
          <p:nvPr/>
        </p:nvSpPr>
        <p:spPr>
          <a:xfrm>
            <a:off x="7266000" y="153557"/>
            <a:ext cx="1351863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HEAP IN </a:t>
            </a:r>
            <a:r>
              <a:rPr lang="nl-BE" sz="900" b="1" dirty="0"/>
              <a:t>VRAM</a:t>
            </a:r>
            <a:endParaRPr lang="nl-BE" sz="700" b="1" dirty="0"/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AE230C26-CFDF-413F-9D87-004EA6F1B08C}"/>
              </a:ext>
            </a:extLst>
          </p:cNvPr>
          <p:cNvSpPr/>
          <p:nvPr/>
        </p:nvSpPr>
        <p:spPr>
          <a:xfrm>
            <a:off x="7355954" y="144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0" name="Rechthoek 169">
            <a:extLst>
              <a:ext uri="{FF2B5EF4-FFF2-40B4-BE49-F238E27FC236}">
                <a16:creationId xmlns:a16="http://schemas.microsoft.com/office/drawing/2014/main" id="{A2A219AC-EBBA-41A5-AAFE-B65C6FFC4106}"/>
              </a:ext>
            </a:extLst>
          </p:cNvPr>
          <p:cNvSpPr/>
          <p:nvPr/>
        </p:nvSpPr>
        <p:spPr>
          <a:xfrm>
            <a:off x="7355952" y="2169000"/>
            <a:ext cx="1440000" cy="72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8B478F01-043A-4C13-AE4B-C0AD0363208B}"/>
              </a:ext>
            </a:extLst>
          </p:cNvPr>
          <p:cNvSpPr/>
          <p:nvPr/>
        </p:nvSpPr>
        <p:spPr>
          <a:xfrm>
            <a:off x="7355952" y="180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272D4BBE-6A2A-4A88-BEC1-A7E10C840FE7}"/>
              </a:ext>
            </a:extLst>
          </p:cNvPr>
          <p:cNvSpPr/>
          <p:nvPr/>
        </p:nvSpPr>
        <p:spPr>
          <a:xfrm>
            <a:off x="7355952" y="288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4" name="Rechthoek 173">
            <a:extLst>
              <a:ext uri="{FF2B5EF4-FFF2-40B4-BE49-F238E27FC236}">
                <a16:creationId xmlns:a16="http://schemas.microsoft.com/office/drawing/2014/main" id="{25508A8E-2434-4F62-B3F7-65E0DE56E4BB}"/>
              </a:ext>
            </a:extLst>
          </p:cNvPr>
          <p:cNvSpPr/>
          <p:nvPr/>
        </p:nvSpPr>
        <p:spPr>
          <a:xfrm>
            <a:off x="7356000" y="3249000"/>
            <a:ext cx="1440000" cy="180001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36833A4E-ACED-4337-8129-6AD66AA63ADA}"/>
              </a:ext>
            </a:extLst>
          </p:cNvPr>
          <p:cNvSpPr/>
          <p:nvPr/>
        </p:nvSpPr>
        <p:spPr>
          <a:xfrm>
            <a:off x="7356000" y="5049015"/>
            <a:ext cx="1440000" cy="36000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6" name="Rechthoek 175">
            <a:extLst>
              <a:ext uri="{FF2B5EF4-FFF2-40B4-BE49-F238E27FC236}">
                <a16:creationId xmlns:a16="http://schemas.microsoft.com/office/drawing/2014/main" id="{D3BB811E-77C8-4651-BF70-14583304478A}"/>
              </a:ext>
            </a:extLst>
          </p:cNvPr>
          <p:cNvSpPr/>
          <p:nvPr/>
        </p:nvSpPr>
        <p:spPr>
          <a:xfrm>
            <a:off x="10236000" y="1988979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F231DFA8-CB0A-4B2D-A6CE-A22952E22EE3}"/>
              </a:ext>
            </a:extLst>
          </p:cNvPr>
          <p:cNvSpPr/>
          <p:nvPr/>
        </p:nvSpPr>
        <p:spPr>
          <a:xfrm>
            <a:off x="471000" y="1404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/>
              <a:t>HEADER BLOCK</a:t>
            </a:r>
          </a:p>
        </p:txBody>
      </p:sp>
      <p:sp>
        <p:nvSpPr>
          <p:cNvPr id="188" name="Rechthoek 187">
            <a:extLst>
              <a:ext uri="{FF2B5EF4-FFF2-40B4-BE49-F238E27FC236}">
                <a16:creationId xmlns:a16="http://schemas.microsoft.com/office/drawing/2014/main" id="{E908FAF1-FDF8-4257-885E-DA7184707B8E}"/>
              </a:ext>
            </a:extLst>
          </p:cNvPr>
          <p:cNvSpPr/>
          <p:nvPr/>
        </p:nvSpPr>
        <p:spPr>
          <a:xfrm>
            <a:off x="10820976" y="207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800" b="1" dirty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Ovaal 188">
            <a:extLst>
              <a:ext uri="{FF2B5EF4-FFF2-40B4-BE49-F238E27FC236}">
                <a16:creationId xmlns:a16="http://schemas.microsoft.com/office/drawing/2014/main" id="{F33347F5-756A-4592-80C7-15FCF4BE1825}"/>
              </a:ext>
            </a:extLst>
          </p:cNvPr>
          <p:cNvSpPr/>
          <p:nvPr/>
        </p:nvSpPr>
        <p:spPr>
          <a:xfrm>
            <a:off x="10325976" y="216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al 190">
            <a:extLst>
              <a:ext uri="{FF2B5EF4-FFF2-40B4-BE49-F238E27FC236}">
                <a16:creationId xmlns:a16="http://schemas.microsoft.com/office/drawing/2014/main" id="{436F3DD6-D119-45E7-ADBE-1B945EA23516}"/>
              </a:ext>
            </a:extLst>
          </p:cNvPr>
          <p:cNvSpPr/>
          <p:nvPr/>
        </p:nvSpPr>
        <p:spPr>
          <a:xfrm>
            <a:off x="11495976" y="207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5DF2585A-5610-44A5-BEEC-0D24BF847A14}"/>
              </a:ext>
            </a:extLst>
          </p:cNvPr>
          <p:cNvSpPr/>
          <p:nvPr/>
        </p:nvSpPr>
        <p:spPr>
          <a:xfrm>
            <a:off x="10235976" y="16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BFD0BE73-298B-4EED-A467-532834E9C796}"/>
              </a:ext>
            </a:extLst>
          </p:cNvPr>
          <p:cNvSpPr/>
          <p:nvPr/>
        </p:nvSpPr>
        <p:spPr>
          <a:xfrm>
            <a:off x="10820952" y="171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Ovaal 193">
            <a:extLst>
              <a:ext uri="{FF2B5EF4-FFF2-40B4-BE49-F238E27FC236}">
                <a16:creationId xmlns:a16="http://schemas.microsoft.com/office/drawing/2014/main" id="{638A7AB2-E1DC-4096-B1EC-5FFE534629A3}"/>
              </a:ext>
            </a:extLst>
          </p:cNvPr>
          <p:cNvSpPr/>
          <p:nvPr/>
        </p:nvSpPr>
        <p:spPr>
          <a:xfrm>
            <a:off x="10325952" y="18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al 196">
            <a:extLst>
              <a:ext uri="{FF2B5EF4-FFF2-40B4-BE49-F238E27FC236}">
                <a16:creationId xmlns:a16="http://schemas.microsoft.com/office/drawing/2014/main" id="{BD7690DC-C920-426D-9F98-BACCFCE253E8}"/>
              </a:ext>
            </a:extLst>
          </p:cNvPr>
          <p:cNvSpPr/>
          <p:nvPr/>
        </p:nvSpPr>
        <p:spPr>
          <a:xfrm>
            <a:off x="11495952" y="17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F1E7C405-E8F2-4095-9724-8C671233BBF3}"/>
              </a:ext>
            </a:extLst>
          </p:cNvPr>
          <p:cNvSpPr/>
          <p:nvPr/>
        </p:nvSpPr>
        <p:spPr>
          <a:xfrm>
            <a:off x="10235976" y="23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7CCF07DB-41D1-46B1-95AD-16E8728E203C}"/>
              </a:ext>
            </a:extLst>
          </p:cNvPr>
          <p:cNvSpPr/>
          <p:nvPr/>
        </p:nvSpPr>
        <p:spPr>
          <a:xfrm>
            <a:off x="10820952" y="243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0" name="Ovaal 199">
            <a:extLst>
              <a:ext uri="{FF2B5EF4-FFF2-40B4-BE49-F238E27FC236}">
                <a16:creationId xmlns:a16="http://schemas.microsoft.com/office/drawing/2014/main" id="{BD97EBDC-DA5B-4F67-8B53-DB8813E20369}"/>
              </a:ext>
            </a:extLst>
          </p:cNvPr>
          <p:cNvSpPr/>
          <p:nvPr/>
        </p:nvSpPr>
        <p:spPr>
          <a:xfrm>
            <a:off x="10325952" y="252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al 200">
            <a:extLst>
              <a:ext uri="{FF2B5EF4-FFF2-40B4-BE49-F238E27FC236}">
                <a16:creationId xmlns:a16="http://schemas.microsoft.com/office/drawing/2014/main" id="{DF4B21FF-7BF3-417F-9D40-188677F45F47}"/>
              </a:ext>
            </a:extLst>
          </p:cNvPr>
          <p:cNvSpPr/>
          <p:nvPr/>
        </p:nvSpPr>
        <p:spPr>
          <a:xfrm>
            <a:off x="11495952" y="243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BA2CC4EF-FB3B-415C-AB8F-696CBCC99EF3}"/>
              </a:ext>
            </a:extLst>
          </p:cNvPr>
          <p:cNvSpPr/>
          <p:nvPr/>
        </p:nvSpPr>
        <p:spPr>
          <a:xfrm>
            <a:off x="10235976" y="27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3" name="Rechthoek 202">
            <a:extLst>
              <a:ext uri="{FF2B5EF4-FFF2-40B4-BE49-F238E27FC236}">
                <a16:creationId xmlns:a16="http://schemas.microsoft.com/office/drawing/2014/main" id="{BE4D3F11-3BD2-48D5-9376-763BCCDDC4D6}"/>
              </a:ext>
            </a:extLst>
          </p:cNvPr>
          <p:cNvSpPr/>
          <p:nvPr/>
        </p:nvSpPr>
        <p:spPr>
          <a:xfrm>
            <a:off x="10820952" y="279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4" name="Ovaal 203">
            <a:extLst>
              <a:ext uri="{FF2B5EF4-FFF2-40B4-BE49-F238E27FC236}">
                <a16:creationId xmlns:a16="http://schemas.microsoft.com/office/drawing/2014/main" id="{E743D9A5-FA43-4152-85C2-A1B13F67CBA8}"/>
              </a:ext>
            </a:extLst>
          </p:cNvPr>
          <p:cNvSpPr/>
          <p:nvPr/>
        </p:nvSpPr>
        <p:spPr>
          <a:xfrm>
            <a:off x="10325952" y="288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al 204">
            <a:extLst>
              <a:ext uri="{FF2B5EF4-FFF2-40B4-BE49-F238E27FC236}">
                <a16:creationId xmlns:a16="http://schemas.microsoft.com/office/drawing/2014/main" id="{1BDBFF64-EE00-4C30-92BD-D0A371E44F9D}"/>
              </a:ext>
            </a:extLst>
          </p:cNvPr>
          <p:cNvSpPr/>
          <p:nvPr/>
        </p:nvSpPr>
        <p:spPr>
          <a:xfrm>
            <a:off x="11495952" y="279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F304BB2-AD00-495C-A6A9-AE63CD137FAF}"/>
              </a:ext>
            </a:extLst>
          </p:cNvPr>
          <p:cNvSpPr/>
          <p:nvPr/>
        </p:nvSpPr>
        <p:spPr>
          <a:xfrm>
            <a:off x="10235976" y="30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578E0910-0E45-40ED-8FFA-EC7BB1F64816}"/>
              </a:ext>
            </a:extLst>
          </p:cNvPr>
          <p:cNvSpPr/>
          <p:nvPr/>
        </p:nvSpPr>
        <p:spPr>
          <a:xfrm>
            <a:off x="10820952" y="3159021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9" name="Ovaal 208">
            <a:extLst>
              <a:ext uri="{FF2B5EF4-FFF2-40B4-BE49-F238E27FC236}">
                <a16:creationId xmlns:a16="http://schemas.microsoft.com/office/drawing/2014/main" id="{F2A0D0DD-D7B7-4C9D-9230-B16574F65529}"/>
              </a:ext>
            </a:extLst>
          </p:cNvPr>
          <p:cNvSpPr/>
          <p:nvPr/>
        </p:nvSpPr>
        <p:spPr>
          <a:xfrm>
            <a:off x="10325952" y="324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al 209">
            <a:extLst>
              <a:ext uri="{FF2B5EF4-FFF2-40B4-BE49-F238E27FC236}">
                <a16:creationId xmlns:a16="http://schemas.microsoft.com/office/drawing/2014/main" id="{008F738C-5A9F-40B7-949C-CFF1C961DCB6}"/>
              </a:ext>
            </a:extLst>
          </p:cNvPr>
          <p:cNvSpPr/>
          <p:nvPr/>
        </p:nvSpPr>
        <p:spPr>
          <a:xfrm>
            <a:off x="11495952" y="315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hthoek 210">
            <a:extLst>
              <a:ext uri="{FF2B5EF4-FFF2-40B4-BE49-F238E27FC236}">
                <a16:creationId xmlns:a16="http://schemas.microsoft.com/office/drawing/2014/main" id="{9ED2D8A7-CEFC-413D-91DA-CBD6E6E76217}"/>
              </a:ext>
            </a:extLst>
          </p:cNvPr>
          <p:cNvSpPr/>
          <p:nvPr/>
        </p:nvSpPr>
        <p:spPr>
          <a:xfrm>
            <a:off x="10235976" y="34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12" name="Rechthoek 211">
            <a:extLst>
              <a:ext uri="{FF2B5EF4-FFF2-40B4-BE49-F238E27FC236}">
                <a16:creationId xmlns:a16="http://schemas.microsoft.com/office/drawing/2014/main" id="{28C8618B-7CDC-4A7C-ACE9-D46421067F63}"/>
              </a:ext>
            </a:extLst>
          </p:cNvPr>
          <p:cNvSpPr/>
          <p:nvPr/>
        </p:nvSpPr>
        <p:spPr>
          <a:xfrm>
            <a:off x="10820952" y="3519021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3" name="Ovaal 212">
            <a:extLst>
              <a:ext uri="{FF2B5EF4-FFF2-40B4-BE49-F238E27FC236}">
                <a16:creationId xmlns:a16="http://schemas.microsoft.com/office/drawing/2014/main" id="{7B880BE9-2FA7-4D8D-909D-C1C988CEF309}"/>
              </a:ext>
            </a:extLst>
          </p:cNvPr>
          <p:cNvSpPr/>
          <p:nvPr/>
        </p:nvSpPr>
        <p:spPr>
          <a:xfrm>
            <a:off x="10325952" y="36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al 213">
            <a:extLst>
              <a:ext uri="{FF2B5EF4-FFF2-40B4-BE49-F238E27FC236}">
                <a16:creationId xmlns:a16="http://schemas.microsoft.com/office/drawing/2014/main" id="{F6518504-4D92-44FD-A47D-C378FAC027F4}"/>
              </a:ext>
            </a:extLst>
          </p:cNvPr>
          <p:cNvSpPr/>
          <p:nvPr/>
        </p:nvSpPr>
        <p:spPr>
          <a:xfrm>
            <a:off x="11495952" y="35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hthoek 214">
            <a:extLst>
              <a:ext uri="{FF2B5EF4-FFF2-40B4-BE49-F238E27FC236}">
                <a16:creationId xmlns:a16="http://schemas.microsoft.com/office/drawing/2014/main" id="{71E5B237-DB5D-4836-A787-3F04A506D27F}"/>
              </a:ext>
            </a:extLst>
          </p:cNvPr>
          <p:cNvSpPr/>
          <p:nvPr/>
        </p:nvSpPr>
        <p:spPr>
          <a:xfrm>
            <a:off x="10235976" y="378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Rechthoek 215">
            <a:extLst>
              <a:ext uri="{FF2B5EF4-FFF2-40B4-BE49-F238E27FC236}">
                <a16:creationId xmlns:a16="http://schemas.microsoft.com/office/drawing/2014/main" id="{C18D6317-1034-4042-8B42-7AAE1B553F91}"/>
              </a:ext>
            </a:extLst>
          </p:cNvPr>
          <p:cNvSpPr/>
          <p:nvPr/>
        </p:nvSpPr>
        <p:spPr>
          <a:xfrm>
            <a:off x="10820952" y="387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7" name="Ovaal 236">
            <a:extLst>
              <a:ext uri="{FF2B5EF4-FFF2-40B4-BE49-F238E27FC236}">
                <a16:creationId xmlns:a16="http://schemas.microsoft.com/office/drawing/2014/main" id="{24973C04-3945-48E6-B049-94C7267A87B7}"/>
              </a:ext>
            </a:extLst>
          </p:cNvPr>
          <p:cNvSpPr/>
          <p:nvPr/>
        </p:nvSpPr>
        <p:spPr>
          <a:xfrm>
            <a:off x="10325952" y="396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al 237">
            <a:extLst>
              <a:ext uri="{FF2B5EF4-FFF2-40B4-BE49-F238E27FC236}">
                <a16:creationId xmlns:a16="http://schemas.microsoft.com/office/drawing/2014/main" id="{6645B0C1-B837-4367-B504-0BC81B5CD9BE}"/>
              </a:ext>
            </a:extLst>
          </p:cNvPr>
          <p:cNvSpPr/>
          <p:nvPr/>
        </p:nvSpPr>
        <p:spPr>
          <a:xfrm>
            <a:off x="11495952" y="387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kstvak 241">
            <a:extLst>
              <a:ext uri="{FF2B5EF4-FFF2-40B4-BE49-F238E27FC236}">
                <a16:creationId xmlns:a16="http://schemas.microsoft.com/office/drawing/2014/main" id="{A9DE1412-E84B-48DB-BA18-FD34688BD3DB}"/>
              </a:ext>
            </a:extLst>
          </p:cNvPr>
          <p:cNvSpPr txBox="1"/>
          <p:nvPr/>
        </p:nvSpPr>
        <p:spPr>
          <a:xfrm>
            <a:off x="4206000" y="230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vram_bank_floor:</a:t>
            </a:r>
            <a:r>
              <a:rPr lang="nl-BE" sz="900" dirty="0"/>
              <a:t> $0 to $1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A1D331A3-52D0-49F5-B570-81B3C7D2EE34}"/>
              </a:ext>
            </a:extLst>
          </p:cNvPr>
          <p:cNvSpPr txBox="1"/>
          <p:nvPr/>
        </p:nvSpPr>
        <p:spPr>
          <a:xfrm>
            <a:off x="4206000" y="266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Vram_offset_floor: </a:t>
            </a:r>
            <a:r>
              <a:rPr lang="nl-BE" sz="900" dirty="0"/>
              <a:t>$0 to $FFFF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31A8D56C-D2E0-4861-82B7-67A32BEC1C7D}"/>
              </a:ext>
            </a:extLst>
          </p:cNvPr>
          <p:cNvSpPr txBox="1"/>
          <p:nvPr/>
        </p:nvSpPr>
        <p:spPr>
          <a:xfrm>
            <a:off x="4206000" y="194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bram_bank: 0 to 63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135D8EED-5BAB-490D-950A-F1001854EF5B}"/>
              </a:ext>
            </a:extLst>
          </p:cNvPr>
          <p:cNvSpPr txBox="1"/>
          <p:nvPr/>
        </p:nvSpPr>
        <p:spPr>
          <a:xfrm>
            <a:off x="3981000" y="6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9FFE9B26-D5AB-4EF0-B6BC-55FA94ECCCAA}"/>
              </a:ext>
            </a:extLst>
          </p:cNvPr>
          <p:cNvSpPr txBox="1"/>
          <p:nvPr/>
        </p:nvSpPr>
        <p:spPr>
          <a:xfrm>
            <a:off x="6861000" y="126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Bank_floor / bank_offset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582ECA0E-E88F-4DB9-A09D-EF999A97C99A}"/>
              </a:ext>
            </a:extLst>
          </p:cNvPr>
          <p:cNvSpPr txBox="1"/>
          <p:nvPr/>
        </p:nvSpPr>
        <p:spPr>
          <a:xfrm>
            <a:off x="6861000" y="540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Bank_ceil / bank_offset</a:t>
            </a:r>
          </a:p>
        </p:txBody>
      </p:sp>
      <p:cxnSp>
        <p:nvCxnSpPr>
          <p:cNvPr id="250" name="Rechte verbindingslijn met pijl 249">
            <a:extLst>
              <a:ext uri="{FF2B5EF4-FFF2-40B4-BE49-F238E27FC236}">
                <a16:creationId xmlns:a16="http://schemas.microsoft.com/office/drawing/2014/main" id="{66C71559-E6B9-4CC3-A0A3-33419F3E88E1}"/>
              </a:ext>
            </a:extLst>
          </p:cNvPr>
          <p:cNvCxnSpPr>
            <a:cxnSpLocks/>
          </p:cNvCxnSpPr>
          <p:nvPr/>
        </p:nvCxnSpPr>
        <p:spPr>
          <a:xfrm flipV="1">
            <a:off x="9011918" y="864000"/>
            <a:ext cx="0" cy="27450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250">
            <a:extLst>
              <a:ext uri="{FF2B5EF4-FFF2-40B4-BE49-F238E27FC236}">
                <a16:creationId xmlns:a16="http://schemas.microsoft.com/office/drawing/2014/main" id="{F913AC17-CD76-46A7-8A90-34C27E611735}"/>
              </a:ext>
            </a:extLst>
          </p:cNvPr>
          <p:cNvSpPr txBox="1"/>
          <p:nvPr/>
        </p:nvSpPr>
        <p:spPr>
          <a:xfrm rot="5400000">
            <a:off x="8301944" y="2196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0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1ED17332-9C97-4A06-B30A-7F91641B2027}"/>
              </a:ext>
            </a:extLst>
          </p:cNvPr>
          <p:cNvSpPr txBox="1"/>
          <p:nvPr/>
        </p:nvSpPr>
        <p:spPr>
          <a:xfrm rot="5400000">
            <a:off x="8301944" y="4851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1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6B194F4F-81E8-425B-9D89-C09130A8DAA5}"/>
              </a:ext>
            </a:extLst>
          </p:cNvPr>
          <p:cNvSpPr/>
          <p:nvPr/>
        </p:nvSpPr>
        <p:spPr>
          <a:xfrm rot="16200000">
            <a:off x="3193500" y="27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  <p:sp>
        <p:nvSpPr>
          <p:cNvPr id="263" name="Tekstvak 262">
            <a:extLst>
              <a:ext uri="{FF2B5EF4-FFF2-40B4-BE49-F238E27FC236}">
                <a16:creationId xmlns:a16="http://schemas.microsoft.com/office/drawing/2014/main" id="{2F75D543-A5B9-42A0-9DE8-94F0770E92C5}"/>
              </a:ext>
            </a:extLst>
          </p:cNvPr>
          <p:cNvSpPr txBox="1"/>
          <p:nvPr/>
        </p:nvSpPr>
        <p:spPr>
          <a:xfrm>
            <a:off x="9741000" y="144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 err="1">
                <a:solidFill>
                  <a:schemeClr val="bg1"/>
                </a:solidFill>
              </a:rPr>
              <a:t>HeaderFloorPtr</a:t>
            </a:r>
            <a:endParaRPr lang="nl-BE" sz="1000" b="1" dirty="0">
              <a:solidFill>
                <a:schemeClr val="bg1"/>
              </a:solidFill>
            </a:endParaRPr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AEC55BF8-7C12-4CFE-A284-91B29B1CD019}"/>
              </a:ext>
            </a:extLst>
          </p:cNvPr>
          <p:cNvCxnSpPr>
            <a:cxnSpLocks/>
          </p:cNvCxnSpPr>
          <p:nvPr/>
        </p:nvCxnSpPr>
        <p:spPr>
          <a:xfrm>
            <a:off x="6231000" y="2484000"/>
            <a:ext cx="22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Rechte verbindingslijn 287">
            <a:extLst>
              <a:ext uri="{FF2B5EF4-FFF2-40B4-BE49-F238E27FC236}">
                <a16:creationId xmlns:a16="http://schemas.microsoft.com/office/drawing/2014/main" id="{C3F17D6B-6BE2-46AC-BCB6-F208EEAE9C63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0" cy="67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7A8FE252-C3A8-425E-A954-71F512C3B6B5}"/>
              </a:ext>
            </a:extLst>
          </p:cNvPr>
          <p:cNvCxnSpPr>
            <a:cxnSpLocks/>
          </p:cNvCxnSpPr>
          <p:nvPr/>
        </p:nvCxnSpPr>
        <p:spPr>
          <a:xfrm>
            <a:off x="6456000" y="2124000"/>
            <a:ext cx="0" cy="328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Rechte verbindingslijn 289">
            <a:extLst>
              <a:ext uri="{FF2B5EF4-FFF2-40B4-BE49-F238E27FC236}">
                <a16:creationId xmlns:a16="http://schemas.microsoft.com/office/drawing/2014/main" id="{0C88C53C-0BB8-4178-B92E-FDEFCBEB6FFB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Rechte verbindingslijn 293">
            <a:extLst>
              <a:ext uri="{FF2B5EF4-FFF2-40B4-BE49-F238E27FC236}">
                <a16:creationId xmlns:a16="http://schemas.microsoft.com/office/drawing/2014/main" id="{9E656329-7766-4137-8697-15BFCF059598}"/>
              </a:ext>
            </a:extLst>
          </p:cNvPr>
          <p:cNvCxnSpPr>
            <a:cxnSpLocks/>
          </p:cNvCxnSpPr>
          <p:nvPr/>
        </p:nvCxnSpPr>
        <p:spPr>
          <a:xfrm>
            <a:off x="6456000" y="540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Rechte verbindingslijn met pijl 315">
            <a:extLst>
              <a:ext uri="{FF2B5EF4-FFF2-40B4-BE49-F238E27FC236}">
                <a16:creationId xmlns:a16="http://schemas.microsoft.com/office/drawing/2014/main" id="{95D7FB1D-A9A5-4E55-B30D-52699B8880F9}"/>
              </a:ext>
            </a:extLst>
          </p:cNvPr>
          <p:cNvCxnSpPr>
            <a:cxnSpLocks/>
          </p:cNvCxnSpPr>
          <p:nvPr/>
        </p:nvCxnSpPr>
        <p:spPr>
          <a:xfrm flipV="1">
            <a:off x="9940832" y="1629001"/>
            <a:ext cx="0" cy="359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kstvak 316">
            <a:extLst>
              <a:ext uri="{FF2B5EF4-FFF2-40B4-BE49-F238E27FC236}">
                <a16:creationId xmlns:a16="http://schemas.microsoft.com/office/drawing/2014/main" id="{8CC4888C-2543-4FB9-9CD7-B952F9411DC8}"/>
              </a:ext>
            </a:extLst>
          </p:cNvPr>
          <p:cNvSpPr txBox="1"/>
          <p:nvPr/>
        </p:nvSpPr>
        <p:spPr>
          <a:xfrm rot="5400000">
            <a:off x="8933988" y="3328390"/>
            <a:ext cx="2024999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HEADER COUNT</a:t>
            </a:r>
          </a:p>
        </p:txBody>
      </p:sp>
      <p:sp>
        <p:nvSpPr>
          <p:cNvPr id="320" name="Tekstvak 319">
            <a:extLst>
              <a:ext uri="{FF2B5EF4-FFF2-40B4-BE49-F238E27FC236}">
                <a16:creationId xmlns:a16="http://schemas.microsoft.com/office/drawing/2014/main" id="{32950BB4-0D2B-46F7-8038-14A3D26E21B8}"/>
              </a:ext>
            </a:extLst>
          </p:cNvPr>
          <p:cNvSpPr txBox="1"/>
          <p:nvPr/>
        </p:nvSpPr>
        <p:spPr>
          <a:xfrm>
            <a:off x="1776000" y="99000"/>
            <a:ext cx="1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VRAM </a:t>
            </a:r>
            <a:br>
              <a:rPr lang="en-US" sz="1600" b="1" dirty="0"/>
            </a:br>
            <a:r>
              <a:rPr lang="en-US" sz="1600" b="1" dirty="0"/>
              <a:t>HEAP Design</a:t>
            </a:r>
          </a:p>
        </p:txBody>
      </p:sp>
      <p:pic>
        <p:nvPicPr>
          <p:cNvPr id="321" name="Picture 2">
            <a:extLst>
              <a:ext uri="{FF2B5EF4-FFF2-40B4-BE49-F238E27FC236}">
                <a16:creationId xmlns:a16="http://schemas.microsoft.com/office/drawing/2014/main" id="{601C5A0F-A075-4630-8EE8-61CAD39D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Rechthoek 325">
            <a:extLst>
              <a:ext uri="{FF2B5EF4-FFF2-40B4-BE49-F238E27FC236}">
                <a16:creationId xmlns:a16="http://schemas.microsoft.com/office/drawing/2014/main" id="{BF645B5A-8B70-47FC-997D-B0FCF99A4751}"/>
              </a:ext>
            </a:extLst>
          </p:cNvPr>
          <p:cNvSpPr/>
          <p:nvPr/>
        </p:nvSpPr>
        <p:spPr>
          <a:xfrm>
            <a:off x="10236000" y="41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7" name="Rechthoek 326">
            <a:extLst>
              <a:ext uri="{FF2B5EF4-FFF2-40B4-BE49-F238E27FC236}">
                <a16:creationId xmlns:a16="http://schemas.microsoft.com/office/drawing/2014/main" id="{92719410-E2D2-47BD-A872-BD6B0D39603C}"/>
              </a:ext>
            </a:extLst>
          </p:cNvPr>
          <p:cNvSpPr/>
          <p:nvPr/>
        </p:nvSpPr>
        <p:spPr>
          <a:xfrm>
            <a:off x="10236000" y="45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8" name="Rechthoek 327">
            <a:extLst>
              <a:ext uri="{FF2B5EF4-FFF2-40B4-BE49-F238E27FC236}">
                <a16:creationId xmlns:a16="http://schemas.microsoft.com/office/drawing/2014/main" id="{758688E8-E593-406F-BC50-CEDC215375D7}"/>
              </a:ext>
            </a:extLst>
          </p:cNvPr>
          <p:cNvSpPr/>
          <p:nvPr/>
        </p:nvSpPr>
        <p:spPr>
          <a:xfrm>
            <a:off x="10236000" y="48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120" name="Rechthoek 278">
            <a:extLst>
              <a:ext uri="{FF2B5EF4-FFF2-40B4-BE49-F238E27FC236}">
                <a16:creationId xmlns:a16="http://schemas.microsoft.com/office/drawing/2014/main" id="{669EA1B4-5DBB-4347-8304-C6FB1DC84E67}"/>
              </a:ext>
            </a:extLst>
          </p:cNvPr>
          <p:cNvSpPr/>
          <p:nvPr/>
        </p:nvSpPr>
        <p:spPr>
          <a:xfrm>
            <a:off x="471000" y="1719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21" name="Tekstvak 189">
            <a:extLst>
              <a:ext uri="{FF2B5EF4-FFF2-40B4-BE49-F238E27FC236}">
                <a16:creationId xmlns:a16="http://schemas.microsoft.com/office/drawing/2014/main" id="{65BAB5EF-9FCF-4A2C-ABB0-A918BEF7D2A2}"/>
              </a:ext>
            </a:extLst>
          </p:cNvPr>
          <p:cNvSpPr txBox="1"/>
          <p:nvPr/>
        </p:nvSpPr>
        <p:spPr>
          <a:xfrm>
            <a:off x="831000" y="207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122" name="Tekstvak 218">
            <a:extLst>
              <a:ext uri="{FF2B5EF4-FFF2-40B4-BE49-F238E27FC236}">
                <a16:creationId xmlns:a16="http://schemas.microsoft.com/office/drawing/2014/main" id="{51846F9E-F627-4092-A68F-D90D4C8ACBE8}"/>
              </a:ext>
            </a:extLst>
          </p:cNvPr>
          <p:cNvSpPr txBox="1"/>
          <p:nvPr/>
        </p:nvSpPr>
        <p:spPr>
          <a:xfrm>
            <a:off x="471000" y="243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NEXT: 0 to 1023</a:t>
            </a:r>
            <a:endParaRPr lang="en-US" sz="1050" dirty="0"/>
          </a:p>
        </p:txBody>
      </p:sp>
      <p:sp>
        <p:nvSpPr>
          <p:cNvPr id="128" name="Tekstvak 235">
            <a:extLst>
              <a:ext uri="{FF2B5EF4-FFF2-40B4-BE49-F238E27FC236}">
                <a16:creationId xmlns:a16="http://schemas.microsoft.com/office/drawing/2014/main" id="{B6D86A31-C361-443F-8927-45E2A48DF0C5}"/>
              </a:ext>
            </a:extLst>
          </p:cNvPr>
          <p:cNvSpPr txBox="1"/>
          <p:nvPr/>
        </p:nvSpPr>
        <p:spPr>
          <a:xfrm>
            <a:off x="471000" y="279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0 to 1023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9" name="Tekstvak 238">
            <a:extLst>
              <a:ext uri="{FF2B5EF4-FFF2-40B4-BE49-F238E27FC236}">
                <a16:creationId xmlns:a16="http://schemas.microsoft.com/office/drawing/2014/main" id="{4BE792A5-4A95-4BB6-99AE-0531DD6C6192}"/>
              </a:ext>
            </a:extLst>
          </p:cNvPr>
          <p:cNvSpPr txBox="1"/>
          <p:nvPr/>
        </p:nvSpPr>
        <p:spPr>
          <a:xfrm>
            <a:off x="1011000" y="1719000"/>
            <a:ext cx="234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OFFSET:15-3</a:t>
            </a:r>
          </a:p>
        </p:txBody>
      </p:sp>
      <p:sp>
        <p:nvSpPr>
          <p:cNvPr id="130" name="Rechthoek 181">
            <a:extLst>
              <a:ext uri="{FF2B5EF4-FFF2-40B4-BE49-F238E27FC236}">
                <a16:creationId xmlns:a16="http://schemas.microsoft.com/office/drawing/2014/main" id="{43698815-22DF-4757-A719-F7A9486E016E}"/>
              </a:ext>
            </a:extLst>
          </p:cNvPr>
          <p:cNvSpPr/>
          <p:nvPr/>
        </p:nvSpPr>
        <p:spPr>
          <a:xfrm>
            <a:off x="471000" y="171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1" name="Rechthoek 193">
            <a:extLst>
              <a:ext uri="{FF2B5EF4-FFF2-40B4-BE49-F238E27FC236}">
                <a16:creationId xmlns:a16="http://schemas.microsoft.com/office/drawing/2014/main" id="{8B25ED6D-DB60-43D5-B168-A313AB3EA5FF}"/>
              </a:ext>
            </a:extLst>
          </p:cNvPr>
          <p:cNvSpPr/>
          <p:nvPr/>
        </p:nvSpPr>
        <p:spPr>
          <a:xfrm>
            <a:off x="651000" y="2079000"/>
            <a:ext cx="1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3" name="Tekstvak 175">
            <a:extLst>
              <a:ext uri="{FF2B5EF4-FFF2-40B4-BE49-F238E27FC236}">
                <a16:creationId xmlns:a16="http://schemas.microsoft.com/office/drawing/2014/main" id="{4149211B-6A82-4BCD-8B9A-0485A0801D60}"/>
              </a:ext>
            </a:extLst>
          </p:cNvPr>
          <p:cNvSpPr txBox="1"/>
          <p:nvPr/>
        </p:nvSpPr>
        <p:spPr>
          <a:xfrm>
            <a:off x="831000" y="1719000"/>
            <a:ext cx="18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BANK</a:t>
            </a:r>
            <a:endParaRPr lang="en-US" sz="500" spc="-120" dirty="0"/>
          </a:p>
        </p:txBody>
      </p:sp>
      <p:sp>
        <p:nvSpPr>
          <p:cNvPr id="134" name="Tekstvak 221">
            <a:extLst>
              <a:ext uri="{FF2B5EF4-FFF2-40B4-BE49-F238E27FC236}">
                <a16:creationId xmlns:a16="http://schemas.microsoft.com/office/drawing/2014/main" id="{C2CA165C-C144-4135-9784-E6FE687ED7B5}"/>
              </a:ext>
            </a:extLst>
          </p:cNvPr>
          <p:cNvSpPr txBox="1"/>
          <p:nvPr/>
        </p:nvSpPr>
        <p:spPr>
          <a:xfrm>
            <a:off x="471000" y="2079000"/>
            <a:ext cx="18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TYPE</a:t>
            </a:r>
            <a:endParaRPr lang="en-US" sz="1000" spc="-120" dirty="0"/>
          </a:p>
        </p:txBody>
      </p:sp>
      <p:sp>
        <p:nvSpPr>
          <p:cNvPr id="117" name="Rechthoek 261">
            <a:extLst>
              <a:ext uri="{FF2B5EF4-FFF2-40B4-BE49-F238E27FC236}">
                <a16:creationId xmlns:a16="http://schemas.microsoft.com/office/drawing/2014/main" id="{5E8620BE-256B-6A81-A8BE-6B4E3C086470}"/>
              </a:ext>
            </a:extLst>
          </p:cNvPr>
          <p:cNvSpPr/>
          <p:nvPr/>
        </p:nvSpPr>
        <p:spPr>
          <a:xfrm rot="16200000">
            <a:off x="3193500" y="45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</p:spTree>
    <p:extLst>
      <p:ext uri="{BB962C8B-B14F-4D97-AF65-F5344CB8AC3E}">
        <p14:creationId xmlns:p14="http://schemas.microsoft.com/office/powerpoint/2010/main" val="256923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kstvak 173">
            <a:extLst>
              <a:ext uri="{FF2B5EF4-FFF2-40B4-BE49-F238E27FC236}">
                <a16:creationId xmlns:a16="http://schemas.microsoft.com/office/drawing/2014/main" id="{4EAF3E52-82D1-4BEE-9C02-1A1E72CF0B3E}"/>
              </a:ext>
            </a:extLst>
          </p:cNvPr>
          <p:cNvSpPr txBox="1"/>
          <p:nvPr/>
        </p:nvSpPr>
        <p:spPr>
          <a:xfrm>
            <a:off x="5556000" y="21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5376000" y="1044000"/>
            <a:ext cx="0" cy="1440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5125886" y="1633075"/>
            <a:ext cx="495649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8 BYTES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A92F35BC-9C8A-4AEC-BFB5-D0B04414D9BC}"/>
              </a:ext>
            </a:extLst>
          </p:cNvPr>
          <p:cNvSpPr/>
          <p:nvPr/>
        </p:nvSpPr>
        <p:spPr>
          <a:xfrm>
            <a:off x="5556000" y="1044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C6F7542-90CD-44F0-94D5-F6D2FFEFC1F2}"/>
              </a:ext>
            </a:extLst>
          </p:cNvPr>
          <p:cNvSpPr/>
          <p:nvPr/>
        </p:nvSpPr>
        <p:spPr>
          <a:xfrm>
            <a:off x="5556000" y="549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 err="1"/>
              <a:t>vera_heap_index_t</a:t>
            </a:r>
            <a:r>
              <a:rPr lang="en-US" sz="1200" b="1" dirty="0"/>
              <a:t> typedef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0DF15F0F-9DA2-4E38-982E-70F03721CD70}"/>
              </a:ext>
            </a:extLst>
          </p:cNvPr>
          <p:cNvSpPr txBox="1"/>
          <p:nvPr/>
        </p:nvSpPr>
        <p:spPr>
          <a:xfrm>
            <a:off x="57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D4ED8C2C-5690-41CD-A53D-7C0852DA5F7C}"/>
              </a:ext>
            </a:extLst>
          </p:cNvPr>
          <p:cNvSpPr txBox="1"/>
          <p:nvPr/>
        </p:nvSpPr>
        <p:spPr>
          <a:xfrm>
            <a:off x="59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A148B19F-BE3F-4C9B-AD05-B6A548974DD6}"/>
              </a:ext>
            </a:extLst>
          </p:cNvPr>
          <p:cNvSpPr txBox="1"/>
          <p:nvPr/>
        </p:nvSpPr>
        <p:spPr>
          <a:xfrm>
            <a:off x="60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F20A4604-5E77-4D82-85CC-9DC8DE75B86C}"/>
              </a:ext>
            </a:extLst>
          </p:cNvPr>
          <p:cNvSpPr txBox="1"/>
          <p:nvPr/>
        </p:nvSpPr>
        <p:spPr>
          <a:xfrm>
            <a:off x="62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E5625D7D-3BD7-4EFA-ADB1-A9694D3EE527}"/>
              </a:ext>
            </a:extLst>
          </p:cNvPr>
          <p:cNvSpPr txBox="1"/>
          <p:nvPr/>
        </p:nvSpPr>
        <p:spPr>
          <a:xfrm>
            <a:off x="64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B81D779B-2232-4B63-856B-AA11AB9190D4}"/>
              </a:ext>
            </a:extLst>
          </p:cNvPr>
          <p:cNvSpPr txBox="1"/>
          <p:nvPr/>
        </p:nvSpPr>
        <p:spPr>
          <a:xfrm>
            <a:off x="66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01CFE121-58B6-4E42-AB37-3439DE9E7C7E}"/>
              </a:ext>
            </a:extLst>
          </p:cNvPr>
          <p:cNvSpPr txBox="1"/>
          <p:nvPr/>
        </p:nvSpPr>
        <p:spPr>
          <a:xfrm>
            <a:off x="68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ECD26D28-DFB3-4531-85C4-FCD66C95784E}"/>
              </a:ext>
            </a:extLst>
          </p:cNvPr>
          <p:cNvSpPr txBox="1"/>
          <p:nvPr/>
        </p:nvSpPr>
        <p:spPr>
          <a:xfrm>
            <a:off x="69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ECF52B22-30C6-4B47-BC19-1AA054A0B306}"/>
              </a:ext>
            </a:extLst>
          </p:cNvPr>
          <p:cNvSpPr txBox="1"/>
          <p:nvPr/>
        </p:nvSpPr>
        <p:spPr>
          <a:xfrm>
            <a:off x="71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069D8730-2F3E-4785-9FBA-0B021E672A59}"/>
              </a:ext>
            </a:extLst>
          </p:cNvPr>
          <p:cNvSpPr txBox="1"/>
          <p:nvPr/>
        </p:nvSpPr>
        <p:spPr>
          <a:xfrm>
            <a:off x="73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6F43DCB6-CCF7-437D-8F1E-18558DC085F4}"/>
              </a:ext>
            </a:extLst>
          </p:cNvPr>
          <p:cNvSpPr txBox="1"/>
          <p:nvPr/>
        </p:nvSpPr>
        <p:spPr>
          <a:xfrm>
            <a:off x="75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A40E6CEF-D973-49D3-9972-1AEC710702DB}"/>
              </a:ext>
            </a:extLst>
          </p:cNvPr>
          <p:cNvSpPr txBox="1"/>
          <p:nvPr/>
        </p:nvSpPr>
        <p:spPr>
          <a:xfrm>
            <a:off x="77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19DAAE65-8D3D-40B8-A409-0F91A1CC96E4}"/>
              </a:ext>
            </a:extLst>
          </p:cNvPr>
          <p:cNvSpPr txBox="1"/>
          <p:nvPr/>
        </p:nvSpPr>
        <p:spPr>
          <a:xfrm>
            <a:off x="78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135" name="Tekstvak 134">
            <a:extLst>
              <a:ext uri="{FF2B5EF4-FFF2-40B4-BE49-F238E27FC236}">
                <a16:creationId xmlns:a16="http://schemas.microsoft.com/office/drawing/2014/main" id="{FB4D43E7-F13A-4D3F-BDDE-AA723EF83370}"/>
              </a:ext>
            </a:extLst>
          </p:cNvPr>
          <p:cNvSpPr txBox="1"/>
          <p:nvPr/>
        </p:nvSpPr>
        <p:spPr>
          <a:xfrm>
            <a:off x="80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FBB7E430-5603-4299-86D4-7F939C2B7989}"/>
              </a:ext>
            </a:extLst>
          </p:cNvPr>
          <p:cNvSpPr txBox="1"/>
          <p:nvPr/>
        </p:nvSpPr>
        <p:spPr>
          <a:xfrm>
            <a:off x="55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6DFC8278-F24F-4E6A-8B8D-9CDFD651922B}"/>
              </a:ext>
            </a:extLst>
          </p:cNvPr>
          <p:cNvSpPr txBox="1"/>
          <p:nvPr/>
        </p:nvSpPr>
        <p:spPr>
          <a:xfrm>
            <a:off x="82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7" name="Vierkante haken 6">
            <a:extLst>
              <a:ext uri="{FF2B5EF4-FFF2-40B4-BE49-F238E27FC236}">
                <a16:creationId xmlns:a16="http://schemas.microsoft.com/office/drawing/2014/main" id="{A374900D-DCBC-4743-96C0-28EBA380C464}"/>
              </a:ext>
            </a:extLst>
          </p:cNvPr>
          <p:cNvSpPr/>
          <p:nvPr/>
        </p:nvSpPr>
        <p:spPr>
          <a:xfrm>
            <a:off x="8976000" y="2889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packed offset fits in 16 bits, reducing memory consumption.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packed format allows to add or subtract easily banking offsets.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DAE93B3-4C96-4A2E-A357-E7060487D782}"/>
              </a:ext>
            </a:extLst>
          </p:cNvPr>
          <p:cNvSpPr txBox="1"/>
          <p:nvPr/>
        </p:nvSpPr>
        <p:spPr>
          <a:xfrm>
            <a:off x="5556000" y="279900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offset</a:t>
            </a:r>
          </a:p>
        </p:txBody>
      </p:sp>
      <p:sp>
        <p:nvSpPr>
          <p:cNvPr id="187" name="Tekstvak 186">
            <a:extLst>
              <a:ext uri="{FF2B5EF4-FFF2-40B4-BE49-F238E27FC236}">
                <a16:creationId xmlns:a16="http://schemas.microsoft.com/office/drawing/2014/main" id="{B2BFDEDD-6A55-48BC-AFF0-681EF226A2AD}"/>
              </a:ext>
            </a:extLst>
          </p:cNvPr>
          <p:cNvSpPr txBox="1"/>
          <p:nvPr/>
        </p:nvSpPr>
        <p:spPr>
          <a:xfrm>
            <a:off x="5556000" y="40140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size</a:t>
            </a:r>
          </a:p>
        </p:txBody>
      </p:sp>
      <p:sp>
        <p:nvSpPr>
          <p:cNvPr id="200" name="Vierkante haken 199">
            <a:extLst>
              <a:ext uri="{FF2B5EF4-FFF2-40B4-BE49-F238E27FC236}">
                <a16:creationId xmlns:a16="http://schemas.microsoft.com/office/drawing/2014/main" id="{F532576D-42EA-4D67-BED5-E8A7947582AE}"/>
              </a:ext>
            </a:extLst>
          </p:cNvPr>
          <p:cNvSpPr/>
          <p:nvPr/>
        </p:nvSpPr>
        <p:spPr>
          <a:xfrm>
            <a:off x="8976000" y="4104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A size of max $20000 bytes can be allocated.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packet size fits in 16 bits, again allowing for easy </a:t>
            </a:r>
            <a:r>
              <a:rPr lang="en-US" sz="1100" dirty="0" err="1"/>
              <a:t>maths</a:t>
            </a:r>
            <a:r>
              <a:rPr lang="en-US" sz="1100" dirty="0"/>
              <a:t>.</a:t>
            </a:r>
          </a:p>
        </p:txBody>
      </p:sp>
      <p:sp>
        <p:nvSpPr>
          <p:cNvPr id="201" name="Tekstvak 200">
            <a:extLst>
              <a:ext uri="{FF2B5EF4-FFF2-40B4-BE49-F238E27FC236}">
                <a16:creationId xmlns:a16="http://schemas.microsoft.com/office/drawing/2014/main" id="{BBD76196-1146-4CCD-AF4F-23E0DF480410}"/>
              </a:ext>
            </a:extLst>
          </p:cNvPr>
          <p:cNvSpPr txBox="1"/>
          <p:nvPr/>
        </p:nvSpPr>
        <p:spPr>
          <a:xfrm>
            <a:off x="57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02" name="Tekstvak 201">
            <a:extLst>
              <a:ext uri="{FF2B5EF4-FFF2-40B4-BE49-F238E27FC236}">
                <a16:creationId xmlns:a16="http://schemas.microsoft.com/office/drawing/2014/main" id="{41F728D3-85AE-4067-A58B-DF334DDC4757}"/>
              </a:ext>
            </a:extLst>
          </p:cNvPr>
          <p:cNvSpPr txBox="1"/>
          <p:nvPr/>
        </p:nvSpPr>
        <p:spPr>
          <a:xfrm>
            <a:off x="59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03" name="Tekstvak 202">
            <a:extLst>
              <a:ext uri="{FF2B5EF4-FFF2-40B4-BE49-F238E27FC236}">
                <a16:creationId xmlns:a16="http://schemas.microsoft.com/office/drawing/2014/main" id="{5CF3306C-7CA1-440C-839E-4DFF482F721A}"/>
              </a:ext>
            </a:extLst>
          </p:cNvPr>
          <p:cNvSpPr txBox="1"/>
          <p:nvPr/>
        </p:nvSpPr>
        <p:spPr>
          <a:xfrm>
            <a:off x="60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04" name="Tekstvak 203">
            <a:extLst>
              <a:ext uri="{FF2B5EF4-FFF2-40B4-BE49-F238E27FC236}">
                <a16:creationId xmlns:a16="http://schemas.microsoft.com/office/drawing/2014/main" id="{B1E712AD-F122-4BE0-97A4-2F1567F5AB47}"/>
              </a:ext>
            </a:extLst>
          </p:cNvPr>
          <p:cNvSpPr txBox="1"/>
          <p:nvPr/>
        </p:nvSpPr>
        <p:spPr>
          <a:xfrm>
            <a:off x="62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05" name="Tekstvak 204">
            <a:extLst>
              <a:ext uri="{FF2B5EF4-FFF2-40B4-BE49-F238E27FC236}">
                <a16:creationId xmlns:a16="http://schemas.microsoft.com/office/drawing/2014/main" id="{0C6823BC-91AB-4B69-B653-340D203464A3}"/>
              </a:ext>
            </a:extLst>
          </p:cNvPr>
          <p:cNvSpPr txBox="1"/>
          <p:nvPr/>
        </p:nvSpPr>
        <p:spPr>
          <a:xfrm>
            <a:off x="64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06" name="Tekstvak 205">
            <a:extLst>
              <a:ext uri="{FF2B5EF4-FFF2-40B4-BE49-F238E27FC236}">
                <a16:creationId xmlns:a16="http://schemas.microsoft.com/office/drawing/2014/main" id="{D1FFBA1B-8915-4E8F-A800-827FFDB49F27}"/>
              </a:ext>
            </a:extLst>
          </p:cNvPr>
          <p:cNvSpPr txBox="1"/>
          <p:nvPr/>
        </p:nvSpPr>
        <p:spPr>
          <a:xfrm>
            <a:off x="66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08" name="Tekstvak 207">
            <a:extLst>
              <a:ext uri="{FF2B5EF4-FFF2-40B4-BE49-F238E27FC236}">
                <a16:creationId xmlns:a16="http://schemas.microsoft.com/office/drawing/2014/main" id="{E5FAE1CA-5BF5-4B96-8D32-AAAC76929042}"/>
              </a:ext>
            </a:extLst>
          </p:cNvPr>
          <p:cNvSpPr txBox="1"/>
          <p:nvPr/>
        </p:nvSpPr>
        <p:spPr>
          <a:xfrm>
            <a:off x="68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09" name="Tekstvak 208">
            <a:extLst>
              <a:ext uri="{FF2B5EF4-FFF2-40B4-BE49-F238E27FC236}">
                <a16:creationId xmlns:a16="http://schemas.microsoft.com/office/drawing/2014/main" id="{431600E3-806F-4D26-A1D5-5FF30911AF25}"/>
              </a:ext>
            </a:extLst>
          </p:cNvPr>
          <p:cNvSpPr txBox="1"/>
          <p:nvPr/>
        </p:nvSpPr>
        <p:spPr>
          <a:xfrm>
            <a:off x="69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10" name="Tekstvak 209">
            <a:extLst>
              <a:ext uri="{FF2B5EF4-FFF2-40B4-BE49-F238E27FC236}">
                <a16:creationId xmlns:a16="http://schemas.microsoft.com/office/drawing/2014/main" id="{60A75563-9CAF-4A9F-AF9E-079B2224AB77}"/>
              </a:ext>
            </a:extLst>
          </p:cNvPr>
          <p:cNvSpPr txBox="1"/>
          <p:nvPr/>
        </p:nvSpPr>
        <p:spPr>
          <a:xfrm>
            <a:off x="71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11" name="Tekstvak 210">
            <a:extLst>
              <a:ext uri="{FF2B5EF4-FFF2-40B4-BE49-F238E27FC236}">
                <a16:creationId xmlns:a16="http://schemas.microsoft.com/office/drawing/2014/main" id="{6A9624D3-8E18-4D23-B59C-E28A50E968A6}"/>
              </a:ext>
            </a:extLst>
          </p:cNvPr>
          <p:cNvSpPr txBox="1"/>
          <p:nvPr/>
        </p:nvSpPr>
        <p:spPr>
          <a:xfrm>
            <a:off x="73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12" name="Tekstvak 211">
            <a:extLst>
              <a:ext uri="{FF2B5EF4-FFF2-40B4-BE49-F238E27FC236}">
                <a16:creationId xmlns:a16="http://schemas.microsoft.com/office/drawing/2014/main" id="{FF8A76CA-EBC9-46D9-B157-925430F732A0}"/>
              </a:ext>
            </a:extLst>
          </p:cNvPr>
          <p:cNvSpPr txBox="1"/>
          <p:nvPr/>
        </p:nvSpPr>
        <p:spPr>
          <a:xfrm>
            <a:off x="75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13" name="Tekstvak 212">
            <a:extLst>
              <a:ext uri="{FF2B5EF4-FFF2-40B4-BE49-F238E27FC236}">
                <a16:creationId xmlns:a16="http://schemas.microsoft.com/office/drawing/2014/main" id="{A6104483-D0AC-40FA-AF0B-DDD5AB73F027}"/>
              </a:ext>
            </a:extLst>
          </p:cNvPr>
          <p:cNvSpPr txBox="1"/>
          <p:nvPr/>
        </p:nvSpPr>
        <p:spPr>
          <a:xfrm>
            <a:off x="77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14" name="Tekstvak 213">
            <a:extLst>
              <a:ext uri="{FF2B5EF4-FFF2-40B4-BE49-F238E27FC236}">
                <a16:creationId xmlns:a16="http://schemas.microsoft.com/office/drawing/2014/main" id="{7BA08E88-3E5F-4D80-8E4A-2049EC7D7C00}"/>
              </a:ext>
            </a:extLst>
          </p:cNvPr>
          <p:cNvSpPr txBox="1"/>
          <p:nvPr/>
        </p:nvSpPr>
        <p:spPr>
          <a:xfrm>
            <a:off x="78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15" name="Tekstvak 214">
            <a:extLst>
              <a:ext uri="{FF2B5EF4-FFF2-40B4-BE49-F238E27FC236}">
                <a16:creationId xmlns:a16="http://schemas.microsoft.com/office/drawing/2014/main" id="{91A179A6-C06E-4875-A085-FB3AB17CD64F}"/>
              </a:ext>
            </a:extLst>
          </p:cNvPr>
          <p:cNvSpPr txBox="1"/>
          <p:nvPr/>
        </p:nvSpPr>
        <p:spPr>
          <a:xfrm>
            <a:off x="80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16" name="Tekstvak 215">
            <a:extLst>
              <a:ext uri="{FF2B5EF4-FFF2-40B4-BE49-F238E27FC236}">
                <a16:creationId xmlns:a16="http://schemas.microsoft.com/office/drawing/2014/main" id="{29B1EE15-7C27-4BFB-B3BB-633CB82E686C}"/>
              </a:ext>
            </a:extLst>
          </p:cNvPr>
          <p:cNvSpPr txBox="1"/>
          <p:nvPr/>
        </p:nvSpPr>
        <p:spPr>
          <a:xfrm>
            <a:off x="55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7" name="Tekstvak 236">
            <a:extLst>
              <a:ext uri="{FF2B5EF4-FFF2-40B4-BE49-F238E27FC236}">
                <a16:creationId xmlns:a16="http://schemas.microsoft.com/office/drawing/2014/main" id="{335AE055-2D12-4F1D-8BBB-8C510C115B63}"/>
              </a:ext>
            </a:extLst>
          </p:cNvPr>
          <p:cNvSpPr txBox="1"/>
          <p:nvPr/>
        </p:nvSpPr>
        <p:spPr>
          <a:xfrm>
            <a:off x="82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F2B0C4F-9CFE-484A-B44E-B40FCFEA9ABF}"/>
              </a:ext>
            </a:extLst>
          </p:cNvPr>
          <p:cNvSpPr txBox="1"/>
          <p:nvPr/>
        </p:nvSpPr>
        <p:spPr>
          <a:xfrm>
            <a:off x="921000" y="1494000"/>
            <a:ext cx="4005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CX16 VERA VRAM has $20000 bytes.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lvl="1"/>
            <a:endParaRPr lang="en-US" sz="10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$20000 bytes addressable memory requires 17 bits: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An </a:t>
            </a:r>
            <a:r>
              <a:rPr lang="en-US" sz="1100" b="1" dirty="0"/>
              <a:t>alignment of each heap block to 8 bytes, </a:t>
            </a:r>
            <a:r>
              <a:rPr lang="en-US" sz="1100" dirty="0"/>
              <a:t>Resulting in a </a:t>
            </a:r>
            <a:r>
              <a:rPr lang="en-US" sz="1100" b="1" dirty="0"/>
              <a:t>packed 16 bits </a:t>
            </a:r>
            <a:r>
              <a:rPr lang="en-US" sz="1100" dirty="0"/>
              <a:t>containing the offset of each memory block in the CX16 VRAM.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Resulting in a packet 16 bits, containing the size of each memory block in the CX16 VRAM.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4FEAF251-1C4D-49A0-B554-79BF97EC42E0}"/>
              </a:ext>
            </a:extLst>
          </p:cNvPr>
          <p:cNvSpPr txBox="1"/>
          <p:nvPr/>
        </p:nvSpPr>
        <p:spPr>
          <a:xfrm>
            <a:off x="21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E4486131-DFEA-4841-B74F-610E6D5960B7}"/>
              </a:ext>
            </a:extLst>
          </p:cNvPr>
          <p:cNvSpPr txBox="1"/>
          <p:nvPr/>
        </p:nvSpPr>
        <p:spPr>
          <a:xfrm>
            <a:off x="23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45" name="Tekstvak 244">
            <a:extLst>
              <a:ext uri="{FF2B5EF4-FFF2-40B4-BE49-F238E27FC236}">
                <a16:creationId xmlns:a16="http://schemas.microsoft.com/office/drawing/2014/main" id="{F9674D5A-58AB-4DD7-ABAD-0B69B0D02569}"/>
              </a:ext>
            </a:extLst>
          </p:cNvPr>
          <p:cNvSpPr txBox="1"/>
          <p:nvPr/>
        </p:nvSpPr>
        <p:spPr>
          <a:xfrm>
            <a:off x="24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46" name="Tekstvak 245">
            <a:extLst>
              <a:ext uri="{FF2B5EF4-FFF2-40B4-BE49-F238E27FC236}">
                <a16:creationId xmlns:a16="http://schemas.microsoft.com/office/drawing/2014/main" id="{7FD43C1F-D5F9-4EC9-8E66-7A2094039D96}"/>
              </a:ext>
            </a:extLst>
          </p:cNvPr>
          <p:cNvSpPr txBox="1"/>
          <p:nvPr/>
        </p:nvSpPr>
        <p:spPr>
          <a:xfrm>
            <a:off x="26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B28A89F3-3072-4CE3-84AA-9F4E9EA50E8C}"/>
              </a:ext>
            </a:extLst>
          </p:cNvPr>
          <p:cNvSpPr txBox="1"/>
          <p:nvPr/>
        </p:nvSpPr>
        <p:spPr>
          <a:xfrm>
            <a:off x="28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0D31D9D3-80E5-400A-9163-CE2477127AF4}"/>
              </a:ext>
            </a:extLst>
          </p:cNvPr>
          <p:cNvSpPr txBox="1"/>
          <p:nvPr/>
        </p:nvSpPr>
        <p:spPr>
          <a:xfrm>
            <a:off x="30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2E588AB2-1A1B-4D68-AAE8-EC51687155FE}"/>
              </a:ext>
            </a:extLst>
          </p:cNvPr>
          <p:cNvSpPr txBox="1"/>
          <p:nvPr/>
        </p:nvSpPr>
        <p:spPr>
          <a:xfrm>
            <a:off x="32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50" name="Tekstvak 249">
            <a:extLst>
              <a:ext uri="{FF2B5EF4-FFF2-40B4-BE49-F238E27FC236}">
                <a16:creationId xmlns:a16="http://schemas.microsoft.com/office/drawing/2014/main" id="{48B48162-7877-4D8D-B157-2DEF29D976BC}"/>
              </a:ext>
            </a:extLst>
          </p:cNvPr>
          <p:cNvSpPr txBox="1"/>
          <p:nvPr/>
        </p:nvSpPr>
        <p:spPr>
          <a:xfrm>
            <a:off x="33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51" name="Tekstvak 250">
            <a:extLst>
              <a:ext uri="{FF2B5EF4-FFF2-40B4-BE49-F238E27FC236}">
                <a16:creationId xmlns:a16="http://schemas.microsoft.com/office/drawing/2014/main" id="{869C5D5D-6213-45C8-BD5C-FD9013D5816C}"/>
              </a:ext>
            </a:extLst>
          </p:cNvPr>
          <p:cNvSpPr txBox="1"/>
          <p:nvPr/>
        </p:nvSpPr>
        <p:spPr>
          <a:xfrm>
            <a:off x="35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3ECC6977-F316-4C31-A527-5918FB8B8C87}"/>
              </a:ext>
            </a:extLst>
          </p:cNvPr>
          <p:cNvSpPr txBox="1"/>
          <p:nvPr/>
        </p:nvSpPr>
        <p:spPr>
          <a:xfrm>
            <a:off x="37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53" name="Tekstvak 252">
            <a:extLst>
              <a:ext uri="{FF2B5EF4-FFF2-40B4-BE49-F238E27FC236}">
                <a16:creationId xmlns:a16="http://schemas.microsoft.com/office/drawing/2014/main" id="{87E28905-C65E-4802-B6AB-9F03743EB9ED}"/>
              </a:ext>
            </a:extLst>
          </p:cNvPr>
          <p:cNvSpPr txBox="1"/>
          <p:nvPr/>
        </p:nvSpPr>
        <p:spPr>
          <a:xfrm>
            <a:off x="39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EE4125A3-3815-4CE0-9ADD-9D75F3309F85}"/>
              </a:ext>
            </a:extLst>
          </p:cNvPr>
          <p:cNvSpPr txBox="1"/>
          <p:nvPr/>
        </p:nvSpPr>
        <p:spPr>
          <a:xfrm>
            <a:off x="41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55" name="Tekstvak 254">
            <a:extLst>
              <a:ext uri="{FF2B5EF4-FFF2-40B4-BE49-F238E27FC236}">
                <a16:creationId xmlns:a16="http://schemas.microsoft.com/office/drawing/2014/main" id="{5D3B20AB-565C-4636-9340-6945F83E7C39}"/>
              </a:ext>
            </a:extLst>
          </p:cNvPr>
          <p:cNvSpPr txBox="1"/>
          <p:nvPr/>
        </p:nvSpPr>
        <p:spPr>
          <a:xfrm>
            <a:off x="42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15A58065-04D5-49D3-BCFD-5B14C4A81948}"/>
              </a:ext>
            </a:extLst>
          </p:cNvPr>
          <p:cNvSpPr txBox="1"/>
          <p:nvPr/>
        </p:nvSpPr>
        <p:spPr>
          <a:xfrm>
            <a:off x="44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57" name="Tekstvak 256">
            <a:extLst>
              <a:ext uri="{FF2B5EF4-FFF2-40B4-BE49-F238E27FC236}">
                <a16:creationId xmlns:a16="http://schemas.microsoft.com/office/drawing/2014/main" id="{6B14A4A8-D656-480B-956C-F188C22E950A}"/>
              </a:ext>
            </a:extLst>
          </p:cNvPr>
          <p:cNvSpPr txBox="1"/>
          <p:nvPr/>
        </p:nvSpPr>
        <p:spPr>
          <a:xfrm>
            <a:off x="19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58" name="Tekstvak 257">
            <a:extLst>
              <a:ext uri="{FF2B5EF4-FFF2-40B4-BE49-F238E27FC236}">
                <a16:creationId xmlns:a16="http://schemas.microsoft.com/office/drawing/2014/main" id="{0386C34E-1C80-43FF-9636-6834701B11CF}"/>
              </a:ext>
            </a:extLst>
          </p:cNvPr>
          <p:cNvSpPr txBox="1"/>
          <p:nvPr/>
        </p:nvSpPr>
        <p:spPr>
          <a:xfrm>
            <a:off x="46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59" name="Tekstvak 258">
            <a:extLst>
              <a:ext uri="{FF2B5EF4-FFF2-40B4-BE49-F238E27FC236}">
                <a16:creationId xmlns:a16="http://schemas.microsoft.com/office/drawing/2014/main" id="{C732C891-DF30-4190-8A4F-26905BFA6114}"/>
              </a:ext>
            </a:extLst>
          </p:cNvPr>
          <p:cNvSpPr txBox="1"/>
          <p:nvPr/>
        </p:nvSpPr>
        <p:spPr>
          <a:xfrm>
            <a:off x="17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66" name="Tekstvak 265">
            <a:extLst>
              <a:ext uri="{FF2B5EF4-FFF2-40B4-BE49-F238E27FC236}">
                <a16:creationId xmlns:a16="http://schemas.microsoft.com/office/drawing/2014/main" id="{3160418F-D770-4B28-AB75-4F4F3BE4C725}"/>
              </a:ext>
            </a:extLst>
          </p:cNvPr>
          <p:cNvSpPr txBox="1"/>
          <p:nvPr/>
        </p:nvSpPr>
        <p:spPr>
          <a:xfrm>
            <a:off x="1956000" y="1944000"/>
            <a:ext cx="28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$10000 byte bank</a:t>
            </a:r>
          </a:p>
        </p:txBody>
      </p:sp>
      <p:sp>
        <p:nvSpPr>
          <p:cNvPr id="267" name="Tekstvak 266">
            <a:extLst>
              <a:ext uri="{FF2B5EF4-FFF2-40B4-BE49-F238E27FC236}">
                <a16:creationId xmlns:a16="http://schemas.microsoft.com/office/drawing/2014/main" id="{8C05D815-D44C-4864-9A70-E83EB8856180}"/>
              </a:ext>
            </a:extLst>
          </p:cNvPr>
          <p:cNvSpPr txBox="1"/>
          <p:nvPr/>
        </p:nvSpPr>
        <p:spPr>
          <a:xfrm>
            <a:off x="1776000" y="194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 dirty="0"/>
              <a:t>BANK</a:t>
            </a:r>
            <a:endParaRPr lang="en-US" sz="500" dirty="0"/>
          </a:p>
        </p:txBody>
      </p:sp>
      <p:sp>
        <p:nvSpPr>
          <p:cNvPr id="268" name="Tekstvak 267">
            <a:extLst>
              <a:ext uri="{FF2B5EF4-FFF2-40B4-BE49-F238E27FC236}">
                <a16:creationId xmlns:a16="http://schemas.microsoft.com/office/drawing/2014/main" id="{6C005822-897A-4F40-B635-0032287FFCDC}"/>
              </a:ext>
            </a:extLst>
          </p:cNvPr>
          <p:cNvSpPr txBox="1"/>
          <p:nvPr/>
        </p:nvSpPr>
        <p:spPr>
          <a:xfrm>
            <a:off x="21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69" name="Tekstvak 268">
            <a:extLst>
              <a:ext uri="{FF2B5EF4-FFF2-40B4-BE49-F238E27FC236}">
                <a16:creationId xmlns:a16="http://schemas.microsoft.com/office/drawing/2014/main" id="{D50DD1EA-FACD-4744-8284-B8234E9C9882}"/>
              </a:ext>
            </a:extLst>
          </p:cNvPr>
          <p:cNvSpPr txBox="1"/>
          <p:nvPr/>
        </p:nvSpPr>
        <p:spPr>
          <a:xfrm>
            <a:off x="23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70" name="Tekstvak 269">
            <a:extLst>
              <a:ext uri="{FF2B5EF4-FFF2-40B4-BE49-F238E27FC236}">
                <a16:creationId xmlns:a16="http://schemas.microsoft.com/office/drawing/2014/main" id="{01B9329F-FE8F-4A8F-9ECA-490A5DE26A01}"/>
              </a:ext>
            </a:extLst>
          </p:cNvPr>
          <p:cNvSpPr txBox="1"/>
          <p:nvPr/>
        </p:nvSpPr>
        <p:spPr>
          <a:xfrm>
            <a:off x="24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71" name="Tekstvak 270">
            <a:extLst>
              <a:ext uri="{FF2B5EF4-FFF2-40B4-BE49-F238E27FC236}">
                <a16:creationId xmlns:a16="http://schemas.microsoft.com/office/drawing/2014/main" id="{AB1A93C1-F166-44A1-B221-1D340B92D16B}"/>
              </a:ext>
            </a:extLst>
          </p:cNvPr>
          <p:cNvSpPr txBox="1"/>
          <p:nvPr/>
        </p:nvSpPr>
        <p:spPr>
          <a:xfrm>
            <a:off x="26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72" name="Tekstvak 271">
            <a:extLst>
              <a:ext uri="{FF2B5EF4-FFF2-40B4-BE49-F238E27FC236}">
                <a16:creationId xmlns:a16="http://schemas.microsoft.com/office/drawing/2014/main" id="{CF4DBD0D-8A68-436F-872C-AAD8035D14AE}"/>
              </a:ext>
            </a:extLst>
          </p:cNvPr>
          <p:cNvSpPr txBox="1"/>
          <p:nvPr/>
        </p:nvSpPr>
        <p:spPr>
          <a:xfrm>
            <a:off x="28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73" name="Tekstvak 272">
            <a:extLst>
              <a:ext uri="{FF2B5EF4-FFF2-40B4-BE49-F238E27FC236}">
                <a16:creationId xmlns:a16="http://schemas.microsoft.com/office/drawing/2014/main" id="{3B427250-3F8B-4DF9-88A1-358D23189D01}"/>
              </a:ext>
            </a:extLst>
          </p:cNvPr>
          <p:cNvSpPr txBox="1"/>
          <p:nvPr/>
        </p:nvSpPr>
        <p:spPr>
          <a:xfrm>
            <a:off x="30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74" name="Tekstvak 273">
            <a:extLst>
              <a:ext uri="{FF2B5EF4-FFF2-40B4-BE49-F238E27FC236}">
                <a16:creationId xmlns:a16="http://schemas.microsoft.com/office/drawing/2014/main" id="{E0E6E63F-A7FE-4531-9797-C423541C56DE}"/>
              </a:ext>
            </a:extLst>
          </p:cNvPr>
          <p:cNvSpPr txBox="1"/>
          <p:nvPr/>
        </p:nvSpPr>
        <p:spPr>
          <a:xfrm>
            <a:off x="32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75" name="Tekstvak 274">
            <a:extLst>
              <a:ext uri="{FF2B5EF4-FFF2-40B4-BE49-F238E27FC236}">
                <a16:creationId xmlns:a16="http://schemas.microsoft.com/office/drawing/2014/main" id="{367EB437-8918-46DE-88DC-3625DB178E35}"/>
              </a:ext>
            </a:extLst>
          </p:cNvPr>
          <p:cNvSpPr txBox="1"/>
          <p:nvPr/>
        </p:nvSpPr>
        <p:spPr>
          <a:xfrm>
            <a:off x="33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76" name="Tekstvak 275">
            <a:extLst>
              <a:ext uri="{FF2B5EF4-FFF2-40B4-BE49-F238E27FC236}">
                <a16:creationId xmlns:a16="http://schemas.microsoft.com/office/drawing/2014/main" id="{2BE8DB05-82EF-4F0D-B89A-C7D57617A429}"/>
              </a:ext>
            </a:extLst>
          </p:cNvPr>
          <p:cNvSpPr txBox="1"/>
          <p:nvPr/>
        </p:nvSpPr>
        <p:spPr>
          <a:xfrm>
            <a:off x="35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77" name="Tekstvak 276">
            <a:extLst>
              <a:ext uri="{FF2B5EF4-FFF2-40B4-BE49-F238E27FC236}">
                <a16:creationId xmlns:a16="http://schemas.microsoft.com/office/drawing/2014/main" id="{E78A49DB-C2FD-4ADC-B16F-6C654DBB83DD}"/>
              </a:ext>
            </a:extLst>
          </p:cNvPr>
          <p:cNvSpPr txBox="1"/>
          <p:nvPr/>
        </p:nvSpPr>
        <p:spPr>
          <a:xfrm>
            <a:off x="37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4B11849A-4249-4C64-B5A3-309F2D596DF3}"/>
              </a:ext>
            </a:extLst>
          </p:cNvPr>
          <p:cNvSpPr txBox="1"/>
          <p:nvPr/>
        </p:nvSpPr>
        <p:spPr>
          <a:xfrm>
            <a:off x="39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86" name="Tekstvak 285">
            <a:extLst>
              <a:ext uri="{FF2B5EF4-FFF2-40B4-BE49-F238E27FC236}">
                <a16:creationId xmlns:a16="http://schemas.microsoft.com/office/drawing/2014/main" id="{AF41B834-7DAC-4DEE-B284-4B2D086EA6E7}"/>
              </a:ext>
            </a:extLst>
          </p:cNvPr>
          <p:cNvSpPr txBox="1"/>
          <p:nvPr/>
        </p:nvSpPr>
        <p:spPr>
          <a:xfrm>
            <a:off x="19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7" name="Tekstvak 286">
            <a:extLst>
              <a:ext uri="{FF2B5EF4-FFF2-40B4-BE49-F238E27FC236}">
                <a16:creationId xmlns:a16="http://schemas.microsoft.com/office/drawing/2014/main" id="{633C9318-1CC9-4517-8C9D-5C1A07CA9E16}"/>
              </a:ext>
            </a:extLst>
          </p:cNvPr>
          <p:cNvSpPr txBox="1"/>
          <p:nvPr/>
        </p:nvSpPr>
        <p:spPr>
          <a:xfrm>
            <a:off x="41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288" name="Tekstvak 287">
            <a:extLst>
              <a:ext uri="{FF2B5EF4-FFF2-40B4-BE49-F238E27FC236}">
                <a16:creationId xmlns:a16="http://schemas.microsoft.com/office/drawing/2014/main" id="{2A6C6829-3D86-4F72-9FA3-DDCD0B1546E9}"/>
              </a:ext>
            </a:extLst>
          </p:cNvPr>
          <p:cNvSpPr txBox="1"/>
          <p:nvPr/>
        </p:nvSpPr>
        <p:spPr>
          <a:xfrm>
            <a:off x="17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96" name="Tekstvak 295">
            <a:extLst>
              <a:ext uri="{FF2B5EF4-FFF2-40B4-BE49-F238E27FC236}">
                <a16:creationId xmlns:a16="http://schemas.microsoft.com/office/drawing/2014/main" id="{DD41981C-4345-47B7-83CD-CC7948440244}"/>
              </a:ext>
            </a:extLst>
          </p:cNvPr>
          <p:cNvSpPr txBox="1"/>
          <p:nvPr/>
        </p:nvSpPr>
        <p:spPr>
          <a:xfrm>
            <a:off x="1956000" y="2934000"/>
            <a:ext cx="234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Each $10000 byte bank</a:t>
            </a:r>
            <a:br>
              <a:rPr lang="en-US" dirty="0"/>
            </a:br>
            <a:r>
              <a:rPr lang="en-US" dirty="0"/>
              <a:t>aligned to 8 bytes</a:t>
            </a:r>
          </a:p>
        </p:txBody>
      </p:sp>
      <p:sp>
        <p:nvSpPr>
          <p:cNvPr id="357" name="Tekstvak 356">
            <a:extLst>
              <a:ext uri="{FF2B5EF4-FFF2-40B4-BE49-F238E27FC236}">
                <a16:creationId xmlns:a16="http://schemas.microsoft.com/office/drawing/2014/main" id="{D5CD8612-EAAA-4DCD-8C53-4D9BF119F9B5}"/>
              </a:ext>
            </a:extLst>
          </p:cNvPr>
          <p:cNvSpPr txBox="1"/>
          <p:nvPr/>
        </p:nvSpPr>
        <p:spPr>
          <a:xfrm>
            <a:off x="42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58" name="Tekstvak 357">
            <a:extLst>
              <a:ext uri="{FF2B5EF4-FFF2-40B4-BE49-F238E27FC236}">
                <a16:creationId xmlns:a16="http://schemas.microsoft.com/office/drawing/2014/main" id="{F1B7F2FD-06E3-4A2C-B332-AF39B0403DF4}"/>
              </a:ext>
            </a:extLst>
          </p:cNvPr>
          <p:cNvSpPr txBox="1"/>
          <p:nvPr/>
        </p:nvSpPr>
        <p:spPr>
          <a:xfrm>
            <a:off x="44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359" name="Tekstvak 358">
            <a:extLst>
              <a:ext uri="{FF2B5EF4-FFF2-40B4-BE49-F238E27FC236}">
                <a16:creationId xmlns:a16="http://schemas.microsoft.com/office/drawing/2014/main" id="{3C279E9C-0150-494F-A503-05244F2E3DA5}"/>
              </a:ext>
            </a:extLst>
          </p:cNvPr>
          <p:cNvSpPr txBox="1"/>
          <p:nvPr/>
        </p:nvSpPr>
        <p:spPr>
          <a:xfrm>
            <a:off x="46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390" name="Tekstvak 389">
            <a:extLst>
              <a:ext uri="{FF2B5EF4-FFF2-40B4-BE49-F238E27FC236}">
                <a16:creationId xmlns:a16="http://schemas.microsoft.com/office/drawing/2014/main" id="{5B8FB319-6769-4877-A938-38A1326BD2AC}"/>
              </a:ext>
            </a:extLst>
          </p:cNvPr>
          <p:cNvSpPr txBox="1"/>
          <p:nvPr/>
        </p:nvSpPr>
        <p:spPr>
          <a:xfrm>
            <a:off x="21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391" name="Tekstvak 390">
            <a:extLst>
              <a:ext uri="{FF2B5EF4-FFF2-40B4-BE49-F238E27FC236}">
                <a16:creationId xmlns:a16="http://schemas.microsoft.com/office/drawing/2014/main" id="{9971032D-505B-46D6-9A43-188CE1C7835A}"/>
              </a:ext>
            </a:extLst>
          </p:cNvPr>
          <p:cNvSpPr txBox="1"/>
          <p:nvPr/>
        </p:nvSpPr>
        <p:spPr>
          <a:xfrm>
            <a:off x="23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392" name="Tekstvak 391">
            <a:extLst>
              <a:ext uri="{FF2B5EF4-FFF2-40B4-BE49-F238E27FC236}">
                <a16:creationId xmlns:a16="http://schemas.microsoft.com/office/drawing/2014/main" id="{F3F5D5EF-3AA5-4A61-AA49-DF713DBC0C90}"/>
              </a:ext>
            </a:extLst>
          </p:cNvPr>
          <p:cNvSpPr txBox="1"/>
          <p:nvPr/>
        </p:nvSpPr>
        <p:spPr>
          <a:xfrm>
            <a:off x="24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393" name="Tekstvak 392">
            <a:extLst>
              <a:ext uri="{FF2B5EF4-FFF2-40B4-BE49-F238E27FC236}">
                <a16:creationId xmlns:a16="http://schemas.microsoft.com/office/drawing/2014/main" id="{39FFFFE1-3591-4150-B822-E57C8660B135}"/>
              </a:ext>
            </a:extLst>
          </p:cNvPr>
          <p:cNvSpPr txBox="1"/>
          <p:nvPr/>
        </p:nvSpPr>
        <p:spPr>
          <a:xfrm>
            <a:off x="26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394" name="Tekstvak 393">
            <a:extLst>
              <a:ext uri="{FF2B5EF4-FFF2-40B4-BE49-F238E27FC236}">
                <a16:creationId xmlns:a16="http://schemas.microsoft.com/office/drawing/2014/main" id="{4611F378-51ED-4D17-B9C2-5E5C81E2BA3B}"/>
              </a:ext>
            </a:extLst>
          </p:cNvPr>
          <p:cNvSpPr txBox="1"/>
          <p:nvPr/>
        </p:nvSpPr>
        <p:spPr>
          <a:xfrm>
            <a:off x="28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395" name="Tekstvak 394">
            <a:extLst>
              <a:ext uri="{FF2B5EF4-FFF2-40B4-BE49-F238E27FC236}">
                <a16:creationId xmlns:a16="http://schemas.microsoft.com/office/drawing/2014/main" id="{1F04F3E9-ACCB-4154-97B5-20AF0C0DF4A9}"/>
              </a:ext>
            </a:extLst>
          </p:cNvPr>
          <p:cNvSpPr txBox="1"/>
          <p:nvPr/>
        </p:nvSpPr>
        <p:spPr>
          <a:xfrm>
            <a:off x="30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396" name="Tekstvak 395">
            <a:extLst>
              <a:ext uri="{FF2B5EF4-FFF2-40B4-BE49-F238E27FC236}">
                <a16:creationId xmlns:a16="http://schemas.microsoft.com/office/drawing/2014/main" id="{56562064-623F-416A-8C81-FAE0B6166504}"/>
              </a:ext>
            </a:extLst>
          </p:cNvPr>
          <p:cNvSpPr txBox="1"/>
          <p:nvPr/>
        </p:nvSpPr>
        <p:spPr>
          <a:xfrm>
            <a:off x="32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397" name="Tekstvak 396">
            <a:extLst>
              <a:ext uri="{FF2B5EF4-FFF2-40B4-BE49-F238E27FC236}">
                <a16:creationId xmlns:a16="http://schemas.microsoft.com/office/drawing/2014/main" id="{678FCE51-02DB-4E4F-89A8-067BAC718CF3}"/>
              </a:ext>
            </a:extLst>
          </p:cNvPr>
          <p:cNvSpPr txBox="1"/>
          <p:nvPr/>
        </p:nvSpPr>
        <p:spPr>
          <a:xfrm>
            <a:off x="33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398" name="Tekstvak 397">
            <a:extLst>
              <a:ext uri="{FF2B5EF4-FFF2-40B4-BE49-F238E27FC236}">
                <a16:creationId xmlns:a16="http://schemas.microsoft.com/office/drawing/2014/main" id="{D428BD04-7E02-4D23-8A36-9DA8C7D96F91}"/>
              </a:ext>
            </a:extLst>
          </p:cNvPr>
          <p:cNvSpPr txBox="1"/>
          <p:nvPr/>
        </p:nvSpPr>
        <p:spPr>
          <a:xfrm>
            <a:off x="35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399" name="Tekstvak 398">
            <a:extLst>
              <a:ext uri="{FF2B5EF4-FFF2-40B4-BE49-F238E27FC236}">
                <a16:creationId xmlns:a16="http://schemas.microsoft.com/office/drawing/2014/main" id="{D51EE43E-4004-4D31-BEE6-E1CDBA27720F}"/>
              </a:ext>
            </a:extLst>
          </p:cNvPr>
          <p:cNvSpPr txBox="1"/>
          <p:nvPr/>
        </p:nvSpPr>
        <p:spPr>
          <a:xfrm>
            <a:off x="37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00" name="Tekstvak 399">
            <a:extLst>
              <a:ext uri="{FF2B5EF4-FFF2-40B4-BE49-F238E27FC236}">
                <a16:creationId xmlns:a16="http://schemas.microsoft.com/office/drawing/2014/main" id="{E33FA292-E2C0-4F37-94CA-F7AD1A1626EA}"/>
              </a:ext>
            </a:extLst>
          </p:cNvPr>
          <p:cNvSpPr txBox="1"/>
          <p:nvPr/>
        </p:nvSpPr>
        <p:spPr>
          <a:xfrm>
            <a:off x="39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401" name="Tekstvak 400">
            <a:extLst>
              <a:ext uri="{FF2B5EF4-FFF2-40B4-BE49-F238E27FC236}">
                <a16:creationId xmlns:a16="http://schemas.microsoft.com/office/drawing/2014/main" id="{1FBC7E02-5B56-46CD-8FAA-FDE6485D27FE}"/>
              </a:ext>
            </a:extLst>
          </p:cNvPr>
          <p:cNvSpPr txBox="1"/>
          <p:nvPr/>
        </p:nvSpPr>
        <p:spPr>
          <a:xfrm>
            <a:off x="19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02" name="Tekstvak 401">
            <a:extLst>
              <a:ext uri="{FF2B5EF4-FFF2-40B4-BE49-F238E27FC236}">
                <a16:creationId xmlns:a16="http://schemas.microsoft.com/office/drawing/2014/main" id="{D66E12D9-B169-4B1C-A213-6BFD3269F1FF}"/>
              </a:ext>
            </a:extLst>
          </p:cNvPr>
          <p:cNvSpPr txBox="1"/>
          <p:nvPr/>
        </p:nvSpPr>
        <p:spPr>
          <a:xfrm>
            <a:off x="41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427" name="Tekstvak 426">
            <a:extLst>
              <a:ext uri="{FF2B5EF4-FFF2-40B4-BE49-F238E27FC236}">
                <a16:creationId xmlns:a16="http://schemas.microsoft.com/office/drawing/2014/main" id="{A9C0C694-BABF-499A-9CFC-AFCCB4C3B3C9}"/>
              </a:ext>
            </a:extLst>
          </p:cNvPr>
          <p:cNvSpPr txBox="1"/>
          <p:nvPr/>
        </p:nvSpPr>
        <p:spPr>
          <a:xfrm>
            <a:off x="42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428" name="Tekstvak 427">
            <a:extLst>
              <a:ext uri="{FF2B5EF4-FFF2-40B4-BE49-F238E27FC236}">
                <a16:creationId xmlns:a16="http://schemas.microsoft.com/office/drawing/2014/main" id="{A91B1614-7C69-44FA-911D-4AF35CFC8048}"/>
              </a:ext>
            </a:extLst>
          </p:cNvPr>
          <p:cNvSpPr txBox="1"/>
          <p:nvPr/>
        </p:nvSpPr>
        <p:spPr>
          <a:xfrm>
            <a:off x="44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29" name="Tekstvak 428">
            <a:extLst>
              <a:ext uri="{FF2B5EF4-FFF2-40B4-BE49-F238E27FC236}">
                <a16:creationId xmlns:a16="http://schemas.microsoft.com/office/drawing/2014/main" id="{A5A129C8-8BD4-44A6-BA19-F1003AA6F352}"/>
              </a:ext>
            </a:extLst>
          </p:cNvPr>
          <p:cNvSpPr txBox="1"/>
          <p:nvPr/>
        </p:nvSpPr>
        <p:spPr>
          <a:xfrm>
            <a:off x="46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30" name="Tekstvak 429">
            <a:extLst>
              <a:ext uri="{FF2B5EF4-FFF2-40B4-BE49-F238E27FC236}">
                <a16:creationId xmlns:a16="http://schemas.microsoft.com/office/drawing/2014/main" id="{014C3F8F-5B3D-4C76-BDE4-2C8B341BEEA6}"/>
              </a:ext>
            </a:extLst>
          </p:cNvPr>
          <p:cNvSpPr txBox="1"/>
          <p:nvPr/>
        </p:nvSpPr>
        <p:spPr>
          <a:xfrm>
            <a:off x="5556000" y="5229000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navigation</a:t>
            </a:r>
          </a:p>
        </p:txBody>
      </p:sp>
      <p:sp>
        <p:nvSpPr>
          <p:cNvPr id="435" name="Vierkante haken 434">
            <a:extLst>
              <a:ext uri="{FF2B5EF4-FFF2-40B4-BE49-F238E27FC236}">
                <a16:creationId xmlns:a16="http://schemas.microsoft.com/office/drawing/2014/main" id="{3A3E08DE-732B-4FD0-A05C-2C8054B1C699}"/>
              </a:ext>
            </a:extLst>
          </p:cNvPr>
          <p:cNvSpPr/>
          <p:nvPr/>
        </p:nvSpPr>
        <p:spPr>
          <a:xfrm>
            <a:off x="8976000" y="5364000"/>
            <a:ext cx="2880000" cy="117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Next and prev can navigate through the index list for each item.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Right and left are used for memory coalescing and are key to quickly combine free memory in larger free blocks when freeing memory.</a:t>
            </a:r>
            <a:endParaRPr lang="en-US" sz="1100" dirty="0"/>
          </a:p>
        </p:txBody>
      </p:sp>
      <p:sp>
        <p:nvSpPr>
          <p:cNvPr id="436" name="Tekstvak 435">
            <a:extLst>
              <a:ext uri="{FF2B5EF4-FFF2-40B4-BE49-F238E27FC236}">
                <a16:creationId xmlns:a16="http://schemas.microsoft.com/office/drawing/2014/main" id="{20BEFEEE-0E6D-4B3B-B187-F3E9AF40D3AC}"/>
              </a:ext>
            </a:extLst>
          </p:cNvPr>
          <p:cNvSpPr txBox="1"/>
          <p:nvPr/>
        </p:nvSpPr>
        <p:spPr>
          <a:xfrm>
            <a:off x="57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437" name="Tekstvak 436">
            <a:extLst>
              <a:ext uri="{FF2B5EF4-FFF2-40B4-BE49-F238E27FC236}">
                <a16:creationId xmlns:a16="http://schemas.microsoft.com/office/drawing/2014/main" id="{4AF1228A-3966-42FE-9E55-3F51C484C510}"/>
              </a:ext>
            </a:extLst>
          </p:cNvPr>
          <p:cNvSpPr txBox="1"/>
          <p:nvPr/>
        </p:nvSpPr>
        <p:spPr>
          <a:xfrm>
            <a:off x="59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438" name="Tekstvak 437">
            <a:extLst>
              <a:ext uri="{FF2B5EF4-FFF2-40B4-BE49-F238E27FC236}">
                <a16:creationId xmlns:a16="http://schemas.microsoft.com/office/drawing/2014/main" id="{5AA185E9-E698-4757-AF0A-93C41EB504C6}"/>
              </a:ext>
            </a:extLst>
          </p:cNvPr>
          <p:cNvSpPr txBox="1"/>
          <p:nvPr/>
        </p:nvSpPr>
        <p:spPr>
          <a:xfrm>
            <a:off x="60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439" name="Tekstvak 438">
            <a:extLst>
              <a:ext uri="{FF2B5EF4-FFF2-40B4-BE49-F238E27FC236}">
                <a16:creationId xmlns:a16="http://schemas.microsoft.com/office/drawing/2014/main" id="{88B251D4-1EAB-4FC5-B2DB-11E3D14922AA}"/>
              </a:ext>
            </a:extLst>
          </p:cNvPr>
          <p:cNvSpPr txBox="1"/>
          <p:nvPr/>
        </p:nvSpPr>
        <p:spPr>
          <a:xfrm>
            <a:off x="62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440" name="Tekstvak 439">
            <a:extLst>
              <a:ext uri="{FF2B5EF4-FFF2-40B4-BE49-F238E27FC236}">
                <a16:creationId xmlns:a16="http://schemas.microsoft.com/office/drawing/2014/main" id="{B1E7BFDB-3659-4A9A-9A35-597B6B51BD50}"/>
              </a:ext>
            </a:extLst>
          </p:cNvPr>
          <p:cNvSpPr txBox="1"/>
          <p:nvPr/>
        </p:nvSpPr>
        <p:spPr>
          <a:xfrm>
            <a:off x="64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441" name="Tekstvak 440">
            <a:extLst>
              <a:ext uri="{FF2B5EF4-FFF2-40B4-BE49-F238E27FC236}">
                <a16:creationId xmlns:a16="http://schemas.microsoft.com/office/drawing/2014/main" id="{DF411711-20A5-43D2-99E6-4B0E7E9765F1}"/>
              </a:ext>
            </a:extLst>
          </p:cNvPr>
          <p:cNvSpPr txBox="1"/>
          <p:nvPr/>
        </p:nvSpPr>
        <p:spPr>
          <a:xfrm>
            <a:off x="66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442" name="Tekstvak 441">
            <a:extLst>
              <a:ext uri="{FF2B5EF4-FFF2-40B4-BE49-F238E27FC236}">
                <a16:creationId xmlns:a16="http://schemas.microsoft.com/office/drawing/2014/main" id="{E4F74DBA-2BBF-420D-B5C7-F43EFE6E8539}"/>
              </a:ext>
            </a:extLst>
          </p:cNvPr>
          <p:cNvSpPr txBox="1"/>
          <p:nvPr/>
        </p:nvSpPr>
        <p:spPr>
          <a:xfrm>
            <a:off x="68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443" name="Tekstvak 442">
            <a:extLst>
              <a:ext uri="{FF2B5EF4-FFF2-40B4-BE49-F238E27FC236}">
                <a16:creationId xmlns:a16="http://schemas.microsoft.com/office/drawing/2014/main" id="{2C27ED3C-B17F-4518-9250-BB9C31E220F1}"/>
              </a:ext>
            </a:extLst>
          </p:cNvPr>
          <p:cNvSpPr txBox="1"/>
          <p:nvPr/>
        </p:nvSpPr>
        <p:spPr>
          <a:xfrm>
            <a:off x="69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444" name="Tekstvak 443">
            <a:extLst>
              <a:ext uri="{FF2B5EF4-FFF2-40B4-BE49-F238E27FC236}">
                <a16:creationId xmlns:a16="http://schemas.microsoft.com/office/drawing/2014/main" id="{026D702B-BD10-4AAF-867E-F0ADD75C55B4}"/>
              </a:ext>
            </a:extLst>
          </p:cNvPr>
          <p:cNvSpPr txBox="1"/>
          <p:nvPr/>
        </p:nvSpPr>
        <p:spPr>
          <a:xfrm>
            <a:off x="71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445" name="Tekstvak 444">
            <a:extLst>
              <a:ext uri="{FF2B5EF4-FFF2-40B4-BE49-F238E27FC236}">
                <a16:creationId xmlns:a16="http://schemas.microsoft.com/office/drawing/2014/main" id="{8BED97BF-4237-4145-9F4A-0AB8EAC4CBB6}"/>
              </a:ext>
            </a:extLst>
          </p:cNvPr>
          <p:cNvSpPr txBox="1"/>
          <p:nvPr/>
        </p:nvSpPr>
        <p:spPr>
          <a:xfrm>
            <a:off x="73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46" name="Tekstvak 445">
            <a:extLst>
              <a:ext uri="{FF2B5EF4-FFF2-40B4-BE49-F238E27FC236}">
                <a16:creationId xmlns:a16="http://schemas.microsoft.com/office/drawing/2014/main" id="{BB74EB96-23B6-43CE-AACB-125375DB5C29}"/>
              </a:ext>
            </a:extLst>
          </p:cNvPr>
          <p:cNvSpPr txBox="1"/>
          <p:nvPr/>
        </p:nvSpPr>
        <p:spPr>
          <a:xfrm>
            <a:off x="75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447" name="Tekstvak 446">
            <a:extLst>
              <a:ext uri="{FF2B5EF4-FFF2-40B4-BE49-F238E27FC236}">
                <a16:creationId xmlns:a16="http://schemas.microsoft.com/office/drawing/2014/main" id="{8EE5E8CA-03F9-45A1-BC3A-BF210DD63CAF}"/>
              </a:ext>
            </a:extLst>
          </p:cNvPr>
          <p:cNvSpPr txBox="1"/>
          <p:nvPr/>
        </p:nvSpPr>
        <p:spPr>
          <a:xfrm>
            <a:off x="77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448" name="Tekstvak 447">
            <a:extLst>
              <a:ext uri="{FF2B5EF4-FFF2-40B4-BE49-F238E27FC236}">
                <a16:creationId xmlns:a16="http://schemas.microsoft.com/office/drawing/2014/main" id="{30C9583F-7E03-44DC-AAB0-63F90A80EBA8}"/>
              </a:ext>
            </a:extLst>
          </p:cNvPr>
          <p:cNvSpPr txBox="1"/>
          <p:nvPr/>
        </p:nvSpPr>
        <p:spPr>
          <a:xfrm>
            <a:off x="78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449" name="Tekstvak 448">
            <a:extLst>
              <a:ext uri="{FF2B5EF4-FFF2-40B4-BE49-F238E27FC236}">
                <a16:creationId xmlns:a16="http://schemas.microsoft.com/office/drawing/2014/main" id="{863F9F5E-2D28-4574-A911-A01F8663A531}"/>
              </a:ext>
            </a:extLst>
          </p:cNvPr>
          <p:cNvSpPr txBox="1"/>
          <p:nvPr/>
        </p:nvSpPr>
        <p:spPr>
          <a:xfrm>
            <a:off x="80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450" name="Tekstvak 449">
            <a:extLst>
              <a:ext uri="{FF2B5EF4-FFF2-40B4-BE49-F238E27FC236}">
                <a16:creationId xmlns:a16="http://schemas.microsoft.com/office/drawing/2014/main" id="{0F26E161-C09C-4008-AE92-E9A44EFC42BA}"/>
              </a:ext>
            </a:extLst>
          </p:cNvPr>
          <p:cNvSpPr txBox="1"/>
          <p:nvPr/>
        </p:nvSpPr>
        <p:spPr>
          <a:xfrm>
            <a:off x="55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51" name="Tekstvak 450">
            <a:extLst>
              <a:ext uri="{FF2B5EF4-FFF2-40B4-BE49-F238E27FC236}">
                <a16:creationId xmlns:a16="http://schemas.microsoft.com/office/drawing/2014/main" id="{AD3AD85F-5937-4C16-943A-8EB561FD6A33}"/>
              </a:ext>
            </a:extLst>
          </p:cNvPr>
          <p:cNvSpPr txBox="1"/>
          <p:nvPr/>
        </p:nvSpPr>
        <p:spPr>
          <a:xfrm>
            <a:off x="82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0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VERA RAM</a:t>
            </a:r>
            <a:br>
              <a:rPr lang="en-US" sz="1600" b="1" dirty="0"/>
            </a:br>
            <a:r>
              <a:rPr lang="en-US" sz="1600" b="1" dirty="0"/>
              <a:t>Management and Design</a:t>
            </a:r>
          </a:p>
        </p:txBody>
      </p:sp>
      <p:sp>
        <p:nvSpPr>
          <p:cNvPr id="458" name="Tekstvak 457">
            <a:extLst>
              <a:ext uri="{FF2B5EF4-FFF2-40B4-BE49-F238E27FC236}">
                <a16:creationId xmlns:a16="http://schemas.microsoft.com/office/drawing/2014/main" id="{E81BC949-39E5-4196-9E52-1690F1B29AB2}"/>
              </a:ext>
            </a:extLst>
          </p:cNvPr>
          <p:cNvSpPr txBox="1"/>
          <p:nvPr/>
        </p:nvSpPr>
        <p:spPr>
          <a:xfrm>
            <a:off x="8976000" y="504000"/>
            <a:ext cx="2880000" cy="198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8 bytes in size, allowing to fit </a:t>
            </a:r>
            <a:r>
              <a:rPr lang="en-US" sz="1100" b="1" dirty="0"/>
              <a:t>1024</a:t>
            </a:r>
            <a:r>
              <a:rPr lang="en-US" sz="1100" dirty="0"/>
              <a:t> indexes in one $2000 KB CX16 BRAM bank.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referenced by handles that are given to the programmer at each allocation.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This indirection allows for heap compacting and avoids VRAM to be polluted with meta data.</a:t>
            </a:r>
          </a:p>
        </p:txBody>
      </p:sp>
      <p:sp>
        <p:nvSpPr>
          <p:cNvPr id="459" name="Tekstvak 458">
            <a:extLst>
              <a:ext uri="{FF2B5EF4-FFF2-40B4-BE49-F238E27FC236}">
                <a16:creationId xmlns:a16="http://schemas.microsoft.com/office/drawing/2014/main" id="{6EE29679-CDA9-4F4B-9590-6940FCCE7475}"/>
              </a:ext>
            </a:extLst>
          </p:cNvPr>
          <p:cNvSpPr txBox="1"/>
          <p:nvPr/>
        </p:nvSpPr>
        <p:spPr>
          <a:xfrm>
            <a:off x="5556000" y="189000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/>
              <a:t>Index structure composition</a:t>
            </a:r>
            <a:endParaRPr lang="en-US" sz="1400" b="1" dirty="0"/>
          </a:p>
        </p:txBody>
      </p:sp>
      <p:sp>
        <p:nvSpPr>
          <p:cNvPr id="190" name="Tekstvak 189">
            <a:extLst>
              <a:ext uri="{FF2B5EF4-FFF2-40B4-BE49-F238E27FC236}">
                <a16:creationId xmlns:a16="http://schemas.microsoft.com/office/drawing/2014/main" id="{37CF3E4B-5482-46C0-B916-743E5D1D5E2C}"/>
              </a:ext>
            </a:extLst>
          </p:cNvPr>
          <p:cNvSpPr txBox="1"/>
          <p:nvPr/>
        </p:nvSpPr>
        <p:spPr>
          <a:xfrm>
            <a:off x="5916000" y="140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19" name="Tekstvak 218">
            <a:extLst>
              <a:ext uri="{FF2B5EF4-FFF2-40B4-BE49-F238E27FC236}">
                <a16:creationId xmlns:a16="http://schemas.microsoft.com/office/drawing/2014/main" id="{C3406091-193D-480F-BFC7-69807C2757D8}"/>
              </a:ext>
            </a:extLst>
          </p:cNvPr>
          <p:cNvSpPr txBox="1"/>
          <p:nvPr/>
        </p:nvSpPr>
        <p:spPr>
          <a:xfrm>
            <a:off x="6996000" y="176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9384122A-D304-4A59-9958-EA1CDCA67872}"/>
              </a:ext>
            </a:extLst>
          </p:cNvPr>
          <p:cNvSpPr txBox="1"/>
          <p:nvPr/>
        </p:nvSpPr>
        <p:spPr>
          <a:xfrm>
            <a:off x="57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EEDEDD01-2A93-4305-8DBD-79A6BDA9EB62}"/>
              </a:ext>
            </a:extLst>
          </p:cNvPr>
          <p:cNvSpPr txBox="1"/>
          <p:nvPr/>
        </p:nvSpPr>
        <p:spPr>
          <a:xfrm>
            <a:off x="59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86" name="Tekstvak 185">
            <a:extLst>
              <a:ext uri="{FF2B5EF4-FFF2-40B4-BE49-F238E27FC236}">
                <a16:creationId xmlns:a16="http://schemas.microsoft.com/office/drawing/2014/main" id="{39F85BE2-05E4-4A76-80A0-39EE60E49D08}"/>
              </a:ext>
            </a:extLst>
          </p:cNvPr>
          <p:cNvSpPr txBox="1"/>
          <p:nvPr/>
        </p:nvSpPr>
        <p:spPr>
          <a:xfrm>
            <a:off x="60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89" name="Tekstvak 188">
            <a:extLst>
              <a:ext uri="{FF2B5EF4-FFF2-40B4-BE49-F238E27FC236}">
                <a16:creationId xmlns:a16="http://schemas.microsoft.com/office/drawing/2014/main" id="{10668AEE-ED1C-4FD5-B6F4-344C79353A8D}"/>
              </a:ext>
            </a:extLst>
          </p:cNvPr>
          <p:cNvSpPr txBox="1"/>
          <p:nvPr/>
        </p:nvSpPr>
        <p:spPr>
          <a:xfrm>
            <a:off x="62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91" name="Tekstvak 190">
            <a:extLst>
              <a:ext uri="{FF2B5EF4-FFF2-40B4-BE49-F238E27FC236}">
                <a16:creationId xmlns:a16="http://schemas.microsoft.com/office/drawing/2014/main" id="{A5B36DF2-600E-4B2D-BCCE-DBEAAEC4B30D}"/>
              </a:ext>
            </a:extLst>
          </p:cNvPr>
          <p:cNvSpPr txBox="1"/>
          <p:nvPr/>
        </p:nvSpPr>
        <p:spPr>
          <a:xfrm>
            <a:off x="64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92" name="Tekstvak 191">
            <a:extLst>
              <a:ext uri="{FF2B5EF4-FFF2-40B4-BE49-F238E27FC236}">
                <a16:creationId xmlns:a16="http://schemas.microsoft.com/office/drawing/2014/main" id="{F2AACBEC-A3E7-4524-A159-935EA66BAC40}"/>
              </a:ext>
            </a:extLst>
          </p:cNvPr>
          <p:cNvSpPr txBox="1"/>
          <p:nvPr/>
        </p:nvSpPr>
        <p:spPr>
          <a:xfrm>
            <a:off x="66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25" name="Tekstvak 224">
            <a:extLst>
              <a:ext uri="{FF2B5EF4-FFF2-40B4-BE49-F238E27FC236}">
                <a16:creationId xmlns:a16="http://schemas.microsoft.com/office/drawing/2014/main" id="{7B83B4A8-4B8D-4B99-976B-4AB61C96A778}"/>
              </a:ext>
            </a:extLst>
          </p:cNvPr>
          <p:cNvSpPr txBox="1"/>
          <p:nvPr/>
        </p:nvSpPr>
        <p:spPr>
          <a:xfrm>
            <a:off x="68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26" name="Tekstvak 225">
            <a:extLst>
              <a:ext uri="{FF2B5EF4-FFF2-40B4-BE49-F238E27FC236}">
                <a16:creationId xmlns:a16="http://schemas.microsoft.com/office/drawing/2014/main" id="{967574D4-B833-4B45-97F2-E9683C5DA30B}"/>
              </a:ext>
            </a:extLst>
          </p:cNvPr>
          <p:cNvSpPr txBox="1"/>
          <p:nvPr/>
        </p:nvSpPr>
        <p:spPr>
          <a:xfrm>
            <a:off x="69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27" name="Tekstvak 226">
            <a:extLst>
              <a:ext uri="{FF2B5EF4-FFF2-40B4-BE49-F238E27FC236}">
                <a16:creationId xmlns:a16="http://schemas.microsoft.com/office/drawing/2014/main" id="{A43DD3A2-685C-4BD5-9798-B9A18C3E0E2C}"/>
              </a:ext>
            </a:extLst>
          </p:cNvPr>
          <p:cNvSpPr txBox="1"/>
          <p:nvPr/>
        </p:nvSpPr>
        <p:spPr>
          <a:xfrm>
            <a:off x="71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28" name="Tekstvak 227">
            <a:extLst>
              <a:ext uri="{FF2B5EF4-FFF2-40B4-BE49-F238E27FC236}">
                <a16:creationId xmlns:a16="http://schemas.microsoft.com/office/drawing/2014/main" id="{8040CD03-A378-4484-8637-FBE0534D35DB}"/>
              </a:ext>
            </a:extLst>
          </p:cNvPr>
          <p:cNvSpPr txBox="1"/>
          <p:nvPr/>
        </p:nvSpPr>
        <p:spPr>
          <a:xfrm>
            <a:off x="73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29" name="Tekstvak 228">
            <a:extLst>
              <a:ext uri="{FF2B5EF4-FFF2-40B4-BE49-F238E27FC236}">
                <a16:creationId xmlns:a16="http://schemas.microsoft.com/office/drawing/2014/main" id="{11E25725-88B7-4B80-BBE1-02A09F57F3FF}"/>
              </a:ext>
            </a:extLst>
          </p:cNvPr>
          <p:cNvSpPr txBox="1"/>
          <p:nvPr/>
        </p:nvSpPr>
        <p:spPr>
          <a:xfrm>
            <a:off x="75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BE01FEB6-ADE8-48F8-9F59-7394F049599C}"/>
              </a:ext>
            </a:extLst>
          </p:cNvPr>
          <p:cNvSpPr txBox="1"/>
          <p:nvPr/>
        </p:nvSpPr>
        <p:spPr>
          <a:xfrm>
            <a:off x="77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33DBEF79-EF4F-4E9A-9CB2-41A9DB315652}"/>
              </a:ext>
            </a:extLst>
          </p:cNvPr>
          <p:cNvSpPr txBox="1"/>
          <p:nvPr/>
        </p:nvSpPr>
        <p:spPr>
          <a:xfrm>
            <a:off x="78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11CA5668-462A-4576-AA9E-512D0E6378C1}"/>
              </a:ext>
            </a:extLst>
          </p:cNvPr>
          <p:cNvSpPr txBox="1"/>
          <p:nvPr/>
        </p:nvSpPr>
        <p:spPr>
          <a:xfrm>
            <a:off x="80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613D7F48-DB56-44AF-8502-BBEE47A13296}"/>
              </a:ext>
            </a:extLst>
          </p:cNvPr>
          <p:cNvSpPr txBox="1"/>
          <p:nvPr/>
        </p:nvSpPr>
        <p:spPr>
          <a:xfrm>
            <a:off x="55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FCAC255B-3D20-4C0A-9F07-A834A4CC8D4E}"/>
              </a:ext>
            </a:extLst>
          </p:cNvPr>
          <p:cNvSpPr txBox="1"/>
          <p:nvPr/>
        </p:nvSpPr>
        <p:spPr>
          <a:xfrm>
            <a:off x="82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36" name="Tekstvak 235">
            <a:extLst>
              <a:ext uri="{FF2B5EF4-FFF2-40B4-BE49-F238E27FC236}">
                <a16:creationId xmlns:a16="http://schemas.microsoft.com/office/drawing/2014/main" id="{B4F59483-2F21-4472-A338-AB3D2C309891}"/>
              </a:ext>
            </a:extLst>
          </p:cNvPr>
          <p:cNvSpPr txBox="1"/>
          <p:nvPr/>
        </p:nvSpPr>
        <p:spPr>
          <a:xfrm>
            <a:off x="6996000" y="21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6ED630C-B434-4D06-8B48-F0D44E0028A1}"/>
              </a:ext>
            </a:extLst>
          </p:cNvPr>
          <p:cNvSpPr txBox="1"/>
          <p:nvPr/>
        </p:nvSpPr>
        <p:spPr>
          <a:xfrm>
            <a:off x="5916000" y="104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193" name="Tekstvak 192">
            <a:extLst>
              <a:ext uri="{FF2B5EF4-FFF2-40B4-BE49-F238E27FC236}">
                <a16:creationId xmlns:a16="http://schemas.microsoft.com/office/drawing/2014/main" id="{F14C8343-CDBF-486F-A815-FA6629EEC643}"/>
              </a:ext>
            </a:extLst>
          </p:cNvPr>
          <p:cNvSpPr txBox="1"/>
          <p:nvPr/>
        </p:nvSpPr>
        <p:spPr>
          <a:xfrm>
            <a:off x="1776000" y="293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/>
              <a:t>BANK</a:t>
            </a:r>
            <a:endParaRPr lang="en-US" sz="5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F8C5D0A-2F52-4723-BC35-826893E18DE2}"/>
              </a:ext>
            </a:extLst>
          </p:cNvPr>
          <p:cNvSpPr/>
          <p:nvPr/>
        </p:nvSpPr>
        <p:spPr>
          <a:xfrm>
            <a:off x="1956000" y="423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82" name="Rechthoek 181">
            <a:extLst>
              <a:ext uri="{FF2B5EF4-FFF2-40B4-BE49-F238E27FC236}">
                <a16:creationId xmlns:a16="http://schemas.microsoft.com/office/drawing/2014/main" id="{6D555DA9-E8F7-4CE2-A6F6-FAED73D5A4BA}"/>
              </a:ext>
            </a:extLst>
          </p:cNvPr>
          <p:cNvSpPr/>
          <p:nvPr/>
        </p:nvSpPr>
        <p:spPr>
          <a:xfrm>
            <a:off x="5556000" y="104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94" name="Rechthoek 193">
            <a:extLst>
              <a:ext uri="{FF2B5EF4-FFF2-40B4-BE49-F238E27FC236}">
                <a16:creationId xmlns:a16="http://schemas.microsoft.com/office/drawing/2014/main" id="{676A0B64-0FE7-4426-B07A-A30C0237A2C9}"/>
              </a:ext>
            </a:extLst>
          </p:cNvPr>
          <p:cNvSpPr/>
          <p:nvPr/>
        </p:nvSpPr>
        <p:spPr>
          <a:xfrm>
            <a:off x="5556000" y="140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8EED8F5C-C1FF-4D67-A0DC-F6FAA9943368}"/>
              </a:ext>
            </a:extLst>
          </p:cNvPr>
          <p:cNvSpPr txBox="1"/>
          <p:nvPr/>
        </p:nvSpPr>
        <p:spPr>
          <a:xfrm>
            <a:off x="5556000" y="176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  <p:pic>
        <p:nvPicPr>
          <p:cNvPr id="198" name="Picture 2">
            <a:extLst>
              <a:ext uri="{FF2B5EF4-FFF2-40B4-BE49-F238E27FC236}">
                <a16:creationId xmlns:a16="http://schemas.microsoft.com/office/drawing/2014/main" id="{DCA765B5-A0ED-C9AF-998F-8E4F445C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kstvak 187">
            <a:extLst>
              <a:ext uri="{FF2B5EF4-FFF2-40B4-BE49-F238E27FC236}">
                <a16:creationId xmlns:a16="http://schemas.microsoft.com/office/drawing/2014/main" id="{05446E84-03CB-1D9B-845E-424EBD8D06D0}"/>
              </a:ext>
            </a:extLst>
          </p:cNvPr>
          <p:cNvSpPr txBox="1"/>
          <p:nvPr/>
        </p:nvSpPr>
        <p:spPr>
          <a:xfrm>
            <a:off x="2316000" y="536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size:16-3</a:t>
            </a:r>
          </a:p>
        </p:txBody>
      </p:sp>
      <p:sp>
        <p:nvSpPr>
          <p:cNvPr id="220" name="Tekstvak 200">
            <a:extLst>
              <a:ext uri="{FF2B5EF4-FFF2-40B4-BE49-F238E27FC236}">
                <a16:creationId xmlns:a16="http://schemas.microsoft.com/office/drawing/2014/main" id="{1DEF418F-00ED-0E62-BBEA-5CBCBD011E1E}"/>
              </a:ext>
            </a:extLst>
          </p:cNvPr>
          <p:cNvSpPr txBox="1"/>
          <p:nvPr/>
        </p:nvSpPr>
        <p:spPr>
          <a:xfrm>
            <a:off x="21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21" name="Tekstvak 201">
            <a:extLst>
              <a:ext uri="{FF2B5EF4-FFF2-40B4-BE49-F238E27FC236}">
                <a16:creationId xmlns:a16="http://schemas.microsoft.com/office/drawing/2014/main" id="{26831B58-DE90-3F0B-5994-7A3C85AFABE4}"/>
              </a:ext>
            </a:extLst>
          </p:cNvPr>
          <p:cNvSpPr txBox="1"/>
          <p:nvPr/>
        </p:nvSpPr>
        <p:spPr>
          <a:xfrm>
            <a:off x="23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35" name="Tekstvak 202">
            <a:extLst>
              <a:ext uri="{FF2B5EF4-FFF2-40B4-BE49-F238E27FC236}">
                <a16:creationId xmlns:a16="http://schemas.microsoft.com/office/drawing/2014/main" id="{BA3DA8D2-48F4-39B4-44EC-75620AD1459C}"/>
              </a:ext>
            </a:extLst>
          </p:cNvPr>
          <p:cNvSpPr txBox="1"/>
          <p:nvPr/>
        </p:nvSpPr>
        <p:spPr>
          <a:xfrm>
            <a:off x="24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38" name="Tekstvak 203">
            <a:extLst>
              <a:ext uri="{FF2B5EF4-FFF2-40B4-BE49-F238E27FC236}">
                <a16:creationId xmlns:a16="http://schemas.microsoft.com/office/drawing/2014/main" id="{E6FC836A-E703-A828-C571-96ADA478F647}"/>
              </a:ext>
            </a:extLst>
          </p:cNvPr>
          <p:cNvSpPr txBox="1"/>
          <p:nvPr/>
        </p:nvSpPr>
        <p:spPr>
          <a:xfrm>
            <a:off x="26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0" name="Tekstvak 204">
            <a:extLst>
              <a:ext uri="{FF2B5EF4-FFF2-40B4-BE49-F238E27FC236}">
                <a16:creationId xmlns:a16="http://schemas.microsoft.com/office/drawing/2014/main" id="{B8FD984F-EF09-D1A7-D83F-094E830A53E0}"/>
              </a:ext>
            </a:extLst>
          </p:cNvPr>
          <p:cNvSpPr txBox="1"/>
          <p:nvPr/>
        </p:nvSpPr>
        <p:spPr>
          <a:xfrm>
            <a:off x="28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1" name="Tekstvak 205">
            <a:extLst>
              <a:ext uri="{FF2B5EF4-FFF2-40B4-BE49-F238E27FC236}">
                <a16:creationId xmlns:a16="http://schemas.microsoft.com/office/drawing/2014/main" id="{5BA8E681-5EA2-0F8E-4DF0-5E3D4223DB68}"/>
              </a:ext>
            </a:extLst>
          </p:cNvPr>
          <p:cNvSpPr txBox="1"/>
          <p:nvPr/>
        </p:nvSpPr>
        <p:spPr>
          <a:xfrm>
            <a:off x="30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2" name="Tekstvak 207">
            <a:extLst>
              <a:ext uri="{FF2B5EF4-FFF2-40B4-BE49-F238E27FC236}">
                <a16:creationId xmlns:a16="http://schemas.microsoft.com/office/drawing/2014/main" id="{488A40FE-B34E-1DFF-1BB7-D8276FB11172}"/>
              </a:ext>
            </a:extLst>
          </p:cNvPr>
          <p:cNvSpPr txBox="1"/>
          <p:nvPr/>
        </p:nvSpPr>
        <p:spPr>
          <a:xfrm>
            <a:off x="32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60" name="Tekstvak 208">
            <a:extLst>
              <a:ext uri="{FF2B5EF4-FFF2-40B4-BE49-F238E27FC236}">
                <a16:creationId xmlns:a16="http://schemas.microsoft.com/office/drawing/2014/main" id="{C7C0ACE2-E23C-E927-8AE4-8E94F79A4C99}"/>
              </a:ext>
            </a:extLst>
          </p:cNvPr>
          <p:cNvSpPr txBox="1"/>
          <p:nvPr/>
        </p:nvSpPr>
        <p:spPr>
          <a:xfrm>
            <a:off x="33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61" name="Tekstvak 209">
            <a:extLst>
              <a:ext uri="{FF2B5EF4-FFF2-40B4-BE49-F238E27FC236}">
                <a16:creationId xmlns:a16="http://schemas.microsoft.com/office/drawing/2014/main" id="{E240352E-121B-06A0-A3C4-89D740E4B9AF}"/>
              </a:ext>
            </a:extLst>
          </p:cNvPr>
          <p:cNvSpPr txBox="1"/>
          <p:nvPr/>
        </p:nvSpPr>
        <p:spPr>
          <a:xfrm>
            <a:off x="35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62" name="Tekstvak 210">
            <a:extLst>
              <a:ext uri="{FF2B5EF4-FFF2-40B4-BE49-F238E27FC236}">
                <a16:creationId xmlns:a16="http://schemas.microsoft.com/office/drawing/2014/main" id="{89614A6D-F868-A3D7-AC45-43CD2876F5D3}"/>
              </a:ext>
            </a:extLst>
          </p:cNvPr>
          <p:cNvSpPr txBox="1"/>
          <p:nvPr/>
        </p:nvSpPr>
        <p:spPr>
          <a:xfrm>
            <a:off x="37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63" name="Tekstvak 211">
            <a:extLst>
              <a:ext uri="{FF2B5EF4-FFF2-40B4-BE49-F238E27FC236}">
                <a16:creationId xmlns:a16="http://schemas.microsoft.com/office/drawing/2014/main" id="{75E4FB76-E4D0-4507-92FA-5EF825BEB3DE}"/>
              </a:ext>
            </a:extLst>
          </p:cNvPr>
          <p:cNvSpPr txBox="1"/>
          <p:nvPr/>
        </p:nvSpPr>
        <p:spPr>
          <a:xfrm>
            <a:off x="39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64" name="Tekstvak 212">
            <a:extLst>
              <a:ext uri="{FF2B5EF4-FFF2-40B4-BE49-F238E27FC236}">
                <a16:creationId xmlns:a16="http://schemas.microsoft.com/office/drawing/2014/main" id="{8B856398-9DAB-E6C2-A4D1-AE2149D4AE6D}"/>
              </a:ext>
            </a:extLst>
          </p:cNvPr>
          <p:cNvSpPr txBox="1"/>
          <p:nvPr/>
        </p:nvSpPr>
        <p:spPr>
          <a:xfrm>
            <a:off x="41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65" name="Tekstvak 213">
            <a:extLst>
              <a:ext uri="{FF2B5EF4-FFF2-40B4-BE49-F238E27FC236}">
                <a16:creationId xmlns:a16="http://schemas.microsoft.com/office/drawing/2014/main" id="{444145A9-4A33-E203-3A97-D3A7817D8D97}"/>
              </a:ext>
            </a:extLst>
          </p:cNvPr>
          <p:cNvSpPr txBox="1"/>
          <p:nvPr/>
        </p:nvSpPr>
        <p:spPr>
          <a:xfrm>
            <a:off x="42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78" name="Tekstvak 214">
            <a:extLst>
              <a:ext uri="{FF2B5EF4-FFF2-40B4-BE49-F238E27FC236}">
                <a16:creationId xmlns:a16="http://schemas.microsoft.com/office/drawing/2014/main" id="{CFCED7C3-B3CD-0BFD-AC34-45173DDEF316}"/>
              </a:ext>
            </a:extLst>
          </p:cNvPr>
          <p:cNvSpPr txBox="1"/>
          <p:nvPr/>
        </p:nvSpPr>
        <p:spPr>
          <a:xfrm>
            <a:off x="44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80" name="Tekstvak 215">
            <a:extLst>
              <a:ext uri="{FF2B5EF4-FFF2-40B4-BE49-F238E27FC236}">
                <a16:creationId xmlns:a16="http://schemas.microsoft.com/office/drawing/2014/main" id="{B946BDD7-0195-25D5-B6D5-045ABC67D33B}"/>
              </a:ext>
            </a:extLst>
          </p:cNvPr>
          <p:cNvSpPr txBox="1"/>
          <p:nvPr/>
        </p:nvSpPr>
        <p:spPr>
          <a:xfrm>
            <a:off x="19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1" name="Tekstvak 236">
            <a:extLst>
              <a:ext uri="{FF2B5EF4-FFF2-40B4-BE49-F238E27FC236}">
                <a16:creationId xmlns:a16="http://schemas.microsoft.com/office/drawing/2014/main" id="{6019D6D2-D8E1-CAB3-6350-F54D2007F339}"/>
              </a:ext>
            </a:extLst>
          </p:cNvPr>
          <p:cNvSpPr txBox="1"/>
          <p:nvPr/>
        </p:nvSpPr>
        <p:spPr>
          <a:xfrm>
            <a:off x="46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82" name="Rechthoek 195">
            <a:extLst>
              <a:ext uri="{FF2B5EF4-FFF2-40B4-BE49-F238E27FC236}">
                <a16:creationId xmlns:a16="http://schemas.microsoft.com/office/drawing/2014/main" id="{FCA8D5BE-AAD3-C71B-4C7B-458B35FA2130}"/>
              </a:ext>
            </a:extLst>
          </p:cNvPr>
          <p:cNvSpPr/>
          <p:nvPr/>
        </p:nvSpPr>
        <p:spPr>
          <a:xfrm>
            <a:off x="1956000" y="536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1" name="Tekstvak 238">
            <a:extLst>
              <a:ext uri="{FF2B5EF4-FFF2-40B4-BE49-F238E27FC236}">
                <a16:creationId xmlns:a16="http://schemas.microsoft.com/office/drawing/2014/main" id="{E3EED98A-B8C4-1CEF-DCAF-19085F7EDF71}"/>
              </a:ext>
            </a:extLst>
          </p:cNvPr>
          <p:cNvSpPr txBox="1"/>
          <p:nvPr/>
        </p:nvSpPr>
        <p:spPr>
          <a:xfrm>
            <a:off x="2316000" y="4239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2" name="Tekstvak 238">
            <a:extLst>
              <a:ext uri="{FF2B5EF4-FFF2-40B4-BE49-F238E27FC236}">
                <a16:creationId xmlns:a16="http://schemas.microsoft.com/office/drawing/2014/main" id="{10E291D0-6EC7-6922-577E-F95260BFA58B}"/>
              </a:ext>
            </a:extLst>
          </p:cNvPr>
          <p:cNvSpPr txBox="1"/>
          <p:nvPr/>
        </p:nvSpPr>
        <p:spPr>
          <a:xfrm>
            <a:off x="5916000" y="329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3" name="Rechthoek 181">
            <a:extLst>
              <a:ext uri="{FF2B5EF4-FFF2-40B4-BE49-F238E27FC236}">
                <a16:creationId xmlns:a16="http://schemas.microsoft.com/office/drawing/2014/main" id="{32A95898-DD5E-311B-6177-EA27A6B2A5D6}"/>
              </a:ext>
            </a:extLst>
          </p:cNvPr>
          <p:cNvSpPr/>
          <p:nvPr/>
        </p:nvSpPr>
        <p:spPr>
          <a:xfrm>
            <a:off x="5556000" y="329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4" name="Tekstvak 189">
            <a:extLst>
              <a:ext uri="{FF2B5EF4-FFF2-40B4-BE49-F238E27FC236}">
                <a16:creationId xmlns:a16="http://schemas.microsoft.com/office/drawing/2014/main" id="{9AA9AE89-93BE-464E-C153-FAC01F441835}"/>
              </a:ext>
            </a:extLst>
          </p:cNvPr>
          <p:cNvSpPr txBox="1"/>
          <p:nvPr/>
        </p:nvSpPr>
        <p:spPr>
          <a:xfrm>
            <a:off x="5916000" y="450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95" name="Rechthoek 193">
            <a:extLst>
              <a:ext uri="{FF2B5EF4-FFF2-40B4-BE49-F238E27FC236}">
                <a16:creationId xmlns:a16="http://schemas.microsoft.com/office/drawing/2014/main" id="{BF39FAAE-F065-1E4E-62AB-367D79448443}"/>
              </a:ext>
            </a:extLst>
          </p:cNvPr>
          <p:cNvSpPr/>
          <p:nvPr/>
        </p:nvSpPr>
        <p:spPr>
          <a:xfrm>
            <a:off x="5556000" y="450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7" name="Tekstvak 173">
            <a:extLst>
              <a:ext uri="{FF2B5EF4-FFF2-40B4-BE49-F238E27FC236}">
                <a16:creationId xmlns:a16="http://schemas.microsoft.com/office/drawing/2014/main" id="{CFB48C78-5805-0ED0-EE5E-09064FFCA87D}"/>
              </a:ext>
            </a:extLst>
          </p:cNvPr>
          <p:cNvSpPr txBox="1"/>
          <p:nvPr/>
        </p:nvSpPr>
        <p:spPr>
          <a:xfrm>
            <a:off x="5556000" y="608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sp>
        <p:nvSpPr>
          <p:cNvPr id="298" name="Tekstvak 218">
            <a:extLst>
              <a:ext uri="{FF2B5EF4-FFF2-40B4-BE49-F238E27FC236}">
                <a16:creationId xmlns:a16="http://schemas.microsoft.com/office/drawing/2014/main" id="{054A06C1-7BE8-7829-E956-8DEA11E2E94C}"/>
              </a:ext>
            </a:extLst>
          </p:cNvPr>
          <p:cNvSpPr txBox="1"/>
          <p:nvPr/>
        </p:nvSpPr>
        <p:spPr>
          <a:xfrm>
            <a:off x="6996000" y="57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299" name="Tekstvak 235">
            <a:extLst>
              <a:ext uri="{FF2B5EF4-FFF2-40B4-BE49-F238E27FC236}">
                <a16:creationId xmlns:a16="http://schemas.microsoft.com/office/drawing/2014/main" id="{D107DCE9-2083-D972-9C73-E0041D44922C}"/>
              </a:ext>
            </a:extLst>
          </p:cNvPr>
          <p:cNvSpPr txBox="1"/>
          <p:nvPr/>
        </p:nvSpPr>
        <p:spPr>
          <a:xfrm>
            <a:off x="6996000" y="608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0" name="Tekstvak 172">
            <a:extLst>
              <a:ext uri="{FF2B5EF4-FFF2-40B4-BE49-F238E27FC236}">
                <a16:creationId xmlns:a16="http://schemas.microsoft.com/office/drawing/2014/main" id="{399BDE80-9BCA-35A5-9D20-6F3F91BC2FFD}"/>
              </a:ext>
            </a:extLst>
          </p:cNvPr>
          <p:cNvSpPr txBox="1"/>
          <p:nvPr/>
        </p:nvSpPr>
        <p:spPr>
          <a:xfrm>
            <a:off x="5556000" y="57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</p:spTree>
    <p:extLst>
      <p:ext uri="{BB962C8B-B14F-4D97-AF65-F5344CB8AC3E}">
        <p14:creationId xmlns:p14="http://schemas.microsoft.com/office/powerpoint/2010/main" val="131911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304371-2E7C-475F-8F1B-2EFCAF0F9B11}"/>
              </a:ext>
            </a:extLst>
          </p:cNvPr>
          <p:cNvSpPr txBox="1"/>
          <p:nvPr/>
        </p:nvSpPr>
        <p:spPr>
          <a:xfrm>
            <a:off x="3576000" y="1089000"/>
            <a:ext cx="4680000" cy="162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chemeClr val="accent6"/>
                </a:solidFill>
              </a:rPr>
              <a:t>heap_handle</a:t>
            </a:r>
            <a:r>
              <a:rPr lang="nl-BE" sz="1200" b="1" dirty="0"/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heap_alloc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</a:t>
            </a:r>
            <a:r>
              <a:rPr lang="nl-BE" sz="1200" b="1" dirty="0">
                <a:solidFill>
                  <a:srgbClr val="4472C4"/>
                </a:solidFill>
              </a:rPr>
              <a:t>unsigned int </a:t>
            </a:r>
            <a:r>
              <a:rPr lang="nl-BE" sz="1200" b="1" dirty="0">
                <a:solidFill>
                  <a:schemeClr val="accent2"/>
                </a:solidFill>
              </a:rPr>
              <a:t>Size</a:t>
            </a:r>
            <a:r>
              <a:rPr lang="nl-BE" sz="1200" b="1" dirty="0"/>
              <a:t> 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  <a:endParaRPr lang="nl-BE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6"/>
                </a:solidFill>
              </a:rPr>
              <a:t>heap_handle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h1;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block handle.</a:t>
            </a:r>
          </a:p>
          <a:p>
            <a:pPr>
              <a:spcBef>
                <a:spcPts val="300"/>
              </a:spcBef>
            </a:pPr>
            <a:r>
              <a:rPr lang="nl-BE" sz="1000" b="1" dirty="0"/>
              <a:t>h1 = </a:t>
            </a:r>
            <a:r>
              <a:rPr lang="nl-BE" sz="1000" b="1" dirty="0" err="1">
                <a:solidFill>
                  <a:schemeClr val="accent1"/>
                </a:solidFill>
              </a:rPr>
              <a:t>heap_alloc</a:t>
            </a:r>
            <a:r>
              <a:rPr lang="nl-BE" sz="1000" b="1" dirty="0"/>
              <a:t>( s1, 64*64/2 );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allocate</a:t>
            </a:r>
            <a:r>
              <a:rPr lang="nl-BE" sz="1000" b="1" dirty="0">
                <a:solidFill>
                  <a:schemeClr val="accent4"/>
                </a:solidFill>
              </a:rPr>
              <a:t> 4096 bytes.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EB6CD03-5663-4F23-B334-AEED44CCD48B}"/>
              </a:ext>
            </a:extLst>
          </p:cNvPr>
          <p:cNvSpPr txBox="1"/>
          <p:nvPr/>
        </p:nvSpPr>
        <p:spPr>
          <a:xfrm>
            <a:off x="3576000" y="3204000"/>
            <a:ext cx="4680000" cy="1575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rgbClr val="4472C4"/>
                </a:solidFill>
              </a:rPr>
              <a:t>void</a:t>
            </a:r>
            <a:r>
              <a:rPr lang="nl-BE" sz="1200" b="1" dirty="0">
                <a:solidFill>
                  <a:schemeClr val="accent6"/>
                </a:solidFill>
              </a:rPr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heap_free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1"/>
                </a:solidFill>
              </a:rPr>
              <a:t>heap_free</a:t>
            </a:r>
            <a:r>
              <a:rPr lang="nl-BE" sz="1000" b="1" dirty="0"/>
              <a:t>( s1, h1 ); </a:t>
            </a:r>
            <a:r>
              <a:rPr lang="nl-BE" sz="1000" b="1" dirty="0">
                <a:solidFill>
                  <a:schemeClr val="accent4"/>
                </a:solidFill>
              </a:rPr>
              <a:t>// free 4096 bytes </a:t>
            </a:r>
            <a:r>
              <a:rPr lang="nl-BE" sz="1000" b="1" dirty="0" err="1">
                <a:solidFill>
                  <a:schemeClr val="accent4"/>
                </a:solidFill>
              </a:rPr>
              <a:t>handled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by</a:t>
            </a:r>
            <a:r>
              <a:rPr lang="nl-BE" sz="1000" b="1" dirty="0">
                <a:solidFill>
                  <a:schemeClr val="accent4"/>
                </a:solidFill>
              </a:rPr>
              <a:t> h1.</a:t>
            </a:r>
            <a:endParaRPr lang="nl-BE" sz="14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201FAB2-A32F-4F16-A1AF-4AE84E0B0034}"/>
              </a:ext>
            </a:extLst>
          </p:cNvPr>
          <p:cNvSpPr txBox="1"/>
          <p:nvPr/>
        </p:nvSpPr>
        <p:spPr>
          <a:xfrm>
            <a:off x="246000" y="1089000"/>
            <a:ext cx="3240000" cy="1845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ALLOCATE BLOCKS IN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Allocates an amount of memory on the heap for the indicated segment aligned to 8 bytes.</a:t>
            </a: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07EA73C-1E80-4F72-81CA-7C0F2E689CB4}"/>
              </a:ext>
            </a:extLst>
          </p:cNvPr>
          <p:cNvSpPr txBox="1"/>
          <p:nvPr/>
        </p:nvSpPr>
        <p:spPr>
          <a:xfrm>
            <a:off x="246000" y="3204000"/>
            <a:ext cx="3240000" cy="162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FREE BLOCKS FROM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Frees an allocated memory block from the heap indicated by the handle in the segment.</a:t>
            </a:r>
            <a:endParaRPr lang="nl-BE" sz="1600" dirty="0">
              <a:solidFill>
                <a:schemeClr val="accent3"/>
              </a:solidFill>
            </a:endParaRP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5EDD45E-6ED0-4429-B73C-175DEBB4162B}"/>
              </a:ext>
            </a:extLst>
          </p:cNvPr>
          <p:cNvSpPr txBox="1"/>
          <p:nvPr/>
        </p:nvSpPr>
        <p:spPr>
          <a:xfrm>
            <a:off x="8277938" y="1089000"/>
            <a:ext cx="3803062" cy="97719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b="1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>
                <a:solidFill>
                  <a:schemeClr val="accent6"/>
                </a:solidFill>
              </a:rPr>
              <a:t>heap_handle </a:t>
            </a:r>
            <a:r>
              <a:rPr lang="nl-BE" sz="1050" dirty="0"/>
              <a:t>to the allocated block in the heap.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Size </a:t>
            </a:r>
            <a:r>
              <a:rPr lang="nl-BE" sz="1050" dirty="0"/>
              <a:t>: number of bytes to dynamically allocate. Note that the size is aligned to 8 bytes by the heap manager.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3B2191B-A67E-40C9-B62B-CEE2B227489F}"/>
              </a:ext>
            </a:extLst>
          </p:cNvPr>
          <p:cNvSpPr txBox="1"/>
          <p:nvPr/>
        </p:nvSpPr>
        <p:spPr>
          <a:xfrm>
            <a:off x="8277938" y="3204000"/>
            <a:ext cx="3803062" cy="654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dirty="0">
                <a:solidFill>
                  <a:schemeClr val="accent6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 err="1">
                <a:solidFill>
                  <a:srgbClr val="0070C0"/>
                </a:solidFill>
              </a:rPr>
              <a:t>void</a:t>
            </a:r>
            <a:r>
              <a:rPr lang="nl-BE" sz="1050" dirty="0"/>
              <a:t>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Handle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</a:t>
            </a:r>
            <a:r>
              <a:rPr lang="nl-BE" sz="1050"/>
              <a:t>allocated block </a:t>
            </a:r>
            <a:r>
              <a:rPr lang="nl-BE" sz="1050" dirty="0"/>
              <a:t>in the heap.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170818-DABC-B3B5-6E9D-E77F98C4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BLOCKS</a:t>
            </a:r>
          </a:p>
          <a:p>
            <a:r>
              <a:rPr lang="en-US" sz="1600" b="1" dirty="0"/>
              <a:t>Data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9CC9547-5D45-471F-AE58-CB9651C263AD}"/>
              </a:ext>
            </a:extLst>
          </p:cNvPr>
          <p:cNvSpPr txBox="1"/>
          <p:nvPr/>
        </p:nvSpPr>
        <p:spPr>
          <a:xfrm>
            <a:off x="246000" y="1089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POINTER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a pointer to the heap block indicated by the handle.</a:t>
            </a:r>
            <a:br>
              <a:rPr lang="nl-BE" sz="1600" dirty="0">
                <a:solidFill>
                  <a:schemeClr val="accent4"/>
                </a:solidFill>
              </a:rPr>
            </a:br>
            <a:r>
              <a:rPr lang="nl-BE" sz="1600" dirty="0">
                <a:solidFill>
                  <a:schemeClr val="accent4"/>
                </a:solidFill>
              </a:rPr>
              <a:t>Note that this function will also set the bank in the cx16!</a:t>
            </a:r>
            <a:endParaRPr lang="nl-BE" sz="1400" dirty="0">
              <a:solidFill>
                <a:schemeClr val="accent4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27D5790-5F4D-4C93-9FEB-5F531EE7FBAA}"/>
              </a:ext>
            </a:extLst>
          </p:cNvPr>
          <p:cNvSpPr txBox="1"/>
          <p:nvPr/>
        </p:nvSpPr>
        <p:spPr>
          <a:xfrm>
            <a:off x="3576000" y="1089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heap_ptr</a:t>
            </a:r>
            <a:r>
              <a:rPr lang="nl-BE" sz="1200" b="1" dirty="0">
                <a:solidFill>
                  <a:schemeClr val="accent1"/>
                </a:solidFill>
              </a:rPr>
              <a:t> heap_data_ptr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rgbClr val="4472C4"/>
                </a:solidFill>
              </a:rPr>
              <a:t>*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p1;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retrieve</a:t>
            </a:r>
            <a:r>
              <a:rPr lang="nl-BE" sz="1000" b="1" dirty="0">
                <a:solidFill>
                  <a:schemeClr val="accent4"/>
                </a:solidFill>
              </a:rPr>
              <a:t> the data block pointer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p1 = (</a:t>
            </a:r>
            <a:r>
              <a:rPr lang="nl-BE" sz="1000" b="1" dirty="0">
                <a:solidFill>
                  <a:srgbClr val="4472C4"/>
                </a:solidFill>
              </a:rPr>
              <a:t>char*</a:t>
            </a:r>
            <a:r>
              <a:rPr lang="nl-BE" sz="1000" b="1" dirty="0"/>
              <a:t>)</a:t>
            </a:r>
            <a:r>
              <a:rPr lang="nl-BE" sz="1000" b="1" dirty="0">
                <a:solidFill>
                  <a:schemeClr val="accent1"/>
                </a:solidFill>
              </a:rPr>
              <a:t>heap_data_ptr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07286DB-6DC9-4B1B-93DD-DAE12024477F}"/>
              </a:ext>
            </a:extLst>
          </p:cNvPr>
          <p:cNvSpPr txBox="1"/>
          <p:nvPr/>
        </p:nvSpPr>
        <p:spPr>
          <a:xfrm>
            <a:off x="8277938" y="1089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heap_ptr </a:t>
            </a:r>
            <a:r>
              <a:rPr lang="nl-BE" sz="1100" dirty="0"/>
              <a:t>to the data block location. Note that the bank is automatically set for BRAM allocated memory in the CX16.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458D0F64-B5A9-44C0-89FA-E361EFF84EC4}"/>
              </a:ext>
            </a:extLst>
          </p:cNvPr>
          <p:cNvSpPr txBox="1"/>
          <p:nvPr/>
        </p:nvSpPr>
        <p:spPr>
          <a:xfrm>
            <a:off x="246000" y="3024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BANK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the bank of the heap block indicated by the handle.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Note that this function will NOT set the bank in the cx16!</a:t>
            </a: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8" name="Tekstvak 10">
            <a:extLst>
              <a:ext uri="{FF2B5EF4-FFF2-40B4-BE49-F238E27FC236}">
                <a16:creationId xmlns:a16="http://schemas.microsoft.com/office/drawing/2014/main" id="{49FB4732-3554-4115-A48F-A171A67743E8}"/>
              </a:ext>
            </a:extLst>
          </p:cNvPr>
          <p:cNvSpPr txBox="1"/>
          <p:nvPr/>
        </p:nvSpPr>
        <p:spPr>
          <a:xfrm>
            <a:off x="3576000" y="3024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heap_bank</a:t>
            </a:r>
            <a:r>
              <a:rPr lang="nl-BE" sz="1200" b="1" dirty="0">
                <a:solidFill>
                  <a:schemeClr val="accent1"/>
                </a:solidFill>
              </a:rPr>
              <a:t> heap_data_bank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b1; </a:t>
            </a:r>
            <a:r>
              <a:rPr lang="nl-BE" sz="1000" b="1" dirty="0">
                <a:solidFill>
                  <a:schemeClr val="accent4"/>
                </a:solidFill>
              </a:rPr>
              <a:t>// declare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retrieve the bank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b1 = </a:t>
            </a:r>
            <a:r>
              <a:rPr lang="nl-BE" sz="1000" b="1" dirty="0">
                <a:solidFill>
                  <a:schemeClr val="accent1"/>
                </a:solidFill>
              </a:rPr>
              <a:t>heap_data_bank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9" name="Tekstvak 12">
            <a:extLst>
              <a:ext uri="{FF2B5EF4-FFF2-40B4-BE49-F238E27FC236}">
                <a16:creationId xmlns:a16="http://schemas.microsoft.com/office/drawing/2014/main" id="{36D163AE-D545-4BCD-A7F0-FE18AB909A1A}"/>
              </a:ext>
            </a:extLst>
          </p:cNvPr>
          <p:cNvSpPr txBox="1"/>
          <p:nvPr/>
        </p:nvSpPr>
        <p:spPr>
          <a:xfrm>
            <a:off x="8277938" y="3024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heap_bank </a:t>
            </a:r>
            <a:r>
              <a:rPr lang="nl-BE" sz="1100" dirty="0"/>
              <a:t>of the data block location. Note that the bank is automatically set for BRAM allocated memory.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</p:spTree>
    <p:extLst>
      <p:ext uri="{BB962C8B-B14F-4D97-AF65-F5344CB8AC3E}">
        <p14:creationId xmlns:p14="http://schemas.microsoft.com/office/powerpoint/2010/main" val="240552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">
            <a:extLst>
              <a:ext uri="{FF2B5EF4-FFF2-40B4-BE49-F238E27FC236}">
                <a16:creationId xmlns:a16="http://schemas.microsoft.com/office/drawing/2014/main" id="{C492EFE5-4ECD-22F8-1E0B-035CF848C644}"/>
              </a:ext>
            </a:extLst>
          </p:cNvPr>
          <p:cNvSpPr/>
          <p:nvPr/>
        </p:nvSpPr>
        <p:spPr>
          <a:xfrm>
            <a:off x="2496000" y="3114000"/>
            <a:ext cx="7785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1CC9951-88F3-4342-9B98-6805134A3C25}"/>
              </a:ext>
            </a:extLst>
          </p:cNvPr>
          <p:cNvSpPr/>
          <p:nvPr/>
        </p:nvSpPr>
        <p:spPr>
          <a:xfrm>
            <a:off x="2496000" y="4194000"/>
            <a:ext cx="7785000" cy="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7FBB0A9E-5DDE-4863-8F7C-4475D84849D2}"/>
              </a:ext>
            </a:extLst>
          </p:cNvPr>
          <p:cNvSpPr/>
          <p:nvPr/>
        </p:nvSpPr>
        <p:spPr>
          <a:xfrm>
            <a:off x="2496000" y="4779000"/>
            <a:ext cx="3600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Floor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2" name="Rechthoek 291">
            <a:extLst>
              <a:ext uri="{FF2B5EF4-FFF2-40B4-BE49-F238E27FC236}">
                <a16:creationId xmlns:a16="http://schemas.microsoft.com/office/drawing/2014/main" id="{F2A9A027-8E8B-42DA-966A-C5EDA5E3DFF4}"/>
              </a:ext>
            </a:extLst>
          </p:cNvPr>
          <p:cNvSpPr/>
          <p:nvPr/>
        </p:nvSpPr>
        <p:spPr>
          <a:xfrm>
            <a:off x="6096000" y="4779000"/>
            <a:ext cx="4185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Ceil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5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HEAP MANAGER</a:t>
            </a:r>
            <a:br>
              <a:rPr lang="en-US" sz="1600" b="1" dirty="0"/>
            </a:br>
            <a:r>
              <a:rPr lang="en-US" sz="1600" b="1" dirty="0"/>
              <a:t>Schematic view of allocated index and heap representation.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DEA54D1A-14FE-4D29-A75B-A33CFE2F6ACB}"/>
              </a:ext>
            </a:extLst>
          </p:cNvPr>
          <p:cNvSpPr/>
          <p:nvPr/>
        </p:nvSpPr>
        <p:spPr>
          <a:xfrm>
            <a:off x="2856000" y="432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(8)</a:t>
            </a:r>
          </a:p>
        </p:txBody>
      </p:sp>
      <p:sp>
        <p:nvSpPr>
          <p:cNvPr id="194" name="Tekstvak 193">
            <a:extLst>
              <a:ext uri="{FF2B5EF4-FFF2-40B4-BE49-F238E27FC236}">
                <a16:creationId xmlns:a16="http://schemas.microsoft.com/office/drawing/2014/main" id="{1F0C5719-3BAB-44D4-B699-E35C208F11C9}"/>
              </a:ext>
            </a:extLst>
          </p:cNvPr>
          <p:cNvSpPr txBox="1"/>
          <p:nvPr/>
        </p:nvSpPr>
        <p:spPr>
          <a:xfrm>
            <a:off x="246000" y="338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050" b="1" dirty="0"/>
              <a:t>E</a:t>
            </a:r>
            <a:r>
              <a:rPr lang="en-US" sz="1050" b="1" dirty="0" err="1"/>
              <a:t>xplanation</a:t>
            </a:r>
            <a:r>
              <a:rPr lang="en-US" sz="1050" b="1" dirty="0"/>
              <a:t> of the event and heap allocation processes.</a:t>
            </a:r>
          </a:p>
        </p:txBody>
      </p: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238C6F5B-AF16-4922-ABBC-5582808F187E}"/>
              </a:ext>
            </a:extLst>
          </p:cNvPr>
          <p:cNvCxnSpPr>
            <a:cxnSpLocks/>
          </p:cNvCxnSpPr>
          <p:nvPr/>
        </p:nvCxnSpPr>
        <p:spPr>
          <a:xfrm>
            <a:off x="156000" y="477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>
            <a:extLst>
              <a:ext uri="{FF2B5EF4-FFF2-40B4-BE49-F238E27FC236}">
                <a16:creationId xmlns:a16="http://schemas.microsoft.com/office/drawing/2014/main" id="{FB794ED1-F74D-4BCA-A534-B47217BC7E9A}"/>
              </a:ext>
            </a:extLst>
          </p:cNvPr>
          <p:cNvGrpSpPr/>
          <p:nvPr/>
        </p:nvGrpSpPr>
        <p:grpSpPr>
          <a:xfrm>
            <a:off x="2856000" y="3699000"/>
            <a:ext cx="720000" cy="360000"/>
            <a:chOff x="3216000" y="1584000"/>
            <a:chExt cx="720000" cy="360000"/>
          </a:xfrm>
        </p:grpSpPr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17861A16-D51D-4FFC-9E03-1AD8CBFCEAD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C8113F8-5F73-44D4-B336-52A9BD8AD43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F9EB1C99-D68B-4262-B9FA-7FB61218580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Rechte verbindingslijn 206">
            <a:extLst>
              <a:ext uri="{FF2B5EF4-FFF2-40B4-BE49-F238E27FC236}">
                <a16:creationId xmlns:a16="http://schemas.microsoft.com/office/drawing/2014/main" id="{8AB8764B-F6C4-4869-B033-5F1ED02BF877}"/>
              </a:ext>
            </a:extLst>
          </p:cNvPr>
          <p:cNvCxnSpPr>
            <a:cxnSpLocks/>
          </p:cNvCxnSpPr>
          <p:nvPr/>
        </p:nvCxnSpPr>
        <p:spPr>
          <a:xfrm>
            <a:off x="156000" y="333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hoek 216">
            <a:extLst>
              <a:ext uri="{FF2B5EF4-FFF2-40B4-BE49-F238E27FC236}">
                <a16:creationId xmlns:a16="http://schemas.microsoft.com/office/drawing/2014/main" id="{5552CE43-C5CE-4692-BE25-4BF40BC4D58F}"/>
              </a:ext>
            </a:extLst>
          </p:cNvPr>
          <p:cNvSpPr/>
          <p:nvPr/>
        </p:nvSpPr>
        <p:spPr>
          <a:xfrm>
            <a:off x="10731000" y="392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8" name="Rechthoek 217">
            <a:extLst>
              <a:ext uri="{FF2B5EF4-FFF2-40B4-BE49-F238E27FC236}">
                <a16:creationId xmlns:a16="http://schemas.microsoft.com/office/drawing/2014/main" id="{971010B1-B16B-4FEB-AB76-904EC38B29FA}"/>
              </a:ext>
            </a:extLst>
          </p:cNvPr>
          <p:cNvSpPr/>
          <p:nvPr/>
        </p:nvSpPr>
        <p:spPr>
          <a:xfrm>
            <a:off x="10416000" y="34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375A74C5-A936-4B24-B238-9A55F19FB06D}"/>
              </a:ext>
            </a:extLst>
          </p:cNvPr>
          <p:cNvSpPr/>
          <p:nvPr/>
        </p:nvSpPr>
        <p:spPr>
          <a:xfrm>
            <a:off x="10416000" y="369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7A55D226-3959-4F00-956F-2C2BD4D1D49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4" name="Tekstvak 223">
            <a:extLst>
              <a:ext uri="{FF2B5EF4-FFF2-40B4-BE49-F238E27FC236}">
                <a16:creationId xmlns:a16="http://schemas.microsoft.com/office/drawing/2014/main" id="{AF0E2DA7-10C1-41CB-BAFE-2AE0F894D61E}"/>
              </a:ext>
            </a:extLst>
          </p:cNvPr>
          <p:cNvSpPr txBox="1"/>
          <p:nvPr/>
        </p:nvSpPr>
        <p:spPr>
          <a:xfrm>
            <a:off x="2541000" y="1494000"/>
            <a:ext cx="1350000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list of </a:t>
            </a:r>
            <a:r>
              <a:rPr lang="en-US" b="1" dirty="0"/>
              <a:t>index blocks</a:t>
            </a:r>
            <a:r>
              <a:rPr lang="en-US" dirty="0"/>
              <a:t>.</a:t>
            </a:r>
          </a:p>
        </p:txBody>
      </p:sp>
      <p:sp>
        <p:nvSpPr>
          <p:cNvPr id="241" name="Tekstvak 240">
            <a:extLst>
              <a:ext uri="{FF2B5EF4-FFF2-40B4-BE49-F238E27FC236}">
                <a16:creationId xmlns:a16="http://schemas.microsoft.com/office/drawing/2014/main" id="{D0849AB9-2CBF-4F2B-80FB-88A90E47D87D}"/>
              </a:ext>
            </a:extLst>
          </p:cNvPr>
          <p:cNvSpPr txBox="1"/>
          <p:nvPr/>
        </p:nvSpPr>
        <p:spPr>
          <a:xfrm>
            <a:off x="9381000" y="5634000"/>
            <a:ext cx="1935000" cy="99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</a:t>
            </a:r>
            <a:r>
              <a:rPr lang="en-US" b="1" dirty="0"/>
              <a:t>memory blocks </a:t>
            </a:r>
            <a:r>
              <a:rPr lang="en-US" dirty="0"/>
              <a:t>that are allocated on the heap. The </a:t>
            </a:r>
            <a:r>
              <a:rPr lang="en-US" b="1" dirty="0"/>
              <a:t>number of the data block </a:t>
            </a:r>
            <a:r>
              <a:rPr lang="en-US" dirty="0"/>
              <a:t>and </a:t>
            </a:r>
            <a:r>
              <a:rPr lang="en-US" b="1" dirty="0"/>
              <a:t>size in bytes </a:t>
            </a:r>
            <a:r>
              <a:rPr lang="en-US" dirty="0"/>
              <a:t>between brackets are indicated.</a:t>
            </a:r>
          </a:p>
        </p:txBody>
      </p:sp>
      <p:sp>
        <p:nvSpPr>
          <p:cNvPr id="278" name="Tekstvak 277">
            <a:extLst>
              <a:ext uri="{FF2B5EF4-FFF2-40B4-BE49-F238E27FC236}">
                <a16:creationId xmlns:a16="http://schemas.microsoft.com/office/drawing/2014/main" id="{5E981647-260A-4CCE-B765-53D4E2EC3BC6}"/>
              </a:ext>
            </a:extLst>
          </p:cNvPr>
          <p:cNvSpPr txBox="1"/>
          <p:nvPr/>
        </p:nvSpPr>
        <p:spPr>
          <a:xfrm>
            <a:off x="4431000" y="2169000"/>
            <a:ext cx="16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 dirty="0"/>
              <a:t>Next pointer </a:t>
            </a:r>
            <a:r>
              <a:rPr lang="en-US" dirty="0"/>
              <a:t>to the </a:t>
            </a:r>
            <a:r>
              <a:rPr lang="en-US" b="1" dirty="0"/>
              <a:t>next heap header Block</a:t>
            </a:r>
            <a:r>
              <a:rPr lang="en-US" dirty="0"/>
              <a:t>. We are not showing the </a:t>
            </a:r>
            <a:r>
              <a:rPr lang="en-US" dirty="0" err="1"/>
              <a:t>prev</a:t>
            </a:r>
            <a:r>
              <a:rPr lang="en-US" dirty="0"/>
              <a:t> pointer for diagram simplicity reasons.</a:t>
            </a:r>
          </a:p>
        </p:txBody>
      </p:sp>
      <p:grpSp>
        <p:nvGrpSpPr>
          <p:cNvPr id="281" name="Groep 280">
            <a:extLst>
              <a:ext uri="{FF2B5EF4-FFF2-40B4-BE49-F238E27FC236}">
                <a16:creationId xmlns:a16="http://schemas.microsoft.com/office/drawing/2014/main" id="{8D7C463C-EF69-46D8-B505-D29593033E7A}"/>
              </a:ext>
            </a:extLst>
          </p:cNvPr>
          <p:cNvGrpSpPr/>
          <p:nvPr/>
        </p:nvGrpSpPr>
        <p:grpSpPr>
          <a:xfrm>
            <a:off x="3576000" y="3699000"/>
            <a:ext cx="720000" cy="360000"/>
            <a:chOff x="3216000" y="1584000"/>
            <a:chExt cx="720000" cy="360000"/>
          </a:xfrm>
        </p:grpSpPr>
        <p:sp>
          <p:nvSpPr>
            <p:cNvPr id="282" name="Rechthoek 281">
              <a:extLst>
                <a:ext uri="{FF2B5EF4-FFF2-40B4-BE49-F238E27FC236}">
                  <a16:creationId xmlns:a16="http://schemas.microsoft.com/office/drawing/2014/main" id="{C28292E7-A4B5-420B-8306-D82BC832977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3" name="Rechthoek 282">
              <a:extLst>
                <a:ext uri="{FF2B5EF4-FFF2-40B4-BE49-F238E27FC236}">
                  <a16:creationId xmlns:a16="http://schemas.microsoft.com/office/drawing/2014/main" id="{60509134-B363-45B2-8CDB-D12A0117743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CB66506E-5760-4C57-97A0-61028A49080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Verbindingslijn: gekromd 289">
            <a:extLst>
              <a:ext uri="{FF2B5EF4-FFF2-40B4-BE49-F238E27FC236}">
                <a16:creationId xmlns:a16="http://schemas.microsoft.com/office/drawing/2014/main" id="{05B76256-434C-4D45-9A1B-B7D71A88D087}"/>
              </a:ext>
            </a:extLst>
          </p:cNvPr>
          <p:cNvCxnSpPr>
            <a:cxnSpLocks/>
            <a:stCxn id="199" idx="7"/>
            <a:endCxn id="282" idx="0"/>
          </p:cNvCxnSpPr>
          <p:nvPr/>
        </p:nvCxnSpPr>
        <p:spPr>
          <a:xfrm rot="5400000" flipH="1" flipV="1">
            <a:off x="3697820" y="3519000"/>
            <a:ext cx="58180" cy="418180"/>
          </a:xfrm>
          <a:prstGeom prst="curvedConnector3">
            <a:avLst>
              <a:gd name="adj1" fmla="val 478499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095EF0C2-4F69-40B7-950D-A3E6E822750F}"/>
              </a:ext>
            </a:extLst>
          </p:cNvPr>
          <p:cNvCxnSpPr>
            <a:cxnSpLocks/>
            <a:stCxn id="282" idx="3"/>
          </p:cNvCxnSpPr>
          <p:nvPr/>
        </p:nvCxnSpPr>
        <p:spPr>
          <a:xfrm>
            <a:off x="4296000" y="3879000"/>
            <a:ext cx="59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392249B6-CBDB-4D8A-BB13-6CE4FDF2194E}"/>
              </a:ext>
            </a:extLst>
          </p:cNvPr>
          <p:cNvCxnSpPr>
            <a:cxnSpLocks/>
            <a:stCxn id="193" idx="3"/>
          </p:cNvCxnSpPr>
          <p:nvPr/>
        </p:nvCxnSpPr>
        <p:spPr>
          <a:xfrm>
            <a:off x="3576000" y="4509000"/>
            <a:ext cx="67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kstvak 292">
            <a:extLst>
              <a:ext uri="{FF2B5EF4-FFF2-40B4-BE49-F238E27FC236}">
                <a16:creationId xmlns:a16="http://schemas.microsoft.com/office/drawing/2014/main" id="{2EBD101B-AF4A-4AA4-A490-620136265C9B}"/>
              </a:ext>
            </a:extLst>
          </p:cNvPr>
          <p:cNvSpPr txBox="1"/>
          <p:nvPr/>
        </p:nvSpPr>
        <p:spPr>
          <a:xfrm>
            <a:off x="3666000" y="4689000"/>
            <a:ext cx="2205000" cy="810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memory blocks </a:t>
            </a:r>
            <a:r>
              <a:rPr lang="nl-BE" dirty="0"/>
              <a:t>are allocated from the Floor, growing up to the Ceil(ing) in VRAM.</a:t>
            </a:r>
            <a:endParaRPr lang="en-US" dirty="0"/>
          </a:p>
        </p:txBody>
      </p:sp>
      <p:sp>
        <p:nvSpPr>
          <p:cNvPr id="355" name="Rechthoek 354">
            <a:extLst>
              <a:ext uri="{FF2B5EF4-FFF2-40B4-BE49-F238E27FC236}">
                <a16:creationId xmlns:a16="http://schemas.microsoft.com/office/drawing/2014/main" id="{A6F31610-D66C-4B61-A42B-3F49EE9C60F0}"/>
              </a:ext>
            </a:extLst>
          </p:cNvPr>
          <p:cNvSpPr/>
          <p:nvPr/>
        </p:nvSpPr>
        <p:spPr>
          <a:xfrm>
            <a:off x="10956000" y="392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6" name="Tekstvak 355">
            <a:extLst>
              <a:ext uri="{FF2B5EF4-FFF2-40B4-BE49-F238E27FC236}">
                <a16:creationId xmlns:a16="http://schemas.microsoft.com/office/drawing/2014/main" id="{E0A702AB-0A2A-4448-906A-11DA591CAA3A}"/>
              </a:ext>
            </a:extLst>
          </p:cNvPr>
          <p:cNvSpPr txBox="1"/>
          <p:nvPr/>
        </p:nvSpPr>
        <p:spPr>
          <a:xfrm>
            <a:off x="426000" y="1584000"/>
            <a:ext cx="1845000" cy="58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 err="1"/>
              <a:t>Explanation</a:t>
            </a:r>
            <a:r>
              <a:rPr lang="nl-BE" dirty="0"/>
              <a:t> of the </a:t>
            </a:r>
            <a:r>
              <a:rPr lang="nl-BE" b="1" dirty="0"/>
              <a:t>event</a:t>
            </a:r>
            <a:endParaRPr lang="en-US" b="1" dirty="0"/>
          </a:p>
        </p:txBody>
      </p:sp>
      <p:cxnSp>
        <p:nvCxnSpPr>
          <p:cNvPr id="365" name="Rechte verbindingslijn met pijl 364">
            <a:extLst>
              <a:ext uri="{FF2B5EF4-FFF2-40B4-BE49-F238E27FC236}">
                <a16:creationId xmlns:a16="http://schemas.microsoft.com/office/drawing/2014/main" id="{20B51760-CAB3-48E3-B47C-E5385C7389B0}"/>
              </a:ext>
            </a:extLst>
          </p:cNvPr>
          <p:cNvCxnSpPr>
            <a:cxnSpLocks/>
          </p:cNvCxnSpPr>
          <p:nvPr/>
        </p:nvCxnSpPr>
        <p:spPr>
          <a:xfrm flipV="1">
            <a:off x="1281000" y="2169000"/>
            <a:ext cx="0" cy="117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kstvak 365">
            <a:extLst>
              <a:ext uri="{FF2B5EF4-FFF2-40B4-BE49-F238E27FC236}">
                <a16:creationId xmlns:a16="http://schemas.microsoft.com/office/drawing/2014/main" id="{15786C97-05C9-4918-A1BD-6D9E3AE317FE}"/>
              </a:ext>
            </a:extLst>
          </p:cNvPr>
          <p:cNvSpPr txBox="1"/>
          <p:nvPr/>
        </p:nvSpPr>
        <p:spPr>
          <a:xfrm>
            <a:off x="8571000" y="369000"/>
            <a:ext cx="3240000" cy="1800000"/>
          </a:xfrm>
          <a:prstGeom prst="roundRect">
            <a:avLst>
              <a:gd name="adj" fmla="val 734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There are </a:t>
            </a:r>
            <a:r>
              <a:rPr lang="nl-BE" b="1" dirty="0"/>
              <a:t>three index lists</a:t>
            </a:r>
            <a:r>
              <a:rPr lang="nl-BE" dirty="0"/>
              <a:t> per </a:t>
            </a:r>
            <a:r>
              <a:rPr lang="nl-BE" b="1" dirty="0"/>
              <a:t>segment</a:t>
            </a:r>
            <a:r>
              <a:rPr lang="nl-BE" dirty="0"/>
              <a:t>:</a:t>
            </a:r>
          </a:p>
          <a:p>
            <a:endParaRPr lang="nl-BE" dirty="0"/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  <a:r>
              <a:rPr lang="nl-BE" b="1" dirty="0"/>
              <a:t>idleList:</a:t>
            </a:r>
            <a:r>
              <a:rPr lang="nl-BE" dirty="0"/>
              <a:t> Contains chained index blocks 	without an offset or size defined.</a:t>
            </a:r>
          </a:p>
          <a:p>
            <a:pPr>
              <a:spcBef>
                <a:spcPts val="300"/>
              </a:spcBef>
            </a:pPr>
            <a:r>
              <a:rPr lang="nl-BE" b="1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freeList:</a:t>
            </a:r>
            <a:r>
              <a:rPr lang="nl-BE" dirty="0"/>
              <a:t> Contains chained index blocks  	pointing to freed (un-allocated) memory.</a:t>
            </a:r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heapList:</a:t>
            </a:r>
            <a:r>
              <a:rPr lang="nl-BE" dirty="0"/>
              <a:t> Contains chained index bocks 	pointing to allocated memory.</a:t>
            </a:r>
          </a:p>
        </p:txBody>
      </p:sp>
      <p:sp>
        <p:nvSpPr>
          <p:cNvPr id="367" name="Rechthoek 366">
            <a:extLst>
              <a:ext uri="{FF2B5EF4-FFF2-40B4-BE49-F238E27FC236}">
                <a16:creationId xmlns:a16="http://schemas.microsoft.com/office/drawing/2014/main" id="{CEBC992B-A51F-419C-AD70-0475E7912C7D}"/>
              </a:ext>
            </a:extLst>
          </p:cNvPr>
          <p:cNvSpPr/>
          <p:nvPr/>
        </p:nvSpPr>
        <p:spPr>
          <a:xfrm>
            <a:off x="8841000" y="7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8" name="Rechthoek 367">
            <a:extLst>
              <a:ext uri="{FF2B5EF4-FFF2-40B4-BE49-F238E27FC236}">
                <a16:creationId xmlns:a16="http://schemas.microsoft.com/office/drawing/2014/main" id="{D1DC4EE5-C33E-4EFF-86C2-FC7A7DE26536}"/>
              </a:ext>
            </a:extLst>
          </p:cNvPr>
          <p:cNvSpPr/>
          <p:nvPr/>
        </p:nvSpPr>
        <p:spPr>
          <a:xfrm>
            <a:off x="8841000" y="1286474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9" name="Rechthoek 368">
            <a:extLst>
              <a:ext uri="{FF2B5EF4-FFF2-40B4-BE49-F238E27FC236}">
                <a16:creationId xmlns:a16="http://schemas.microsoft.com/office/drawing/2014/main" id="{F0461CA3-A0F0-462E-BD23-3E7DF14F539F}"/>
              </a:ext>
            </a:extLst>
          </p:cNvPr>
          <p:cNvSpPr/>
          <p:nvPr/>
        </p:nvSpPr>
        <p:spPr>
          <a:xfrm>
            <a:off x="8841000" y="1788668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376" name="Groep 375">
            <a:extLst>
              <a:ext uri="{FF2B5EF4-FFF2-40B4-BE49-F238E27FC236}">
                <a16:creationId xmlns:a16="http://schemas.microsoft.com/office/drawing/2014/main" id="{053FEB34-0B6F-4615-93BC-67B2C26D46DD}"/>
              </a:ext>
            </a:extLst>
          </p:cNvPr>
          <p:cNvGrpSpPr/>
          <p:nvPr/>
        </p:nvGrpSpPr>
        <p:grpSpPr>
          <a:xfrm>
            <a:off x="4341000" y="1089000"/>
            <a:ext cx="720000" cy="360000"/>
            <a:chOff x="3216000" y="1584000"/>
            <a:chExt cx="720000" cy="360000"/>
          </a:xfrm>
        </p:grpSpPr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56588241-1DB3-484B-BDAA-C1B9D60EEC8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4AA7F387-B9C1-4F7D-97A2-C17F34A61C2F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697F6939-89CB-4F4E-BC0A-CED4B70E28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ep 379">
            <a:extLst>
              <a:ext uri="{FF2B5EF4-FFF2-40B4-BE49-F238E27FC236}">
                <a16:creationId xmlns:a16="http://schemas.microsoft.com/office/drawing/2014/main" id="{39606E19-A060-4D4C-AF52-4AF6F46FBA4B}"/>
              </a:ext>
            </a:extLst>
          </p:cNvPr>
          <p:cNvGrpSpPr/>
          <p:nvPr/>
        </p:nvGrpSpPr>
        <p:grpSpPr>
          <a:xfrm>
            <a:off x="5061000" y="1089000"/>
            <a:ext cx="720000" cy="360000"/>
            <a:chOff x="3216000" y="1584000"/>
            <a:chExt cx="720000" cy="360000"/>
          </a:xfrm>
        </p:grpSpPr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73C207ED-9756-4889-AB8A-E1E6D672A89A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2" name="Rechthoek 381">
              <a:extLst>
                <a:ext uri="{FF2B5EF4-FFF2-40B4-BE49-F238E27FC236}">
                  <a16:creationId xmlns:a16="http://schemas.microsoft.com/office/drawing/2014/main" id="{0E71CE01-DEB3-47B9-B874-D81A59DDFC9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3" name="Ovaal 382">
              <a:extLst>
                <a:ext uri="{FF2B5EF4-FFF2-40B4-BE49-F238E27FC236}">
                  <a16:creationId xmlns:a16="http://schemas.microsoft.com/office/drawing/2014/main" id="{6E938A8E-9B95-4BCF-97E7-F82DC1956F4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4" name="Groep 383">
            <a:extLst>
              <a:ext uri="{FF2B5EF4-FFF2-40B4-BE49-F238E27FC236}">
                <a16:creationId xmlns:a16="http://schemas.microsoft.com/office/drawing/2014/main" id="{37AFD49B-F980-4F30-93EE-01BC712D9E78}"/>
              </a:ext>
            </a:extLst>
          </p:cNvPr>
          <p:cNvGrpSpPr/>
          <p:nvPr/>
        </p:nvGrpSpPr>
        <p:grpSpPr>
          <a:xfrm>
            <a:off x="5781000" y="1089000"/>
            <a:ext cx="720000" cy="360000"/>
            <a:chOff x="3216000" y="1584000"/>
            <a:chExt cx="720000" cy="360000"/>
          </a:xfrm>
        </p:grpSpPr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365D7C3A-903A-4C5F-8F7A-FB5A64470C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69912A5C-3AF5-4D0C-9AAE-DE681A00289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7" name="Ovaal 386">
              <a:extLst>
                <a:ext uri="{FF2B5EF4-FFF2-40B4-BE49-F238E27FC236}">
                  <a16:creationId xmlns:a16="http://schemas.microsoft.com/office/drawing/2014/main" id="{DA12DC1E-6FB5-4A05-8872-077EA057E44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ep 387">
            <a:extLst>
              <a:ext uri="{FF2B5EF4-FFF2-40B4-BE49-F238E27FC236}">
                <a16:creationId xmlns:a16="http://schemas.microsoft.com/office/drawing/2014/main" id="{236AF913-FD88-4621-A6BA-74E53F11FFCD}"/>
              </a:ext>
            </a:extLst>
          </p:cNvPr>
          <p:cNvGrpSpPr/>
          <p:nvPr/>
        </p:nvGrpSpPr>
        <p:grpSpPr>
          <a:xfrm>
            <a:off x="6501000" y="1089000"/>
            <a:ext cx="720000" cy="360000"/>
            <a:chOff x="3216000" y="1584000"/>
            <a:chExt cx="720000" cy="360000"/>
          </a:xfrm>
        </p:grpSpPr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CF0B9EF3-708F-4370-8F68-AF5BD77D94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57872097-F2B2-4757-AF93-7BD6C9C40B5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05" name="Ovaal 404">
              <a:extLst>
                <a:ext uri="{FF2B5EF4-FFF2-40B4-BE49-F238E27FC236}">
                  <a16:creationId xmlns:a16="http://schemas.microsoft.com/office/drawing/2014/main" id="{C450A40D-E796-4A07-9A93-4CDEA9349EA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" name="Groep 410">
            <a:extLst>
              <a:ext uri="{FF2B5EF4-FFF2-40B4-BE49-F238E27FC236}">
                <a16:creationId xmlns:a16="http://schemas.microsoft.com/office/drawing/2014/main" id="{AB8C87B6-B56F-47BC-80D1-F06819FD8EA1}"/>
              </a:ext>
            </a:extLst>
          </p:cNvPr>
          <p:cNvGrpSpPr/>
          <p:nvPr/>
        </p:nvGrpSpPr>
        <p:grpSpPr>
          <a:xfrm>
            <a:off x="7221000" y="1089000"/>
            <a:ext cx="720000" cy="360000"/>
            <a:chOff x="3216000" y="1584000"/>
            <a:chExt cx="720000" cy="360000"/>
          </a:xfrm>
        </p:grpSpPr>
        <p:sp>
          <p:nvSpPr>
            <p:cNvPr id="412" name="Rechthoek 411">
              <a:extLst>
                <a:ext uri="{FF2B5EF4-FFF2-40B4-BE49-F238E27FC236}">
                  <a16:creationId xmlns:a16="http://schemas.microsoft.com/office/drawing/2014/main" id="{6B72756C-CAF1-42F5-A6BF-AC072175276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3" name="Rechthoek 412">
              <a:extLst>
                <a:ext uri="{FF2B5EF4-FFF2-40B4-BE49-F238E27FC236}">
                  <a16:creationId xmlns:a16="http://schemas.microsoft.com/office/drawing/2014/main" id="{160FC6E2-22B7-4118-BA34-8057EE070D0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4" name="Ovaal 413">
              <a:extLst>
                <a:ext uri="{FF2B5EF4-FFF2-40B4-BE49-F238E27FC236}">
                  <a16:creationId xmlns:a16="http://schemas.microsoft.com/office/drawing/2014/main" id="{502568E4-8651-409D-8381-1A838AD0175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ep 414">
            <a:extLst>
              <a:ext uri="{FF2B5EF4-FFF2-40B4-BE49-F238E27FC236}">
                <a16:creationId xmlns:a16="http://schemas.microsoft.com/office/drawing/2014/main" id="{7B068CF5-B4FD-4D73-A2F8-65ABDB09C139}"/>
              </a:ext>
            </a:extLst>
          </p:cNvPr>
          <p:cNvGrpSpPr/>
          <p:nvPr/>
        </p:nvGrpSpPr>
        <p:grpSpPr>
          <a:xfrm>
            <a:off x="7941000" y="1089000"/>
            <a:ext cx="720000" cy="360000"/>
            <a:chOff x="3216000" y="1584000"/>
            <a:chExt cx="720000" cy="360000"/>
          </a:xfrm>
        </p:grpSpPr>
        <p:sp>
          <p:nvSpPr>
            <p:cNvPr id="416" name="Rechthoek 415">
              <a:extLst>
                <a:ext uri="{FF2B5EF4-FFF2-40B4-BE49-F238E27FC236}">
                  <a16:creationId xmlns:a16="http://schemas.microsoft.com/office/drawing/2014/main" id="{45A84EA8-78E2-4826-BD64-71A758696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7" name="Rechthoek 416">
              <a:extLst>
                <a:ext uri="{FF2B5EF4-FFF2-40B4-BE49-F238E27FC236}">
                  <a16:creationId xmlns:a16="http://schemas.microsoft.com/office/drawing/2014/main" id="{31A3E44C-0BDA-4187-B4C4-34C41ED8BD5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8" name="Ovaal 417">
              <a:extLst>
                <a:ext uri="{FF2B5EF4-FFF2-40B4-BE49-F238E27FC236}">
                  <a16:creationId xmlns:a16="http://schemas.microsoft.com/office/drawing/2014/main" id="{755DBAE4-0F3D-4453-B841-B35736B83A7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9" name="Verbindingslijn: gebogen 418">
            <a:extLst>
              <a:ext uri="{FF2B5EF4-FFF2-40B4-BE49-F238E27FC236}">
                <a16:creationId xmlns:a16="http://schemas.microsoft.com/office/drawing/2014/main" id="{FD82A95E-17EE-4420-9562-9DBB1C829ED4}"/>
              </a:ext>
            </a:extLst>
          </p:cNvPr>
          <p:cNvCxnSpPr>
            <a:cxnSpLocks/>
            <a:endCxn id="278" idx="1"/>
          </p:cNvCxnSpPr>
          <p:nvPr/>
        </p:nvCxnSpPr>
        <p:spPr>
          <a:xfrm rot="5400000" flipH="1" flipV="1">
            <a:off x="3598500" y="2641500"/>
            <a:ext cx="945000" cy="7200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Verbindingslijn: gekromd 419">
            <a:extLst>
              <a:ext uri="{FF2B5EF4-FFF2-40B4-BE49-F238E27FC236}">
                <a16:creationId xmlns:a16="http://schemas.microsoft.com/office/drawing/2014/main" id="{F2C1678A-8276-4443-8CB9-99126EA737CF}"/>
              </a:ext>
            </a:extLst>
          </p:cNvPr>
          <p:cNvCxnSpPr>
            <a:cxnSpLocks/>
            <a:stCxn id="379" idx="0"/>
            <a:endCxn id="385" idx="0"/>
          </p:cNvCxnSpPr>
          <p:nvPr/>
        </p:nvCxnSpPr>
        <p:spPr>
          <a:xfrm rot="5400000" flipH="1" flipV="1">
            <a:off x="553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Verbindingslijn: gekromd 420">
            <a:extLst>
              <a:ext uri="{FF2B5EF4-FFF2-40B4-BE49-F238E27FC236}">
                <a16:creationId xmlns:a16="http://schemas.microsoft.com/office/drawing/2014/main" id="{7EE71AA2-BC80-4CEC-87BF-8D0D678C604E}"/>
              </a:ext>
            </a:extLst>
          </p:cNvPr>
          <p:cNvCxnSpPr>
            <a:cxnSpLocks/>
            <a:stCxn id="405" idx="0"/>
            <a:endCxn id="416" idx="0"/>
          </p:cNvCxnSpPr>
          <p:nvPr/>
        </p:nvCxnSpPr>
        <p:spPr>
          <a:xfrm rot="5400000" flipH="1" flipV="1">
            <a:off x="769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ingslijn: gekromd 421">
            <a:extLst>
              <a:ext uri="{FF2B5EF4-FFF2-40B4-BE49-F238E27FC236}">
                <a16:creationId xmlns:a16="http://schemas.microsoft.com/office/drawing/2014/main" id="{ED62D1EA-3A27-4674-8358-1818FFE66E97}"/>
              </a:ext>
            </a:extLst>
          </p:cNvPr>
          <p:cNvCxnSpPr>
            <a:cxnSpLocks/>
            <a:stCxn id="414" idx="0"/>
            <a:endCxn id="381" idx="0"/>
          </p:cNvCxnSpPr>
          <p:nvPr/>
        </p:nvCxnSpPr>
        <p:spPr>
          <a:xfrm rot="16200000" flipV="1">
            <a:off x="6613500" y="-103500"/>
            <a:ext cx="45000" cy="2430000"/>
          </a:xfrm>
          <a:prstGeom prst="curvedConnector3">
            <a:avLst>
              <a:gd name="adj1" fmla="val 1074056"/>
            </a:avLst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kstvak 422">
            <a:extLst>
              <a:ext uri="{FF2B5EF4-FFF2-40B4-BE49-F238E27FC236}">
                <a16:creationId xmlns:a16="http://schemas.microsoft.com/office/drawing/2014/main" id="{1353D917-072F-446F-A4B8-E70816151F37}"/>
              </a:ext>
            </a:extLst>
          </p:cNvPr>
          <p:cNvSpPr txBox="1"/>
          <p:nvPr/>
        </p:nvSpPr>
        <p:spPr>
          <a:xfrm>
            <a:off x="1011000" y="5184000"/>
            <a:ext cx="2205000" cy="135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cx16 bram </a:t>
            </a:r>
            <a:r>
              <a:rPr lang="nl-BE" dirty="0" err="1"/>
              <a:t>heap</a:t>
            </a:r>
            <a:r>
              <a:rPr lang="nl-BE" dirty="0"/>
              <a:t> manager can </a:t>
            </a:r>
            <a:r>
              <a:rPr lang="nl-BE" dirty="0" err="1"/>
              <a:t>allocate</a:t>
            </a:r>
            <a:r>
              <a:rPr lang="nl-BE" dirty="0"/>
              <a:t> multiple </a:t>
            </a:r>
            <a:r>
              <a:rPr lang="nl-BE" dirty="0" err="1"/>
              <a:t>segments</a:t>
            </a:r>
            <a:r>
              <a:rPr lang="nl-BE" dirty="0"/>
              <a:t> of </a:t>
            </a:r>
            <a:r>
              <a:rPr lang="nl-BE" dirty="0" err="1"/>
              <a:t>heap</a:t>
            </a:r>
            <a:r>
              <a:rPr lang="nl-BE" dirty="0"/>
              <a:t>, </a:t>
            </a:r>
            <a:r>
              <a:rPr lang="nl-BE" dirty="0" err="1"/>
              <a:t>each</a:t>
            </a:r>
            <a:r>
              <a:rPr lang="nl-BE" dirty="0"/>
              <a:t> with a </a:t>
            </a:r>
            <a:r>
              <a:rPr lang="nl-BE" dirty="0" err="1"/>
              <a:t>HeapFloorBank</a:t>
            </a:r>
            <a:r>
              <a:rPr lang="nl-BE" dirty="0"/>
              <a:t> and a </a:t>
            </a:r>
            <a:r>
              <a:rPr lang="nl-BE" dirty="0" err="1"/>
              <a:t>HeapCeilBank</a:t>
            </a:r>
            <a:r>
              <a:rPr lang="nl-BE" dirty="0"/>
              <a:t> </a:t>
            </a:r>
            <a:r>
              <a:rPr lang="nl-BE" dirty="0" err="1"/>
              <a:t>assigned</a:t>
            </a:r>
            <a:r>
              <a:rPr lang="nl-BE" dirty="0"/>
              <a:t>. </a:t>
            </a:r>
            <a:r>
              <a:rPr lang="nl-BE" dirty="0" err="1"/>
              <a:t>Note</a:t>
            </a:r>
            <a:r>
              <a:rPr lang="nl-BE" dirty="0"/>
              <a:t> that a segment must </a:t>
            </a:r>
            <a:r>
              <a:rPr lang="nl-BE" dirty="0" err="1"/>
              <a:t>be</a:t>
            </a:r>
            <a:r>
              <a:rPr lang="nl-BE" dirty="0"/>
              <a:t> at </a:t>
            </a:r>
            <a:r>
              <a:rPr lang="nl-BE" dirty="0" err="1"/>
              <a:t>least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bank in </a:t>
            </a:r>
            <a:r>
              <a:rPr lang="nl-BE" dirty="0" err="1"/>
              <a:t>size</a:t>
            </a:r>
            <a:r>
              <a:rPr lang="nl-BE" dirty="0"/>
              <a:t>, and can </a:t>
            </a:r>
            <a:r>
              <a:rPr lang="nl-BE" dirty="0" err="1"/>
              <a:t>be</a:t>
            </a:r>
            <a:r>
              <a:rPr lang="nl-BE" dirty="0"/>
              <a:t> spread over multiple </a:t>
            </a:r>
            <a:r>
              <a:rPr lang="nl-BE" dirty="0" err="1"/>
              <a:t>banks</a:t>
            </a:r>
            <a:r>
              <a:rPr lang="nl-BE" dirty="0"/>
              <a:t>.</a:t>
            </a:r>
            <a:endParaRPr lang="en-US" dirty="0"/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804E4339-DEEF-4550-AA78-8440BD55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Verbindingslijn: gebogen 418">
            <a:extLst>
              <a:ext uri="{FF2B5EF4-FFF2-40B4-BE49-F238E27FC236}">
                <a16:creationId xmlns:a16="http://schemas.microsoft.com/office/drawing/2014/main" id="{37E525AB-79DA-3E4B-9765-3104CCA5DC22}"/>
              </a:ext>
            </a:extLst>
          </p:cNvPr>
          <p:cNvCxnSpPr>
            <a:cxnSpLocks/>
          </p:cNvCxnSpPr>
          <p:nvPr/>
        </p:nvCxnSpPr>
        <p:spPr>
          <a:xfrm flipV="1">
            <a:off x="5286000" y="3226500"/>
            <a:ext cx="1395000" cy="652500"/>
          </a:xfrm>
          <a:prstGeom prst="bentConnector3">
            <a:avLst>
              <a:gd name="adj1" fmla="val -1148"/>
            </a:avLst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87">
            <a:extLst>
              <a:ext uri="{FF2B5EF4-FFF2-40B4-BE49-F238E27FC236}">
                <a16:creationId xmlns:a16="http://schemas.microsoft.com/office/drawing/2014/main" id="{25A6C0F7-D7C0-0D1C-AE79-87D8952DD978}"/>
              </a:ext>
            </a:extLst>
          </p:cNvPr>
          <p:cNvSpPr/>
          <p:nvPr/>
        </p:nvSpPr>
        <p:spPr>
          <a:xfrm>
            <a:off x="2496000" y="3114000"/>
            <a:ext cx="3600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A000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3" name="Rechthoek 291">
            <a:extLst>
              <a:ext uri="{FF2B5EF4-FFF2-40B4-BE49-F238E27FC236}">
                <a16:creationId xmlns:a16="http://schemas.microsoft.com/office/drawing/2014/main" id="{98E6EB99-30DC-ECAA-280B-E5A90B94C6AE}"/>
              </a:ext>
            </a:extLst>
          </p:cNvPr>
          <p:cNvSpPr/>
          <p:nvPr/>
        </p:nvSpPr>
        <p:spPr>
          <a:xfrm>
            <a:off x="6096000" y="3114000"/>
            <a:ext cx="4185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BFFF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38" name="Rechte verbindingslijn met pijl 364">
            <a:extLst>
              <a:ext uri="{FF2B5EF4-FFF2-40B4-BE49-F238E27FC236}">
                <a16:creationId xmlns:a16="http://schemas.microsoft.com/office/drawing/2014/main" id="{513F61A7-4488-A7EC-2F0B-F1C222E59606}"/>
              </a:ext>
            </a:extLst>
          </p:cNvPr>
          <p:cNvCxnSpPr>
            <a:cxnSpLocks/>
            <a:stCxn id="197" idx="0"/>
            <a:endCxn id="224" idx="2"/>
          </p:cNvCxnSpPr>
          <p:nvPr/>
        </p:nvCxnSpPr>
        <p:spPr>
          <a:xfrm flipV="1">
            <a:off x="3216000" y="2034000"/>
            <a:ext cx="0" cy="1665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kstvak 297">
            <a:extLst>
              <a:ext uri="{FF2B5EF4-FFF2-40B4-BE49-F238E27FC236}">
                <a16:creationId xmlns:a16="http://schemas.microsoft.com/office/drawing/2014/main" id="{AB93D4BE-F40E-4760-9497-BED8F3193B0D}"/>
              </a:ext>
            </a:extLst>
          </p:cNvPr>
          <p:cNvSpPr txBox="1"/>
          <p:nvPr/>
        </p:nvSpPr>
        <p:spPr>
          <a:xfrm>
            <a:off x="6411000" y="2844000"/>
            <a:ext cx="2205000" cy="76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index blocks </a:t>
            </a:r>
            <a:r>
              <a:rPr lang="nl-BE" dirty="0"/>
              <a:t>are allocated in the bram_bank memory space foreseen.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CF6A9-719B-D888-D0B3-BF6879BB8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E84-C048-676A-5022-9629579E8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0F2A-6DAD-8C0C-8895-32ADCEB294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B5FB7-60A2-9FF9-E105-4F009627FA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C8FF58-50EA-CAEA-1884-078AADC2D6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 segment is allocated of size $0B000, with floor $00000 and ceil $0B000. The segments has the floor in </a:t>
            </a:r>
            <a:r>
              <a:rPr lang="en-US" dirty="0" err="1"/>
              <a:t>vram</a:t>
            </a:r>
            <a:r>
              <a:rPr lang="en-US" dirty="0"/>
              <a:t> bank 0 and ceil in </a:t>
            </a:r>
            <a:r>
              <a:rPr lang="en-US" dirty="0" err="1"/>
              <a:t>vram</a:t>
            </a:r>
            <a:r>
              <a:rPr lang="en-US" dirty="0"/>
              <a:t> bank 0. At the start, the index is allocated with a free block 0 of $0B000 size.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9E74A5-8822-9421-211B-CA70160208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memory block of size $00008 is added. </a:t>
            </a:r>
            <a:r>
              <a:rPr lang="en-US"/>
              <a:t>A </a:t>
            </a:r>
            <a:r>
              <a:rPr lang="en-US" dirty="0"/>
              <a:t>directory block is added with index 1. The heap start is modified to index 1.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14C57E-2944-CC65-533B-996BEF1D79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5B357B-B246-C85F-CEA7-E3082D5847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FAF163-72F1-CCEC-0DD4-4B7594E8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707886"/>
          </a:xfrm>
        </p:spPr>
        <p:txBody>
          <a:bodyPr/>
          <a:lstStyle/>
          <a:p>
            <a:r>
              <a:rPr lang="en-US" sz="2000" b="1" dirty="0"/>
              <a:t>CX16 VRAM HEAP - Use case 1 – Allocation of memory</a:t>
            </a:r>
            <a:br>
              <a:rPr lang="en-US" sz="2000" b="1" dirty="0"/>
            </a:br>
            <a:endParaRPr lang="nl-BE" dirty="0"/>
          </a:p>
        </p:txBody>
      </p:sp>
      <p:sp>
        <p:nvSpPr>
          <p:cNvPr id="11" name="Rechthoek 302">
            <a:extLst>
              <a:ext uri="{FF2B5EF4-FFF2-40B4-BE49-F238E27FC236}">
                <a16:creationId xmlns:a16="http://schemas.microsoft.com/office/drawing/2014/main" id="{67D74560-F6C0-22E8-BEE2-8EA25CD83819}"/>
              </a:ext>
            </a:extLst>
          </p:cNvPr>
          <p:cNvSpPr/>
          <p:nvPr/>
        </p:nvSpPr>
        <p:spPr>
          <a:xfrm>
            <a:off x="2181000" y="12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2" name="Ovaal 304">
            <a:extLst>
              <a:ext uri="{FF2B5EF4-FFF2-40B4-BE49-F238E27FC236}">
                <a16:creationId xmlns:a16="http://schemas.microsoft.com/office/drawing/2014/main" id="{C95FB83F-B8EE-7093-B32C-134AB2E1B25C}"/>
              </a:ext>
            </a:extLst>
          </p:cNvPr>
          <p:cNvSpPr/>
          <p:nvPr/>
        </p:nvSpPr>
        <p:spPr>
          <a:xfrm>
            <a:off x="2676000" y="126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al 832">
            <a:extLst>
              <a:ext uri="{FF2B5EF4-FFF2-40B4-BE49-F238E27FC236}">
                <a16:creationId xmlns:a16="http://schemas.microsoft.com/office/drawing/2014/main" id="{B3AE946D-F660-A78E-054A-CB530C551CE3}"/>
              </a:ext>
            </a:extLst>
          </p:cNvPr>
          <p:cNvSpPr/>
          <p:nvPr/>
        </p:nvSpPr>
        <p:spPr>
          <a:xfrm>
            <a:off x="2226000" y="144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303">
            <a:extLst>
              <a:ext uri="{FF2B5EF4-FFF2-40B4-BE49-F238E27FC236}">
                <a16:creationId xmlns:a16="http://schemas.microsoft.com/office/drawing/2014/main" id="{E4875F22-1D10-5CDB-F3A2-D88F84F197C9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Rechthoek 323">
            <a:extLst>
              <a:ext uri="{FF2B5EF4-FFF2-40B4-BE49-F238E27FC236}">
                <a16:creationId xmlns:a16="http://schemas.microsoft.com/office/drawing/2014/main" id="{8DE312A9-9AFF-66F0-4CA2-0433FEE670FF}"/>
              </a:ext>
            </a:extLst>
          </p:cNvPr>
          <p:cNvSpPr/>
          <p:nvPr/>
        </p:nvSpPr>
        <p:spPr>
          <a:xfrm>
            <a:off x="2181000" y="194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hthoek 303">
            <a:extLst>
              <a:ext uri="{FF2B5EF4-FFF2-40B4-BE49-F238E27FC236}">
                <a16:creationId xmlns:a16="http://schemas.microsoft.com/office/drawing/2014/main" id="{7C37895C-4E5A-8CB6-F1FF-C3AC477F630E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echthoek 303">
            <a:extLst>
              <a:ext uri="{FF2B5EF4-FFF2-40B4-BE49-F238E27FC236}">
                <a16:creationId xmlns:a16="http://schemas.microsoft.com/office/drawing/2014/main" id="{31CF71F5-2A59-BC3D-9770-3CFDD27BF1C0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0B000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2141A-E97E-9219-0D6D-8010F3840023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909000"/>
            <a:chExt cx="2115000" cy="180000"/>
          </a:xfrm>
        </p:grpSpPr>
        <p:sp>
          <p:nvSpPr>
            <p:cNvPr id="19" name="Rechthoek 323">
              <a:extLst>
                <a:ext uri="{FF2B5EF4-FFF2-40B4-BE49-F238E27FC236}">
                  <a16:creationId xmlns:a16="http://schemas.microsoft.com/office/drawing/2014/main" id="{934D7E03-0779-FFA8-7583-9F6507A24C37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0" name="Rechthoek 323">
              <a:extLst>
                <a:ext uri="{FF2B5EF4-FFF2-40B4-BE49-F238E27FC236}">
                  <a16:creationId xmlns:a16="http://schemas.microsoft.com/office/drawing/2014/main" id="{6ECEF32A-4FDF-9754-A3E1-EF012EB85F70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1" name="Rechthoek 323">
              <a:extLst>
                <a:ext uri="{FF2B5EF4-FFF2-40B4-BE49-F238E27FC236}">
                  <a16:creationId xmlns:a16="http://schemas.microsoft.com/office/drawing/2014/main" id="{F9740E0D-F6B2-04FA-ED4A-98D713AB8EA6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2" name="Rechthoek 323">
              <a:extLst>
                <a:ext uri="{FF2B5EF4-FFF2-40B4-BE49-F238E27FC236}">
                  <a16:creationId xmlns:a16="http://schemas.microsoft.com/office/drawing/2014/main" id="{73EC5396-4E98-4730-FFC0-FDBD6CC4EC37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3" name="Rechthoek 323">
              <a:extLst>
                <a:ext uri="{FF2B5EF4-FFF2-40B4-BE49-F238E27FC236}">
                  <a16:creationId xmlns:a16="http://schemas.microsoft.com/office/drawing/2014/main" id="{6B1A04B9-5372-F36A-A66F-171FBFC19C3B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" name="Rechthoek 323">
              <a:extLst>
                <a:ext uri="{FF2B5EF4-FFF2-40B4-BE49-F238E27FC236}">
                  <a16:creationId xmlns:a16="http://schemas.microsoft.com/office/drawing/2014/main" id="{E24C464D-32EE-7C17-BE82-A7774E76329D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5" name="Rechthoek 323">
              <a:extLst>
                <a:ext uri="{FF2B5EF4-FFF2-40B4-BE49-F238E27FC236}">
                  <a16:creationId xmlns:a16="http://schemas.microsoft.com/office/drawing/2014/main" id="{4C612BDF-FC99-8459-9905-376B896A3C17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6" name="Rechthoek 323">
              <a:extLst>
                <a:ext uri="{FF2B5EF4-FFF2-40B4-BE49-F238E27FC236}">
                  <a16:creationId xmlns:a16="http://schemas.microsoft.com/office/drawing/2014/main" id="{6D70C265-6BE6-E64D-2D64-CA7157ABFF1C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7" name="Rechthoek 176">
            <a:extLst>
              <a:ext uri="{FF2B5EF4-FFF2-40B4-BE49-F238E27FC236}">
                <a16:creationId xmlns:a16="http://schemas.microsoft.com/office/drawing/2014/main" id="{493ACEA8-569B-86B2-9F16-FF6B98DD9D92}"/>
              </a:ext>
            </a:extLst>
          </p:cNvPr>
          <p:cNvSpPr/>
          <p:nvPr/>
        </p:nvSpPr>
        <p:spPr>
          <a:xfrm>
            <a:off x="10236000" y="90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6C10E0-B852-8A20-AFAE-349BF2051504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29" name="Rechthoek 302">
              <a:extLst>
                <a:ext uri="{FF2B5EF4-FFF2-40B4-BE49-F238E27FC236}">
                  <a16:creationId xmlns:a16="http://schemas.microsoft.com/office/drawing/2014/main" id="{B5C23530-F390-DD5B-82E9-181A850807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0" name="Ovaal 304">
              <a:extLst>
                <a:ext uri="{FF2B5EF4-FFF2-40B4-BE49-F238E27FC236}">
                  <a16:creationId xmlns:a16="http://schemas.microsoft.com/office/drawing/2014/main" id="{FA1EC409-0526-A75F-B6E9-69016AF3402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al 832">
              <a:extLst>
                <a:ext uri="{FF2B5EF4-FFF2-40B4-BE49-F238E27FC236}">
                  <a16:creationId xmlns:a16="http://schemas.microsoft.com/office/drawing/2014/main" id="{EBC9FACE-C68C-8420-EE2B-794B99D6EBD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7B7DF5-5F14-A40C-8BAC-1998BA259FE6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3" name="Rechthoek 302">
              <a:extLst>
                <a:ext uri="{FF2B5EF4-FFF2-40B4-BE49-F238E27FC236}">
                  <a16:creationId xmlns:a16="http://schemas.microsoft.com/office/drawing/2014/main" id="{B84600F7-5CD5-97A1-1BAD-520E8207178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" name="Ovaal 304">
              <a:extLst>
                <a:ext uri="{FF2B5EF4-FFF2-40B4-BE49-F238E27FC236}">
                  <a16:creationId xmlns:a16="http://schemas.microsoft.com/office/drawing/2014/main" id="{87D1DD16-4499-B24C-F61D-183C9A5D1BE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al 832">
              <a:extLst>
                <a:ext uri="{FF2B5EF4-FFF2-40B4-BE49-F238E27FC236}">
                  <a16:creationId xmlns:a16="http://schemas.microsoft.com/office/drawing/2014/main" id="{7984FEE4-82DD-9907-DA92-067BC690E4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hthoek 323">
            <a:extLst>
              <a:ext uri="{FF2B5EF4-FFF2-40B4-BE49-F238E27FC236}">
                <a16:creationId xmlns:a16="http://schemas.microsoft.com/office/drawing/2014/main" id="{4AFB7ED1-082B-5AEB-2AD9-FCF91462F57D}"/>
              </a:ext>
            </a:extLst>
          </p:cNvPr>
          <p:cNvSpPr/>
          <p:nvPr/>
        </p:nvSpPr>
        <p:spPr>
          <a:xfrm>
            <a:off x="2901000" y="3384000"/>
            <a:ext cx="711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1E05AAB4-FAA6-C28B-6C7A-FF507C931E35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Rechthoek 303">
            <a:extLst>
              <a:ext uri="{FF2B5EF4-FFF2-40B4-BE49-F238E27FC236}">
                <a16:creationId xmlns:a16="http://schemas.microsoft.com/office/drawing/2014/main" id="{C9EEA93E-4663-352C-69A7-0381B9167199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hthoek 303">
            <a:extLst>
              <a:ext uri="{FF2B5EF4-FFF2-40B4-BE49-F238E27FC236}">
                <a16:creationId xmlns:a16="http://schemas.microsoft.com/office/drawing/2014/main" id="{C4B00DDB-FCF7-10FB-5028-71A0BF4EC579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hthoek 303">
            <a:extLst>
              <a:ext uri="{FF2B5EF4-FFF2-40B4-BE49-F238E27FC236}">
                <a16:creationId xmlns:a16="http://schemas.microsoft.com/office/drawing/2014/main" id="{7ED583FF-0984-59C9-96E8-C3C5DAD5E987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1" name="Rechthoek 303">
            <a:extLst>
              <a:ext uri="{FF2B5EF4-FFF2-40B4-BE49-F238E27FC236}">
                <a16:creationId xmlns:a16="http://schemas.microsoft.com/office/drawing/2014/main" id="{5F982E2E-7BD4-FC58-A1C3-254E3321C53C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hthoek 303">
            <a:extLst>
              <a:ext uri="{FF2B5EF4-FFF2-40B4-BE49-F238E27FC236}">
                <a16:creationId xmlns:a16="http://schemas.microsoft.com/office/drawing/2014/main" id="{06D8C74B-355F-3978-24A4-D5852F2BBC0F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Rechthoek 303">
            <a:extLst>
              <a:ext uri="{FF2B5EF4-FFF2-40B4-BE49-F238E27FC236}">
                <a16:creationId xmlns:a16="http://schemas.microsoft.com/office/drawing/2014/main" id="{DFCC5584-9A14-F67F-1411-2D23FD3C839B}"/>
              </a:ext>
            </a:extLst>
          </p:cNvPr>
          <p:cNvSpPr/>
          <p:nvPr/>
        </p:nvSpPr>
        <p:spPr>
          <a:xfrm>
            <a:off x="3126000" y="347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44" name="Rechthoek 323">
            <a:extLst>
              <a:ext uri="{FF2B5EF4-FFF2-40B4-BE49-F238E27FC236}">
                <a16:creationId xmlns:a16="http://schemas.microsoft.com/office/drawing/2014/main" id="{7F524CA2-F532-3EE4-803E-CD4B09CF0D1C}"/>
              </a:ext>
            </a:extLst>
          </p:cNvPr>
          <p:cNvSpPr/>
          <p:nvPr/>
        </p:nvSpPr>
        <p:spPr>
          <a:xfrm>
            <a:off x="10056000" y="234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5" name="Rechthoek 323">
            <a:extLst>
              <a:ext uri="{FF2B5EF4-FFF2-40B4-BE49-F238E27FC236}">
                <a16:creationId xmlns:a16="http://schemas.microsoft.com/office/drawing/2014/main" id="{34E86236-9ED3-C3E5-4E40-E254766052CF}"/>
              </a:ext>
            </a:extLst>
          </p:cNvPr>
          <p:cNvSpPr/>
          <p:nvPr/>
        </p:nvSpPr>
        <p:spPr>
          <a:xfrm>
            <a:off x="1109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6" name="Rechthoek 323">
            <a:extLst>
              <a:ext uri="{FF2B5EF4-FFF2-40B4-BE49-F238E27FC236}">
                <a16:creationId xmlns:a16="http://schemas.microsoft.com/office/drawing/2014/main" id="{721F5DF3-0252-5C76-33D0-0A7D58E7C5DF}"/>
              </a:ext>
            </a:extLst>
          </p:cNvPr>
          <p:cNvSpPr/>
          <p:nvPr/>
        </p:nvSpPr>
        <p:spPr>
          <a:xfrm>
            <a:off x="1136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7" name="Rechthoek 323">
            <a:extLst>
              <a:ext uri="{FF2B5EF4-FFF2-40B4-BE49-F238E27FC236}">
                <a16:creationId xmlns:a16="http://schemas.microsoft.com/office/drawing/2014/main" id="{BB1DB416-FF02-BAC1-8C87-0D2BE76C762D}"/>
              </a:ext>
            </a:extLst>
          </p:cNvPr>
          <p:cNvSpPr/>
          <p:nvPr/>
        </p:nvSpPr>
        <p:spPr>
          <a:xfrm>
            <a:off x="1163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</a:t>
            </a:r>
          </a:p>
        </p:txBody>
      </p:sp>
      <p:sp>
        <p:nvSpPr>
          <p:cNvPr id="48" name="Rechthoek 323">
            <a:extLst>
              <a:ext uri="{FF2B5EF4-FFF2-40B4-BE49-F238E27FC236}">
                <a16:creationId xmlns:a16="http://schemas.microsoft.com/office/drawing/2014/main" id="{B030A85C-DCBA-D504-7706-4BC45A019517}"/>
              </a:ext>
            </a:extLst>
          </p:cNvPr>
          <p:cNvSpPr/>
          <p:nvPr/>
        </p:nvSpPr>
        <p:spPr>
          <a:xfrm>
            <a:off x="1190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9" name="Rechthoek 323">
            <a:extLst>
              <a:ext uri="{FF2B5EF4-FFF2-40B4-BE49-F238E27FC236}">
                <a16:creationId xmlns:a16="http://schemas.microsoft.com/office/drawing/2014/main" id="{A5DE181D-A33E-2E64-BF53-C445A57087E7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50" name="Rechthoek 323">
            <a:extLst>
              <a:ext uri="{FF2B5EF4-FFF2-40B4-BE49-F238E27FC236}">
                <a16:creationId xmlns:a16="http://schemas.microsoft.com/office/drawing/2014/main" id="{0530D0D1-EAAA-9C04-D037-C83C76E44E0E}"/>
              </a:ext>
            </a:extLst>
          </p:cNvPr>
          <p:cNvSpPr/>
          <p:nvPr/>
        </p:nvSpPr>
        <p:spPr>
          <a:xfrm>
            <a:off x="1073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7D82130F-369C-E941-AF76-D4C8DE755D58}"/>
              </a:ext>
            </a:extLst>
          </p:cNvPr>
          <p:cNvSpPr/>
          <p:nvPr/>
        </p:nvSpPr>
        <p:spPr>
          <a:xfrm>
            <a:off x="1037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9259D3-9315-2714-0311-30E4EE85BE12}"/>
              </a:ext>
            </a:extLst>
          </p:cNvPr>
          <p:cNvGrpSpPr/>
          <p:nvPr/>
        </p:nvGrpSpPr>
        <p:grpSpPr>
          <a:xfrm>
            <a:off x="10056000" y="2529000"/>
            <a:ext cx="2115000" cy="180000"/>
            <a:chOff x="10056000" y="2529000"/>
            <a:chExt cx="2115000" cy="180000"/>
          </a:xfrm>
        </p:grpSpPr>
        <p:sp>
          <p:nvSpPr>
            <p:cNvPr id="53" name="Rechthoek 323">
              <a:extLst>
                <a:ext uri="{FF2B5EF4-FFF2-40B4-BE49-F238E27FC236}">
                  <a16:creationId xmlns:a16="http://schemas.microsoft.com/office/drawing/2014/main" id="{0DA89097-0CE9-1888-8DCA-4169F41A7237}"/>
                </a:ext>
              </a:extLst>
            </p:cNvPr>
            <p:cNvSpPr/>
            <p:nvPr/>
          </p:nvSpPr>
          <p:spPr>
            <a:xfrm>
              <a:off x="10056000" y="25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4" name="Rechthoek 323">
              <a:extLst>
                <a:ext uri="{FF2B5EF4-FFF2-40B4-BE49-F238E27FC236}">
                  <a16:creationId xmlns:a16="http://schemas.microsoft.com/office/drawing/2014/main" id="{89311DAA-F28B-28E2-C1CC-D0E0AFC9A6F8}"/>
                </a:ext>
              </a:extLst>
            </p:cNvPr>
            <p:cNvSpPr/>
            <p:nvPr/>
          </p:nvSpPr>
          <p:spPr>
            <a:xfrm>
              <a:off x="1109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5" name="Rechthoek 323">
              <a:extLst>
                <a:ext uri="{FF2B5EF4-FFF2-40B4-BE49-F238E27FC236}">
                  <a16:creationId xmlns:a16="http://schemas.microsoft.com/office/drawing/2014/main" id="{992ECB6B-9D3C-7F98-A85A-410F4C51E7FF}"/>
                </a:ext>
              </a:extLst>
            </p:cNvPr>
            <p:cNvSpPr/>
            <p:nvPr/>
          </p:nvSpPr>
          <p:spPr>
            <a:xfrm>
              <a:off x="1136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6" name="Rechthoek 323">
              <a:extLst>
                <a:ext uri="{FF2B5EF4-FFF2-40B4-BE49-F238E27FC236}">
                  <a16:creationId xmlns:a16="http://schemas.microsoft.com/office/drawing/2014/main" id="{CE619858-08BF-06A8-4958-BBBB00ED2E1D}"/>
                </a:ext>
              </a:extLst>
            </p:cNvPr>
            <p:cNvSpPr/>
            <p:nvPr/>
          </p:nvSpPr>
          <p:spPr>
            <a:xfrm>
              <a:off x="1163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7" name="Rechthoek 323">
              <a:extLst>
                <a:ext uri="{FF2B5EF4-FFF2-40B4-BE49-F238E27FC236}">
                  <a16:creationId xmlns:a16="http://schemas.microsoft.com/office/drawing/2014/main" id="{2A2AB926-0AC7-1464-35B7-67B465540CB7}"/>
                </a:ext>
              </a:extLst>
            </p:cNvPr>
            <p:cNvSpPr/>
            <p:nvPr/>
          </p:nvSpPr>
          <p:spPr>
            <a:xfrm>
              <a:off x="1190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58" name="Rechthoek 323">
              <a:extLst>
                <a:ext uri="{FF2B5EF4-FFF2-40B4-BE49-F238E27FC236}">
                  <a16:creationId xmlns:a16="http://schemas.microsoft.com/office/drawing/2014/main" id="{F5F23B7C-286F-FF99-382F-D21BA27EBF1D}"/>
                </a:ext>
              </a:extLst>
            </p:cNvPr>
            <p:cNvSpPr/>
            <p:nvPr/>
          </p:nvSpPr>
          <p:spPr>
            <a:xfrm>
              <a:off x="10236000" y="25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79AA7C7F-F06E-69D1-1910-8108F857C635}"/>
                </a:ext>
              </a:extLst>
            </p:cNvPr>
            <p:cNvSpPr/>
            <p:nvPr/>
          </p:nvSpPr>
          <p:spPr>
            <a:xfrm>
              <a:off x="1073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F9DF75A5-41EB-33ED-F297-CCF095F128C6}"/>
                </a:ext>
              </a:extLst>
            </p:cNvPr>
            <p:cNvSpPr/>
            <p:nvPr/>
          </p:nvSpPr>
          <p:spPr>
            <a:xfrm>
              <a:off x="1037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61" name="Rechthoek 176">
            <a:extLst>
              <a:ext uri="{FF2B5EF4-FFF2-40B4-BE49-F238E27FC236}">
                <a16:creationId xmlns:a16="http://schemas.microsoft.com/office/drawing/2014/main" id="{EC308463-4377-7949-2940-4BC1DE51F361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2" name="Rechthoek 176">
            <a:extLst>
              <a:ext uri="{FF2B5EF4-FFF2-40B4-BE49-F238E27FC236}">
                <a16:creationId xmlns:a16="http://schemas.microsoft.com/office/drawing/2014/main" id="{CF7840E4-5BE2-B306-797F-82B244EA5BC4}"/>
              </a:ext>
            </a:extLst>
          </p:cNvPr>
          <p:cNvSpPr/>
          <p:nvPr/>
        </p:nvSpPr>
        <p:spPr>
          <a:xfrm>
            <a:off x="10236000" y="25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DC8633-7A6E-501A-8A27-6FCCBBECEE34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64" name="Rechthoek 302">
              <a:extLst>
                <a:ext uri="{FF2B5EF4-FFF2-40B4-BE49-F238E27FC236}">
                  <a16:creationId xmlns:a16="http://schemas.microsoft.com/office/drawing/2014/main" id="{0ADEFD60-7B9F-1949-BD92-EFD08E38AAB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5" name="Ovaal 304">
              <a:extLst>
                <a:ext uri="{FF2B5EF4-FFF2-40B4-BE49-F238E27FC236}">
                  <a16:creationId xmlns:a16="http://schemas.microsoft.com/office/drawing/2014/main" id="{498F2137-8726-4B7C-852D-CCDE3431DC5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al 832">
              <a:extLst>
                <a:ext uri="{FF2B5EF4-FFF2-40B4-BE49-F238E27FC236}">
                  <a16:creationId xmlns:a16="http://schemas.microsoft.com/office/drawing/2014/main" id="{2D1D6460-749B-4AD3-1F84-6345A28A8C6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123521F-62A0-5072-B44B-291326119687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8" name="Rechthoek 302">
              <a:extLst>
                <a:ext uri="{FF2B5EF4-FFF2-40B4-BE49-F238E27FC236}">
                  <a16:creationId xmlns:a16="http://schemas.microsoft.com/office/drawing/2014/main" id="{F6A208C8-C437-5240-9CD2-BFB5D84C18A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" name="Ovaal 304">
              <a:extLst>
                <a:ext uri="{FF2B5EF4-FFF2-40B4-BE49-F238E27FC236}">
                  <a16:creationId xmlns:a16="http://schemas.microsoft.com/office/drawing/2014/main" id="{FB0FE929-5408-8CB2-040C-8BACAFD24D9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al 832">
              <a:extLst>
                <a:ext uri="{FF2B5EF4-FFF2-40B4-BE49-F238E27FC236}">
                  <a16:creationId xmlns:a16="http://schemas.microsoft.com/office/drawing/2014/main" id="{7D88D3E3-0A40-B438-D77F-503908DF177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hthoek 303">
            <a:extLst>
              <a:ext uri="{FF2B5EF4-FFF2-40B4-BE49-F238E27FC236}">
                <a16:creationId xmlns:a16="http://schemas.microsoft.com/office/drawing/2014/main" id="{9EDDBF47-4BF0-CFD8-1C70-F56C5B62928A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BE8A848F-9227-3D32-A37B-4BB900140FB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hthoek 323">
            <a:extLst>
              <a:ext uri="{FF2B5EF4-FFF2-40B4-BE49-F238E27FC236}">
                <a16:creationId xmlns:a16="http://schemas.microsoft.com/office/drawing/2014/main" id="{3CF125FC-E207-7BFE-2626-3FB6D581FB15}"/>
              </a:ext>
            </a:extLst>
          </p:cNvPr>
          <p:cNvSpPr/>
          <p:nvPr/>
        </p:nvSpPr>
        <p:spPr>
          <a:xfrm>
            <a:off x="434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Rechthoek 323">
            <a:extLst>
              <a:ext uri="{FF2B5EF4-FFF2-40B4-BE49-F238E27FC236}">
                <a16:creationId xmlns:a16="http://schemas.microsoft.com/office/drawing/2014/main" id="{9D2B8320-9D78-54D4-7BC6-BB69AF009752}"/>
              </a:ext>
            </a:extLst>
          </p:cNvPr>
          <p:cNvSpPr/>
          <p:nvPr/>
        </p:nvSpPr>
        <p:spPr>
          <a:xfrm>
            <a:off x="218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Rechthoek 303">
            <a:extLst>
              <a:ext uri="{FF2B5EF4-FFF2-40B4-BE49-F238E27FC236}">
                <a16:creationId xmlns:a16="http://schemas.microsoft.com/office/drawing/2014/main" id="{C391217F-EEA3-D6E7-9272-A487D3B51731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Rechthoek 303">
            <a:extLst>
              <a:ext uri="{FF2B5EF4-FFF2-40B4-BE49-F238E27FC236}">
                <a16:creationId xmlns:a16="http://schemas.microsoft.com/office/drawing/2014/main" id="{C5252909-1B53-ABC4-CDD4-01EFC81F9CBC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77" name="Rechthoek 303">
            <a:extLst>
              <a:ext uri="{FF2B5EF4-FFF2-40B4-BE49-F238E27FC236}">
                <a16:creationId xmlns:a16="http://schemas.microsoft.com/office/drawing/2014/main" id="{FAC84E3B-EA22-A05B-0402-DFEE84701CF6}"/>
              </a:ext>
            </a:extLst>
          </p:cNvPr>
          <p:cNvSpPr/>
          <p:nvPr/>
        </p:nvSpPr>
        <p:spPr>
          <a:xfrm>
            <a:off x="4431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Rechthoek 303">
            <a:extLst>
              <a:ext uri="{FF2B5EF4-FFF2-40B4-BE49-F238E27FC236}">
                <a16:creationId xmlns:a16="http://schemas.microsoft.com/office/drawing/2014/main" id="{C8FF1194-8104-FCB0-3C16-C5FF9876AB56}"/>
              </a:ext>
            </a:extLst>
          </p:cNvPr>
          <p:cNvSpPr/>
          <p:nvPr/>
        </p:nvSpPr>
        <p:spPr>
          <a:xfrm>
            <a:off x="4611000" y="491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79" name="Rechthoek 323">
            <a:extLst>
              <a:ext uri="{FF2B5EF4-FFF2-40B4-BE49-F238E27FC236}">
                <a16:creationId xmlns:a16="http://schemas.microsoft.com/office/drawing/2014/main" id="{D8963FB6-E248-4195-4F5E-40A37EBECE08}"/>
              </a:ext>
            </a:extLst>
          </p:cNvPr>
          <p:cNvSpPr/>
          <p:nvPr/>
        </p:nvSpPr>
        <p:spPr>
          <a:xfrm>
            <a:off x="290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Rechthoek 303">
            <a:extLst>
              <a:ext uri="{FF2B5EF4-FFF2-40B4-BE49-F238E27FC236}">
                <a16:creationId xmlns:a16="http://schemas.microsoft.com/office/drawing/2014/main" id="{F5E36E82-5FD3-A511-38DD-B8403868175B}"/>
              </a:ext>
            </a:extLst>
          </p:cNvPr>
          <p:cNvSpPr/>
          <p:nvPr/>
        </p:nvSpPr>
        <p:spPr>
          <a:xfrm>
            <a:off x="294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hthoek 303">
            <a:extLst>
              <a:ext uri="{FF2B5EF4-FFF2-40B4-BE49-F238E27FC236}">
                <a16:creationId xmlns:a16="http://schemas.microsoft.com/office/drawing/2014/main" id="{484E5641-BD7E-8A94-0ED9-06F030A52965}"/>
              </a:ext>
            </a:extLst>
          </p:cNvPr>
          <p:cNvSpPr/>
          <p:nvPr/>
        </p:nvSpPr>
        <p:spPr>
          <a:xfrm>
            <a:off x="312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FF8117-B2D9-B8E8-21A5-76C76D39F3E6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83" name="Rechthoek 302">
              <a:extLst>
                <a:ext uri="{FF2B5EF4-FFF2-40B4-BE49-F238E27FC236}">
                  <a16:creationId xmlns:a16="http://schemas.microsoft.com/office/drawing/2014/main" id="{330D023C-99FF-F053-DEBC-0001BA57F09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84" name="Ovaal 304">
              <a:extLst>
                <a:ext uri="{FF2B5EF4-FFF2-40B4-BE49-F238E27FC236}">
                  <a16:creationId xmlns:a16="http://schemas.microsoft.com/office/drawing/2014/main" id="{3D8416B2-331B-1E6D-8A30-640B8322B28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al 832">
              <a:extLst>
                <a:ext uri="{FF2B5EF4-FFF2-40B4-BE49-F238E27FC236}">
                  <a16:creationId xmlns:a16="http://schemas.microsoft.com/office/drawing/2014/main" id="{A38EA1C7-3904-F0BA-8CFD-D474B5E04D9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hthoek 303">
            <a:extLst>
              <a:ext uri="{FF2B5EF4-FFF2-40B4-BE49-F238E27FC236}">
                <a16:creationId xmlns:a16="http://schemas.microsoft.com/office/drawing/2014/main" id="{F60A03E5-0F85-D289-A153-87514FC05C38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Rechthoek 323">
            <a:extLst>
              <a:ext uri="{FF2B5EF4-FFF2-40B4-BE49-F238E27FC236}">
                <a16:creationId xmlns:a16="http://schemas.microsoft.com/office/drawing/2014/main" id="{66A570B7-5EBA-E14B-B672-8D26D785DDFF}"/>
              </a:ext>
            </a:extLst>
          </p:cNvPr>
          <p:cNvSpPr/>
          <p:nvPr/>
        </p:nvSpPr>
        <p:spPr>
          <a:xfrm>
            <a:off x="10056000" y="378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8" name="Rechthoek 323">
            <a:extLst>
              <a:ext uri="{FF2B5EF4-FFF2-40B4-BE49-F238E27FC236}">
                <a16:creationId xmlns:a16="http://schemas.microsoft.com/office/drawing/2014/main" id="{65EC97B1-50A0-CFDC-7335-451021BF3F80}"/>
              </a:ext>
            </a:extLst>
          </p:cNvPr>
          <p:cNvSpPr/>
          <p:nvPr/>
        </p:nvSpPr>
        <p:spPr>
          <a:xfrm>
            <a:off x="1109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9" name="Rechthoek 323">
            <a:extLst>
              <a:ext uri="{FF2B5EF4-FFF2-40B4-BE49-F238E27FC236}">
                <a16:creationId xmlns:a16="http://schemas.microsoft.com/office/drawing/2014/main" id="{82A01BF7-C15A-4401-DCAA-D96D006C738A}"/>
              </a:ext>
            </a:extLst>
          </p:cNvPr>
          <p:cNvSpPr/>
          <p:nvPr/>
        </p:nvSpPr>
        <p:spPr>
          <a:xfrm>
            <a:off x="1136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0" name="Rechthoek 323">
            <a:extLst>
              <a:ext uri="{FF2B5EF4-FFF2-40B4-BE49-F238E27FC236}">
                <a16:creationId xmlns:a16="http://schemas.microsoft.com/office/drawing/2014/main" id="{30200563-2E1F-FB57-DA6A-6FE53EE7C57E}"/>
              </a:ext>
            </a:extLst>
          </p:cNvPr>
          <p:cNvSpPr/>
          <p:nvPr/>
        </p:nvSpPr>
        <p:spPr>
          <a:xfrm>
            <a:off x="1163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2</a:t>
            </a:r>
          </a:p>
        </p:txBody>
      </p:sp>
      <p:sp>
        <p:nvSpPr>
          <p:cNvPr id="91" name="Rechthoek 323">
            <a:extLst>
              <a:ext uri="{FF2B5EF4-FFF2-40B4-BE49-F238E27FC236}">
                <a16:creationId xmlns:a16="http://schemas.microsoft.com/office/drawing/2014/main" id="{CD2FAF1F-1DE3-A0A3-8E99-35C5EC91BDC0}"/>
              </a:ext>
            </a:extLst>
          </p:cNvPr>
          <p:cNvSpPr/>
          <p:nvPr/>
        </p:nvSpPr>
        <p:spPr>
          <a:xfrm>
            <a:off x="1190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2" name="Rechthoek 323">
            <a:extLst>
              <a:ext uri="{FF2B5EF4-FFF2-40B4-BE49-F238E27FC236}">
                <a16:creationId xmlns:a16="http://schemas.microsoft.com/office/drawing/2014/main" id="{02271E96-8097-6267-2EB5-3FA18FF058C4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93" name="Rechthoek 323">
            <a:extLst>
              <a:ext uri="{FF2B5EF4-FFF2-40B4-BE49-F238E27FC236}">
                <a16:creationId xmlns:a16="http://schemas.microsoft.com/office/drawing/2014/main" id="{A482FA16-0987-292E-7360-9D4CB881D7A2}"/>
              </a:ext>
            </a:extLst>
          </p:cNvPr>
          <p:cNvSpPr/>
          <p:nvPr/>
        </p:nvSpPr>
        <p:spPr>
          <a:xfrm>
            <a:off x="1073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1C137136-32A0-290A-3B99-920DDA5E86E0}"/>
              </a:ext>
            </a:extLst>
          </p:cNvPr>
          <p:cNvCxnSpPr>
            <a:cxnSpLocks/>
            <a:stCxn id="65" idx="0"/>
            <a:endCxn id="8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ingslijn: gekromd 316">
            <a:extLst>
              <a:ext uri="{FF2B5EF4-FFF2-40B4-BE49-F238E27FC236}">
                <a16:creationId xmlns:a16="http://schemas.microsoft.com/office/drawing/2014/main" id="{6FC26EEF-78E5-3AAE-3C35-A545E96A86CC}"/>
              </a:ext>
            </a:extLst>
          </p:cNvPr>
          <p:cNvCxnSpPr>
            <a:cxnSpLocks/>
            <a:stCxn id="85" idx="2"/>
            <a:endCxn id="64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hoek 323">
            <a:extLst>
              <a:ext uri="{FF2B5EF4-FFF2-40B4-BE49-F238E27FC236}">
                <a16:creationId xmlns:a16="http://schemas.microsoft.com/office/drawing/2014/main" id="{CC5F0F0A-AA9C-0574-F694-6D0C9EE5A0EF}"/>
              </a:ext>
            </a:extLst>
          </p:cNvPr>
          <p:cNvSpPr/>
          <p:nvPr/>
        </p:nvSpPr>
        <p:spPr>
          <a:xfrm>
            <a:off x="1037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8778843-1DC8-D3FB-E6A0-26235A5971D3}"/>
              </a:ext>
            </a:extLst>
          </p:cNvPr>
          <p:cNvGrpSpPr/>
          <p:nvPr/>
        </p:nvGrpSpPr>
        <p:grpSpPr>
          <a:xfrm>
            <a:off x="10056000" y="3969000"/>
            <a:ext cx="2115000" cy="180000"/>
            <a:chOff x="10056000" y="3969000"/>
            <a:chExt cx="2115000" cy="180000"/>
          </a:xfrm>
        </p:grpSpPr>
        <p:sp>
          <p:nvSpPr>
            <p:cNvPr id="98" name="Rechthoek 323">
              <a:extLst>
                <a:ext uri="{FF2B5EF4-FFF2-40B4-BE49-F238E27FC236}">
                  <a16:creationId xmlns:a16="http://schemas.microsoft.com/office/drawing/2014/main" id="{DF57CBB9-ACFF-7670-F2E4-19A0F9A546BA}"/>
                </a:ext>
              </a:extLst>
            </p:cNvPr>
            <p:cNvSpPr/>
            <p:nvPr/>
          </p:nvSpPr>
          <p:spPr>
            <a:xfrm>
              <a:off x="10056000" y="39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99" name="Rechthoek 323">
              <a:extLst>
                <a:ext uri="{FF2B5EF4-FFF2-40B4-BE49-F238E27FC236}">
                  <a16:creationId xmlns:a16="http://schemas.microsoft.com/office/drawing/2014/main" id="{A69384BE-9B71-2534-137A-E2E253D22BB7}"/>
                </a:ext>
              </a:extLst>
            </p:cNvPr>
            <p:cNvSpPr/>
            <p:nvPr/>
          </p:nvSpPr>
          <p:spPr>
            <a:xfrm>
              <a:off x="1109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0" name="Rechthoek 323">
              <a:extLst>
                <a:ext uri="{FF2B5EF4-FFF2-40B4-BE49-F238E27FC236}">
                  <a16:creationId xmlns:a16="http://schemas.microsoft.com/office/drawing/2014/main" id="{12C51A27-3148-E11E-6645-D810E5CCA799}"/>
                </a:ext>
              </a:extLst>
            </p:cNvPr>
            <p:cNvSpPr/>
            <p:nvPr/>
          </p:nvSpPr>
          <p:spPr>
            <a:xfrm>
              <a:off x="1136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1" name="Rechthoek 323">
              <a:extLst>
                <a:ext uri="{FF2B5EF4-FFF2-40B4-BE49-F238E27FC236}">
                  <a16:creationId xmlns:a16="http://schemas.microsoft.com/office/drawing/2014/main" id="{FEC9932A-5AAA-6F60-2135-9148DE92B408}"/>
                </a:ext>
              </a:extLst>
            </p:cNvPr>
            <p:cNvSpPr/>
            <p:nvPr/>
          </p:nvSpPr>
          <p:spPr>
            <a:xfrm>
              <a:off x="1163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2" name="Rechthoek 323">
              <a:extLst>
                <a:ext uri="{FF2B5EF4-FFF2-40B4-BE49-F238E27FC236}">
                  <a16:creationId xmlns:a16="http://schemas.microsoft.com/office/drawing/2014/main" id="{4F41E89C-675B-7C92-E75A-81BEFAC753CD}"/>
                </a:ext>
              </a:extLst>
            </p:cNvPr>
            <p:cNvSpPr/>
            <p:nvPr/>
          </p:nvSpPr>
          <p:spPr>
            <a:xfrm>
              <a:off x="1190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3" name="Rechthoek 323">
              <a:extLst>
                <a:ext uri="{FF2B5EF4-FFF2-40B4-BE49-F238E27FC236}">
                  <a16:creationId xmlns:a16="http://schemas.microsoft.com/office/drawing/2014/main" id="{A01DCC05-DA50-FC3D-0901-0905E8A5F218}"/>
                </a:ext>
              </a:extLst>
            </p:cNvPr>
            <p:cNvSpPr/>
            <p:nvPr/>
          </p:nvSpPr>
          <p:spPr>
            <a:xfrm>
              <a:off x="10236000" y="39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04" name="Rechthoek 323">
              <a:extLst>
                <a:ext uri="{FF2B5EF4-FFF2-40B4-BE49-F238E27FC236}">
                  <a16:creationId xmlns:a16="http://schemas.microsoft.com/office/drawing/2014/main" id="{29AD36E2-AC65-FEA9-17A0-A5BD63243F90}"/>
                </a:ext>
              </a:extLst>
            </p:cNvPr>
            <p:cNvSpPr/>
            <p:nvPr/>
          </p:nvSpPr>
          <p:spPr>
            <a:xfrm>
              <a:off x="1073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05" name="Rechthoek 323">
              <a:extLst>
                <a:ext uri="{FF2B5EF4-FFF2-40B4-BE49-F238E27FC236}">
                  <a16:creationId xmlns:a16="http://schemas.microsoft.com/office/drawing/2014/main" id="{554851B5-80D0-AB3C-9BAA-D9508F90DD8D}"/>
                </a:ext>
              </a:extLst>
            </p:cNvPr>
            <p:cNvSpPr/>
            <p:nvPr/>
          </p:nvSpPr>
          <p:spPr>
            <a:xfrm>
              <a:off x="1037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C399519-2546-11E4-7819-8651BBE4E6DF}"/>
              </a:ext>
            </a:extLst>
          </p:cNvPr>
          <p:cNvGrpSpPr/>
          <p:nvPr/>
        </p:nvGrpSpPr>
        <p:grpSpPr>
          <a:xfrm>
            <a:off x="10056000" y="4149000"/>
            <a:ext cx="2115000" cy="180000"/>
            <a:chOff x="10056000" y="4149000"/>
            <a:chExt cx="2115000" cy="180000"/>
          </a:xfrm>
        </p:grpSpPr>
        <p:sp>
          <p:nvSpPr>
            <p:cNvPr id="107" name="Rechthoek 323">
              <a:extLst>
                <a:ext uri="{FF2B5EF4-FFF2-40B4-BE49-F238E27FC236}">
                  <a16:creationId xmlns:a16="http://schemas.microsoft.com/office/drawing/2014/main" id="{6F29417C-26B9-9EE4-91C9-5768CCA19770}"/>
                </a:ext>
              </a:extLst>
            </p:cNvPr>
            <p:cNvSpPr/>
            <p:nvPr/>
          </p:nvSpPr>
          <p:spPr>
            <a:xfrm>
              <a:off x="10056000" y="41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8" name="Rechthoek 323">
              <a:extLst>
                <a:ext uri="{FF2B5EF4-FFF2-40B4-BE49-F238E27FC236}">
                  <a16:creationId xmlns:a16="http://schemas.microsoft.com/office/drawing/2014/main" id="{804F510B-BC03-70B8-B6D8-76D0FA68EFC0}"/>
                </a:ext>
              </a:extLst>
            </p:cNvPr>
            <p:cNvSpPr/>
            <p:nvPr/>
          </p:nvSpPr>
          <p:spPr>
            <a:xfrm>
              <a:off x="1109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9" name="Rechthoek 323">
              <a:extLst>
                <a:ext uri="{FF2B5EF4-FFF2-40B4-BE49-F238E27FC236}">
                  <a16:creationId xmlns:a16="http://schemas.microsoft.com/office/drawing/2014/main" id="{18F1735B-ADCF-481A-EC35-C3AAA564F49F}"/>
                </a:ext>
              </a:extLst>
            </p:cNvPr>
            <p:cNvSpPr/>
            <p:nvPr/>
          </p:nvSpPr>
          <p:spPr>
            <a:xfrm>
              <a:off x="1136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0" name="Rechthoek 323">
              <a:extLst>
                <a:ext uri="{FF2B5EF4-FFF2-40B4-BE49-F238E27FC236}">
                  <a16:creationId xmlns:a16="http://schemas.microsoft.com/office/drawing/2014/main" id="{4992ABDA-CC48-AB05-4F19-4475B254D61B}"/>
                </a:ext>
              </a:extLst>
            </p:cNvPr>
            <p:cNvSpPr/>
            <p:nvPr/>
          </p:nvSpPr>
          <p:spPr>
            <a:xfrm>
              <a:off x="1163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1" name="Rechthoek 323">
              <a:extLst>
                <a:ext uri="{FF2B5EF4-FFF2-40B4-BE49-F238E27FC236}">
                  <a16:creationId xmlns:a16="http://schemas.microsoft.com/office/drawing/2014/main" id="{93BAEC33-66CC-800E-A4E3-A1D9489E6FFF}"/>
                </a:ext>
              </a:extLst>
            </p:cNvPr>
            <p:cNvSpPr/>
            <p:nvPr/>
          </p:nvSpPr>
          <p:spPr>
            <a:xfrm>
              <a:off x="1190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12" name="Rechthoek 323">
              <a:extLst>
                <a:ext uri="{FF2B5EF4-FFF2-40B4-BE49-F238E27FC236}">
                  <a16:creationId xmlns:a16="http://schemas.microsoft.com/office/drawing/2014/main" id="{0E88B278-225D-12E5-2E02-BD8CCEB3B74C}"/>
                </a:ext>
              </a:extLst>
            </p:cNvPr>
            <p:cNvSpPr/>
            <p:nvPr/>
          </p:nvSpPr>
          <p:spPr>
            <a:xfrm>
              <a:off x="10236000" y="41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13" name="Rechthoek 323">
              <a:extLst>
                <a:ext uri="{FF2B5EF4-FFF2-40B4-BE49-F238E27FC236}">
                  <a16:creationId xmlns:a16="http://schemas.microsoft.com/office/drawing/2014/main" id="{68012D5C-EA93-0687-F089-2904CC234F77}"/>
                </a:ext>
              </a:extLst>
            </p:cNvPr>
            <p:cNvSpPr/>
            <p:nvPr/>
          </p:nvSpPr>
          <p:spPr>
            <a:xfrm>
              <a:off x="1073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114" name="Rechthoek 323">
              <a:extLst>
                <a:ext uri="{FF2B5EF4-FFF2-40B4-BE49-F238E27FC236}">
                  <a16:creationId xmlns:a16="http://schemas.microsoft.com/office/drawing/2014/main" id="{72F53374-EDC7-FEF0-AE74-0F017EEBDBE9}"/>
                </a:ext>
              </a:extLst>
            </p:cNvPr>
            <p:cNvSpPr/>
            <p:nvPr/>
          </p:nvSpPr>
          <p:spPr>
            <a:xfrm>
              <a:off x="1037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115" name="Rechthoek 176">
            <a:extLst>
              <a:ext uri="{FF2B5EF4-FFF2-40B4-BE49-F238E27FC236}">
                <a16:creationId xmlns:a16="http://schemas.microsoft.com/office/drawing/2014/main" id="{1553F5D9-C4D0-18FA-391A-60E261F20365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6" name="Rechthoek 176">
            <a:extLst>
              <a:ext uri="{FF2B5EF4-FFF2-40B4-BE49-F238E27FC236}">
                <a16:creationId xmlns:a16="http://schemas.microsoft.com/office/drawing/2014/main" id="{B1043D86-9360-8F9E-D4B5-C1E4A03008AA}"/>
              </a:ext>
            </a:extLst>
          </p:cNvPr>
          <p:cNvSpPr/>
          <p:nvPr/>
        </p:nvSpPr>
        <p:spPr>
          <a:xfrm>
            <a:off x="10236000" y="39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17" name="Rechthoek 176">
            <a:extLst>
              <a:ext uri="{FF2B5EF4-FFF2-40B4-BE49-F238E27FC236}">
                <a16:creationId xmlns:a16="http://schemas.microsoft.com/office/drawing/2014/main" id="{E4E5DC3A-20F9-AEFA-CF30-3766C32F734D}"/>
              </a:ext>
            </a:extLst>
          </p:cNvPr>
          <p:cNvSpPr/>
          <p:nvPr/>
        </p:nvSpPr>
        <p:spPr>
          <a:xfrm>
            <a:off x="10236000" y="41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9CFA439-4079-1A8A-6578-D21A4C8473D5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119" name="Rechthoek 302">
              <a:extLst>
                <a:ext uri="{FF2B5EF4-FFF2-40B4-BE49-F238E27FC236}">
                  <a16:creationId xmlns:a16="http://schemas.microsoft.com/office/drawing/2014/main" id="{596E83B3-4BC8-0889-15FD-B69A6ED3F56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0" name="Ovaal 304">
              <a:extLst>
                <a:ext uri="{FF2B5EF4-FFF2-40B4-BE49-F238E27FC236}">
                  <a16:creationId xmlns:a16="http://schemas.microsoft.com/office/drawing/2014/main" id="{86973192-DE46-F21D-9835-F143B4F3CAC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al 832">
              <a:extLst>
                <a:ext uri="{FF2B5EF4-FFF2-40B4-BE49-F238E27FC236}">
                  <a16:creationId xmlns:a16="http://schemas.microsoft.com/office/drawing/2014/main" id="{4453F9C1-C038-048A-7BD7-ED44FABD047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42E4A0B-46CA-A76B-8D5D-B25F4CB4A28B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891B29CB-44AD-9EDC-F119-5A2518C1D2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2D706B5E-23BB-8F24-AF03-7D403A26EFC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30FA22A5-C880-28A8-5F2C-99F2AD97BC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FD0E56B7-2FF3-75FA-434B-22759A612F5C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7" name="Rechthoek 303">
            <a:extLst>
              <a:ext uri="{FF2B5EF4-FFF2-40B4-BE49-F238E27FC236}">
                <a16:creationId xmlns:a16="http://schemas.microsoft.com/office/drawing/2014/main" id="{B5BF0B8D-4392-3AA3-7567-F1882EA39914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271429B6-82AF-E9E3-CC7C-3FB57B8AD317}"/>
              </a:ext>
            </a:extLst>
          </p:cNvPr>
          <p:cNvSpPr/>
          <p:nvPr/>
        </p:nvSpPr>
        <p:spPr>
          <a:xfrm>
            <a:off x="93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4ED66F80-D0C3-5BAD-A327-DDE8BA31C58B}"/>
              </a:ext>
            </a:extLst>
          </p:cNvPr>
          <p:cNvSpPr/>
          <p:nvPr/>
        </p:nvSpPr>
        <p:spPr>
          <a:xfrm>
            <a:off x="21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56F79E49-B695-8D32-7EDA-CB9228FB32C5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787E776C-3919-8638-CE7A-C65A6E88A67A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DA3647E3-9AE1-48FB-09B2-01D9DEE8A6FA}"/>
              </a:ext>
            </a:extLst>
          </p:cNvPr>
          <p:cNvSpPr/>
          <p:nvPr/>
        </p:nvSpPr>
        <p:spPr>
          <a:xfrm>
            <a:off x="94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6C0B56BE-CDE8-9D31-2196-CA0FA4B9DD3D}"/>
              </a:ext>
            </a:extLst>
          </p:cNvPr>
          <p:cNvSpPr/>
          <p:nvPr/>
        </p:nvSpPr>
        <p:spPr>
          <a:xfrm>
            <a:off x="96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34" name="Rechthoek 323">
            <a:extLst>
              <a:ext uri="{FF2B5EF4-FFF2-40B4-BE49-F238E27FC236}">
                <a16:creationId xmlns:a16="http://schemas.microsoft.com/office/drawing/2014/main" id="{6C3C4FE4-D8B8-B9C2-C30C-05A2005B4A00}"/>
              </a:ext>
            </a:extLst>
          </p:cNvPr>
          <p:cNvSpPr/>
          <p:nvPr/>
        </p:nvSpPr>
        <p:spPr>
          <a:xfrm>
            <a:off x="290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48A08FD0-9206-6D35-AE5E-5DB7A3C68314}"/>
              </a:ext>
            </a:extLst>
          </p:cNvPr>
          <p:cNvSpPr/>
          <p:nvPr/>
        </p:nvSpPr>
        <p:spPr>
          <a:xfrm>
            <a:off x="29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CF4425BF-915F-BD32-A141-8DABEE7A7797}"/>
              </a:ext>
            </a:extLst>
          </p:cNvPr>
          <p:cNvSpPr/>
          <p:nvPr/>
        </p:nvSpPr>
        <p:spPr>
          <a:xfrm>
            <a:off x="31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372C684-0F43-119A-3713-4DEA99DED81F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138" name="Rechthoek 302">
              <a:extLst>
                <a:ext uri="{FF2B5EF4-FFF2-40B4-BE49-F238E27FC236}">
                  <a16:creationId xmlns:a16="http://schemas.microsoft.com/office/drawing/2014/main" id="{26039275-C9CD-A67F-7771-FA80C929C8C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9" name="Ovaal 304">
              <a:extLst>
                <a:ext uri="{FF2B5EF4-FFF2-40B4-BE49-F238E27FC236}">
                  <a16:creationId xmlns:a16="http://schemas.microsoft.com/office/drawing/2014/main" id="{0805DFA9-EB12-96EB-7CE2-D9FAFB157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al 832">
              <a:extLst>
                <a:ext uri="{FF2B5EF4-FFF2-40B4-BE49-F238E27FC236}">
                  <a16:creationId xmlns:a16="http://schemas.microsoft.com/office/drawing/2014/main" id="{A06B50B2-E284-0042-43CD-EC4468EE1D3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hthoek 303">
            <a:extLst>
              <a:ext uri="{FF2B5EF4-FFF2-40B4-BE49-F238E27FC236}">
                <a16:creationId xmlns:a16="http://schemas.microsoft.com/office/drawing/2014/main" id="{BB0FFD81-D4C8-8DD5-91CF-F33169948A3F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3AD6E7D-F5F3-1548-EE23-F734E96055B1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143" name="Rechthoek 302">
              <a:extLst>
                <a:ext uri="{FF2B5EF4-FFF2-40B4-BE49-F238E27FC236}">
                  <a16:creationId xmlns:a16="http://schemas.microsoft.com/office/drawing/2014/main" id="{FBF017D9-0928-114B-0949-25495279AA6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Ovaal 304">
              <a:extLst>
                <a:ext uri="{FF2B5EF4-FFF2-40B4-BE49-F238E27FC236}">
                  <a16:creationId xmlns:a16="http://schemas.microsoft.com/office/drawing/2014/main" id="{1B4D3BA7-8CF5-954B-F96F-646006361D3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al 832">
              <a:extLst>
                <a:ext uri="{FF2B5EF4-FFF2-40B4-BE49-F238E27FC236}">
                  <a16:creationId xmlns:a16="http://schemas.microsoft.com/office/drawing/2014/main" id="{65DBBC66-0834-DDBE-BED2-10C0553F1C0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hthoek 303">
            <a:extLst>
              <a:ext uri="{FF2B5EF4-FFF2-40B4-BE49-F238E27FC236}">
                <a16:creationId xmlns:a16="http://schemas.microsoft.com/office/drawing/2014/main" id="{008EBEA4-9AE8-143D-FA31-ACBBF7D37CB4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27A749-7FCD-0EF2-7FB4-AD14B31081AC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148" name="Rechthoek 302">
              <a:extLst>
                <a:ext uri="{FF2B5EF4-FFF2-40B4-BE49-F238E27FC236}">
                  <a16:creationId xmlns:a16="http://schemas.microsoft.com/office/drawing/2014/main" id="{A7F41D27-D5A9-2A28-8119-22EA89115BF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Ovaal 304">
              <a:extLst>
                <a:ext uri="{FF2B5EF4-FFF2-40B4-BE49-F238E27FC236}">
                  <a16:creationId xmlns:a16="http://schemas.microsoft.com/office/drawing/2014/main" id="{BA7116B5-99B7-60D1-DCCA-44476F5A2E2C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al 832">
              <a:extLst>
                <a:ext uri="{FF2B5EF4-FFF2-40B4-BE49-F238E27FC236}">
                  <a16:creationId xmlns:a16="http://schemas.microsoft.com/office/drawing/2014/main" id="{F2D52379-B460-56BB-2115-16021FF6F11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hthoek 303">
            <a:extLst>
              <a:ext uri="{FF2B5EF4-FFF2-40B4-BE49-F238E27FC236}">
                <a16:creationId xmlns:a16="http://schemas.microsoft.com/office/drawing/2014/main" id="{DF21B065-1976-D58E-2408-F21A331F0A05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E36ACB8-C86A-0231-25EC-2F136608FA38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153" name="Rechthoek 302">
              <a:extLst>
                <a:ext uri="{FF2B5EF4-FFF2-40B4-BE49-F238E27FC236}">
                  <a16:creationId xmlns:a16="http://schemas.microsoft.com/office/drawing/2014/main" id="{81548307-4B33-499F-BA4E-A997279AD3D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4" name="Ovaal 304">
              <a:extLst>
                <a:ext uri="{FF2B5EF4-FFF2-40B4-BE49-F238E27FC236}">
                  <a16:creationId xmlns:a16="http://schemas.microsoft.com/office/drawing/2014/main" id="{9C95109B-40D7-2164-E1A3-C54913FC2F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al 832">
              <a:extLst>
                <a:ext uri="{FF2B5EF4-FFF2-40B4-BE49-F238E27FC236}">
                  <a16:creationId xmlns:a16="http://schemas.microsoft.com/office/drawing/2014/main" id="{E07A8A2C-3E34-3223-36F7-6062CB80BB7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hthoek 303">
            <a:extLst>
              <a:ext uri="{FF2B5EF4-FFF2-40B4-BE49-F238E27FC236}">
                <a16:creationId xmlns:a16="http://schemas.microsoft.com/office/drawing/2014/main" id="{7690844D-06DF-AE9D-689C-7A59954D1C4F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7" name="Rechthoek 323">
            <a:extLst>
              <a:ext uri="{FF2B5EF4-FFF2-40B4-BE49-F238E27FC236}">
                <a16:creationId xmlns:a16="http://schemas.microsoft.com/office/drawing/2014/main" id="{BD633385-3BF7-9BD4-934B-3FFC7B463831}"/>
              </a:ext>
            </a:extLst>
          </p:cNvPr>
          <p:cNvSpPr/>
          <p:nvPr/>
        </p:nvSpPr>
        <p:spPr>
          <a:xfrm>
            <a:off x="434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Rechthoek 323">
            <a:extLst>
              <a:ext uri="{FF2B5EF4-FFF2-40B4-BE49-F238E27FC236}">
                <a16:creationId xmlns:a16="http://schemas.microsoft.com/office/drawing/2014/main" id="{4E2A5A87-9D54-BE8A-DDC3-01B645A47BB0}"/>
              </a:ext>
            </a:extLst>
          </p:cNvPr>
          <p:cNvSpPr/>
          <p:nvPr/>
        </p:nvSpPr>
        <p:spPr>
          <a:xfrm>
            <a:off x="6501000" y="626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Rechthoek 323">
            <a:extLst>
              <a:ext uri="{FF2B5EF4-FFF2-40B4-BE49-F238E27FC236}">
                <a16:creationId xmlns:a16="http://schemas.microsoft.com/office/drawing/2014/main" id="{5744317F-2BBD-F506-D5F3-E3A962CF1828}"/>
              </a:ext>
            </a:extLst>
          </p:cNvPr>
          <p:cNvSpPr/>
          <p:nvPr/>
        </p:nvSpPr>
        <p:spPr>
          <a:xfrm>
            <a:off x="866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Rechthoek 323">
            <a:extLst>
              <a:ext uri="{FF2B5EF4-FFF2-40B4-BE49-F238E27FC236}">
                <a16:creationId xmlns:a16="http://schemas.microsoft.com/office/drawing/2014/main" id="{DD9EAAA4-06BD-2125-D2D4-8B5D74558E76}"/>
              </a:ext>
            </a:extLst>
          </p:cNvPr>
          <p:cNvSpPr/>
          <p:nvPr/>
        </p:nvSpPr>
        <p:spPr>
          <a:xfrm>
            <a:off x="506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1" name="Rechthoek 303">
            <a:extLst>
              <a:ext uri="{FF2B5EF4-FFF2-40B4-BE49-F238E27FC236}">
                <a16:creationId xmlns:a16="http://schemas.microsoft.com/office/drawing/2014/main" id="{3ECF8498-4A22-7A47-A00B-6DE4DB6EF2CC}"/>
              </a:ext>
            </a:extLst>
          </p:cNvPr>
          <p:cNvSpPr/>
          <p:nvPr/>
        </p:nvSpPr>
        <p:spPr>
          <a:xfrm>
            <a:off x="438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2" name="Rechthoek 303">
            <a:extLst>
              <a:ext uri="{FF2B5EF4-FFF2-40B4-BE49-F238E27FC236}">
                <a16:creationId xmlns:a16="http://schemas.microsoft.com/office/drawing/2014/main" id="{5A3783C5-077C-1AD0-0868-DF01E0065418}"/>
              </a:ext>
            </a:extLst>
          </p:cNvPr>
          <p:cNvSpPr/>
          <p:nvPr/>
        </p:nvSpPr>
        <p:spPr>
          <a:xfrm>
            <a:off x="456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63" name="Rechthoek 303">
            <a:extLst>
              <a:ext uri="{FF2B5EF4-FFF2-40B4-BE49-F238E27FC236}">
                <a16:creationId xmlns:a16="http://schemas.microsoft.com/office/drawing/2014/main" id="{C23D6AEB-EBDB-A995-BBCB-ADA7D4FBEBC0}"/>
              </a:ext>
            </a:extLst>
          </p:cNvPr>
          <p:cNvSpPr/>
          <p:nvPr/>
        </p:nvSpPr>
        <p:spPr>
          <a:xfrm>
            <a:off x="5151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4" name="Rechthoek 303">
            <a:extLst>
              <a:ext uri="{FF2B5EF4-FFF2-40B4-BE49-F238E27FC236}">
                <a16:creationId xmlns:a16="http://schemas.microsoft.com/office/drawing/2014/main" id="{BACAA391-9BAD-A159-BFC6-C1375E381732}"/>
              </a:ext>
            </a:extLst>
          </p:cNvPr>
          <p:cNvSpPr/>
          <p:nvPr/>
        </p:nvSpPr>
        <p:spPr>
          <a:xfrm>
            <a:off x="5331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65" name="Rechthoek 303">
            <a:extLst>
              <a:ext uri="{FF2B5EF4-FFF2-40B4-BE49-F238E27FC236}">
                <a16:creationId xmlns:a16="http://schemas.microsoft.com/office/drawing/2014/main" id="{F96ED74D-0C6F-1A5C-744C-2F10618D1F67}"/>
              </a:ext>
            </a:extLst>
          </p:cNvPr>
          <p:cNvSpPr/>
          <p:nvPr/>
        </p:nvSpPr>
        <p:spPr>
          <a:xfrm>
            <a:off x="65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6" name="Rechthoek 303">
            <a:extLst>
              <a:ext uri="{FF2B5EF4-FFF2-40B4-BE49-F238E27FC236}">
                <a16:creationId xmlns:a16="http://schemas.microsoft.com/office/drawing/2014/main" id="{AAFAAF88-82C7-CD7B-7F4C-B0D5D90EC711}"/>
              </a:ext>
            </a:extLst>
          </p:cNvPr>
          <p:cNvSpPr/>
          <p:nvPr/>
        </p:nvSpPr>
        <p:spPr>
          <a:xfrm>
            <a:off x="67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67" name="Rechthoek 303">
            <a:extLst>
              <a:ext uri="{FF2B5EF4-FFF2-40B4-BE49-F238E27FC236}">
                <a16:creationId xmlns:a16="http://schemas.microsoft.com/office/drawing/2014/main" id="{A0A1E4DE-FFAC-EA73-22D6-99C49EA26453}"/>
              </a:ext>
            </a:extLst>
          </p:cNvPr>
          <p:cNvSpPr/>
          <p:nvPr/>
        </p:nvSpPr>
        <p:spPr>
          <a:xfrm>
            <a:off x="870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8" name="Rechthoek 303">
            <a:extLst>
              <a:ext uri="{FF2B5EF4-FFF2-40B4-BE49-F238E27FC236}">
                <a16:creationId xmlns:a16="http://schemas.microsoft.com/office/drawing/2014/main" id="{6EF9A1B2-EEF8-3FAA-7A44-059BDD401E5C}"/>
              </a:ext>
            </a:extLst>
          </p:cNvPr>
          <p:cNvSpPr/>
          <p:nvPr/>
        </p:nvSpPr>
        <p:spPr>
          <a:xfrm>
            <a:off x="888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2706169-FED5-15BB-7A26-E20984EE88D4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170" name="Rechthoek 302">
              <a:extLst>
                <a:ext uri="{FF2B5EF4-FFF2-40B4-BE49-F238E27FC236}">
                  <a16:creationId xmlns:a16="http://schemas.microsoft.com/office/drawing/2014/main" id="{AE8657D2-1214-5214-EB8E-B8292AA8291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1" name="Ovaal 304">
              <a:extLst>
                <a:ext uri="{FF2B5EF4-FFF2-40B4-BE49-F238E27FC236}">
                  <a16:creationId xmlns:a16="http://schemas.microsoft.com/office/drawing/2014/main" id="{027596FB-7FCA-CA1E-DD33-7A205EF8C8F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al 832">
              <a:extLst>
                <a:ext uri="{FF2B5EF4-FFF2-40B4-BE49-F238E27FC236}">
                  <a16:creationId xmlns:a16="http://schemas.microsoft.com/office/drawing/2014/main" id="{F614E558-23F4-3B3C-2382-5C27575FD3D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echthoek 303">
            <a:extLst>
              <a:ext uri="{FF2B5EF4-FFF2-40B4-BE49-F238E27FC236}">
                <a16:creationId xmlns:a16="http://schemas.microsoft.com/office/drawing/2014/main" id="{71435642-365C-6A5E-1EF0-4D58FC578F9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74" name="Verbindingslijn: gekromd 316">
            <a:extLst>
              <a:ext uri="{FF2B5EF4-FFF2-40B4-BE49-F238E27FC236}">
                <a16:creationId xmlns:a16="http://schemas.microsoft.com/office/drawing/2014/main" id="{8588FE8C-50E9-D7BE-63BA-B64F3937A9AD}"/>
              </a:ext>
            </a:extLst>
          </p:cNvPr>
          <p:cNvCxnSpPr>
            <a:cxnSpLocks/>
            <a:stCxn id="120" idx="0"/>
            <a:endCxn id="138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ingslijn: gekromd 316">
            <a:extLst>
              <a:ext uri="{FF2B5EF4-FFF2-40B4-BE49-F238E27FC236}">
                <a16:creationId xmlns:a16="http://schemas.microsoft.com/office/drawing/2014/main" id="{D55C9607-82A0-D9DA-DB8F-6B5428A0D526}"/>
              </a:ext>
            </a:extLst>
          </p:cNvPr>
          <p:cNvCxnSpPr>
            <a:cxnSpLocks/>
            <a:stCxn id="139" idx="0"/>
            <a:endCxn id="143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Verbindingslijn: gekromd 316">
            <a:extLst>
              <a:ext uri="{FF2B5EF4-FFF2-40B4-BE49-F238E27FC236}">
                <a16:creationId xmlns:a16="http://schemas.microsoft.com/office/drawing/2014/main" id="{940FB404-E2E4-1EAA-3F10-67546225B485}"/>
              </a:ext>
            </a:extLst>
          </p:cNvPr>
          <p:cNvCxnSpPr>
            <a:cxnSpLocks/>
            <a:stCxn id="144" idx="0"/>
            <a:endCxn id="148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ingslijn: gekromd 316">
            <a:extLst>
              <a:ext uri="{FF2B5EF4-FFF2-40B4-BE49-F238E27FC236}">
                <a16:creationId xmlns:a16="http://schemas.microsoft.com/office/drawing/2014/main" id="{68F63CE9-7C04-4275-9FAD-D990986F0F90}"/>
              </a:ext>
            </a:extLst>
          </p:cNvPr>
          <p:cNvCxnSpPr>
            <a:cxnSpLocks/>
            <a:stCxn id="149" idx="0"/>
            <a:endCxn id="153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ingslijn: gekromd 316">
            <a:extLst>
              <a:ext uri="{FF2B5EF4-FFF2-40B4-BE49-F238E27FC236}">
                <a16:creationId xmlns:a16="http://schemas.microsoft.com/office/drawing/2014/main" id="{963D6520-B33D-316A-3B81-6063B7D6A7A6}"/>
              </a:ext>
            </a:extLst>
          </p:cNvPr>
          <p:cNvCxnSpPr>
            <a:cxnSpLocks/>
            <a:stCxn id="154" idx="0"/>
            <a:endCxn id="170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ingslijn: gekromd 316">
            <a:extLst>
              <a:ext uri="{FF2B5EF4-FFF2-40B4-BE49-F238E27FC236}">
                <a16:creationId xmlns:a16="http://schemas.microsoft.com/office/drawing/2014/main" id="{ED058564-2FC4-8F8C-54EE-695472F33535}"/>
              </a:ext>
            </a:extLst>
          </p:cNvPr>
          <p:cNvCxnSpPr>
            <a:cxnSpLocks/>
            <a:stCxn id="172" idx="2"/>
            <a:endCxn id="153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Verbindingslijn: gekromd 316">
            <a:extLst>
              <a:ext uri="{FF2B5EF4-FFF2-40B4-BE49-F238E27FC236}">
                <a16:creationId xmlns:a16="http://schemas.microsoft.com/office/drawing/2014/main" id="{852ED8DD-44D8-1E0B-D1A4-6D77D6509C2E}"/>
              </a:ext>
            </a:extLst>
          </p:cNvPr>
          <p:cNvCxnSpPr>
            <a:cxnSpLocks/>
            <a:stCxn id="155" idx="2"/>
            <a:endCxn id="148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ingslijn: gekromd 316">
            <a:extLst>
              <a:ext uri="{FF2B5EF4-FFF2-40B4-BE49-F238E27FC236}">
                <a16:creationId xmlns:a16="http://schemas.microsoft.com/office/drawing/2014/main" id="{8F35BF94-ABBB-95D8-0F77-104800E3E15C}"/>
              </a:ext>
            </a:extLst>
          </p:cNvPr>
          <p:cNvCxnSpPr>
            <a:cxnSpLocks/>
            <a:stCxn id="150" idx="2"/>
            <a:endCxn id="143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Verbindingslijn: gekromd 316">
            <a:extLst>
              <a:ext uri="{FF2B5EF4-FFF2-40B4-BE49-F238E27FC236}">
                <a16:creationId xmlns:a16="http://schemas.microsoft.com/office/drawing/2014/main" id="{C3F547AE-293E-71B0-CEC2-DABD16A6DCA5}"/>
              </a:ext>
            </a:extLst>
          </p:cNvPr>
          <p:cNvCxnSpPr>
            <a:cxnSpLocks/>
            <a:stCxn id="145" idx="2"/>
            <a:endCxn id="138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ingslijn: gekromd 316">
            <a:extLst>
              <a:ext uri="{FF2B5EF4-FFF2-40B4-BE49-F238E27FC236}">
                <a16:creationId xmlns:a16="http://schemas.microsoft.com/office/drawing/2014/main" id="{00AF226C-99E8-83DB-2F4D-A148AEC76ADD}"/>
              </a:ext>
            </a:extLst>
          </p:cNvPr>
          <p:cNvCxnSpPr>
            <a:cxnSpLocks/>
            <a:stCxn id="140" idx="2"/>
            <a:endCxn id="119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472802-047F-2BA7-D423-5056A8D03439}"/>
              </a:ext>
            </a:extLst>
          </p:cNvPr>
          <p:cNvGrpSpPr/>
          <p:nvPr/>
        </p:nvGrpSpPr>
        <p:grpSpPr>
          <a:xfrm>
            <a:off x="10056000" y="5409000"/>
            <a:ext cx="2115000" cy="180000"/>
            <a:chOff x="10056000" y="5409000"/>
            <a:chExt cx="2115000" cy="180000"/>
          </a:xfrm>
        </p:grpSpPr>
        <p:sp>
          <p:nvSpPr>
            <p:cNvPr id="185" name="Rechthoek 323">
              <a:extLst>
                <a:ext uri="{FF2B5EF4-FFF2-40B4-BE49-F238E27FC236}">
                  <a16:creationId xmlns:a16="http://schemas.microsoft.com/office/drawing/2014/main" id="{BA888BE3-ACAE-D77C-88FF-69B50140F2AA}"/>
                </a:ext>
              </a:extLst>
            </p:cNvPr>
            <p:cNvSpPr/>
            <p:nvPr/>
          </p:nvSpPr>
          <p:spPr>
            <a:xfrm>
              <a:off x="10056000" y="54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6" name="Rechthoek 323">
              <a:extLst>
                <a:ext uri="{FF2B5EF4-FFF2-40B4-BE49-F238E27FC236}">
                  <a16:creationId xmlns:a16="http://schemas.microsoft.com/office/drawing/2014/main" id="{846911E6-CAC0-63C1-41F7-A0ECC2F45F0A}"/>
                </a:ext>
              </a:extLst>
            </p:cNvPr>
            <p:cNvSpPr/>
            <p:nvPr/>
          </p:nvSpPr>
          <p:spPr>
            <a:xfrm>
              <a:off x="1109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87" name="Rechthoek 323">
              <a:extLst>
                <a:ext uri="{FF2B5EF4-FFF2-40B4-BE49-F238E27FC236}">
                  <a16:creationId xmlns:a16="http://schemas.microsoft.com/office/drawing/2014/main" id="{CF75ECBA-C526-DDC1-3127-60B9AAAEB091}"/>
                </a:ext>
              </a:extLst>
            </p:cNvPr>
            <p:cNvSpPr/>
            <p:nvPr/>
          </p:nvSpPr>
          <p:spPr>
            <a:xfrm>
              <a:off x="1136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88" name="Rechthoek 323">
              <a:extLst>
                <a:ext uri="{FF2B5EF4-FFF2-40B4-BE49-F238E27FC236}">
                  <a16:creationId xmlns:a16="http://schemas.microsoft.com/office/drawing/2014/main" id="{0EB697A4-B83B-44C7-7DAB-18FE6FB0AEE7}"/>
                </a:ext>
              </a:extLst>
            </p:cNvPr>
            <p:cNvSpPr/>
            <p:nvPr/>
          </p:nvSpPr>
          <p:spPr>
            <a:xfrm>
              <a:off x="11631000" y="540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9" name="Rechthoek 323">
              <a:extLst>
                <a:ext uri="{FF2B5EF4-FFF2-40B4-BE49-F238E27FC236}">
                  <a16:creationId xmlns:a16="http://schemas.microsoft.com/office/drawing/2014/main" id="{2B95D70C-BC1E-0A43-BB1D-DF0EB055ADAC}"/>
                </a:ext>
              </a:extLst>
            </p:cNvPr>
            <p:cNvSpPr/>
            <p:nvPr/>
          </p:nvSpPr>
          <p:spPr>
            <a:xfrm>
              <a:off x="1190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90" name="Rechthoek 323">
              <a:extLst>
                <a:ext uri="{FF2B5EF4-FFF2-40B4-BE49-F238E27FC236}">
                  <a16:creationId xmlns:a16="http://schemas.microsoft.com/office/drawing/2014/main" id="{C097EAD9-D0D7-7FFC-E28C-13EF5AC7C24C}"/>
                </a:ext>
              </a:extLst>
            </p:cNvPr>
            <p:cNvSpPr/>
            <p:nvPr/>
          </p:nvSpPr>
          <p:spPr>
            <a:xfrm>
              <a:off x="10236000" y="54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91" name="Rechthoek 323">
              <a:extLst>
                <a:ext uri="{FF2B5EF4-FFF2-40B4-BE49-F238E27FC236}">
                  <a16:creationId xmlns:a16="http://schemas.microsoft.com/office/drawing/2014/main" id="{491213E4-0959-17A9-DB51-29180F07CE7A}"/>
                </a:ext>
              </a:extLst>
            </p:cNvPr>
            <p:cNvSpPr/>
            <p:nvPr/>
          </p:nvSpPr>
          <p:spPr>
            <a:xfrm>
              <a:off x="1073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92" name="Rechthoek 323">
              <a:extLst>
                <a:ext uri="{FF2B5EF4-FFF2-40B4-BE49-F238E27FC236}">
                  <a16:creationId xmlns:a16="http://schemas.microsoft.com/office/drawing/2014/main" id="{3369FE4B-1E86-24D1-B290-A0EA4BBF122A}"/>
                </a:ext>
              </a:extLst>
            </p:cNvPr>
            <p:cNvSpPr/>
            <p:nvPr/>
          </p:nvSpPr>
          <p:spPr>
            <a:xfrm>
              <a:off x="1037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34E041-9A62-CCEA-B3D0-8DC7E1FE48A3}"/>
              </a:ext>
            </a:extLst>
          </p:cNvPr>
          <p:cNvGrpSpPr/>
          <p:nvPr/>
        </p:nvGrpSpPr>
        <p:grpSpPr>
          <a:xfrm>
            <a:off x="10056000" y="5229000"/>
            <a:ext cx="2115000" cy="180000"/>
            <a:chOff x="10056000" y="5229000"/>
            <a:chExt cx="2115000" cy="180000"/>
          </a:xfrm>
        </p:grpSpPr>
        <p:sp>
          <p:nvSpPr>
            <p:cNvPr id="194" name="Rechthoek 323">
              <a:extLst>
                <a:ext uri="{FF2B5EF4-FFF2-40B4-BE49-F238E27FC236}">
                  <a16:creationId xmlns:a16="http://schemas.microsoft.com/office/drawing/2014/main" id="{C5AA6C49-1724-7D39-1560-D43E12F9A9F8}"/>
                </a:ext>
              </a:extLst>
            </p:cNvPr>
            <p:cNvSpPr/>
            <p:nvPr/>
          </p:nvSpPr>
          <p:spPr>
            <a:xfrm>
              <a:off x="10056000" y="52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5" name="Rechthoek 323">
              <a:extLst>
                <a:ext uri="{FF2B5EF4-FFF2-40B4-BE49-F238E27FC236}">
                  <a16:creationId xmlns:a16="http://schemas.microsoft.com/office/drawing/2014/main" id="{452C26C9-6BBC-30F3-4EC5-6794E7C0CE7A}"/>
                </a:ext>
              </a:extLst>
            </p:cNvPr>
            <p:cNvSpPr/>
            <p:nvPr/>
          </p:nvSpPr>
          <p:spPr>
            <a:xfrm>
              <a:off x="1109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6" name="Rechthoek 323">
              <a:extLst>
                <a:ext uri="{FF2B5EF4-FFF2-40B4-BE49-F238E27FC236}">
                  <a16:creationId xmlns:a16="http://schemas.microsoft.com/office/drawing/2014/main" id="{389DB28E-A6A5-9526-AA32-25B3B674497F}"/>
                </a:ext>
              </a:extLst>
            </p:cNvPr>
            <p:cNvSpPr/>
            <p:nvPr/>
          </p:nvSpPr>
          <p:spPr>
            <a:xfrm>
              <a:off x="1136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7" name="Rechthoek 323">
              <a:extLst>
                <a:ext uri="{FF2B5EF4-FFF2-40B4-BE49-F238E27FC236}">
                  <a16:creationId xmlns:a16="http://schemas.microsoft.com/office/drawing/2014/main" id="{132CBCC8-4DB5-9D16-B2F2-A2745EECDEDE}"/>
                </a:ext>
              </a:extLst>
            </p:cNvPr>
            <p:cNvSpPr/>
            <p:nvPr/>
          </p:nvSpPr>
          <p:spPr>
            <a:xfrm>
              <a:off x="1163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98" name="Rechthoek 323">
              <a:extLst>
                <a:ext uri="{FF2B5EF4-FFF2-40B4-BE49-F238E27FC236}">
                  <a16:creationId xmlns:a16="http://schemas.microsoft.com/office/drawing/2014/main" id="{5EBDB945-2233-23BB-8F91-105B9BC4AB12}"/>
                </a:ext>
              </a:extLst>
            </p:cNvPr>
            <p:cNvSpPr/>
            <p:nvPr/>
          </p:nvSpPr>
          <p:spPr>
            <a:xfrm>
              <a:off x="11901000" y="522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9" name="Rechthoek 323">
              <a:extLst>
                <a:ext uri="{FF2B5EF4-FFF2-40B4-BE49-F238E27FC236}">
                  <a16:creationId xmlns:a16="http://schemas.microsoft.com/office/drawing/2014/main" id="{E6710540-7D71-C4C7-F2C9-335F66504B0E}"/>
                </a:ext>
              </a:extLst>
            </p:cNvPr>
            <p:cNvSpPr/>
            <p:nvPr/>
          </p:nvSpPr>
          <p:spPr>
            <a:xfrm>
              <a:off x="10236000" y="52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0" name="Rechthoek 323">
              <a:extLst>
                <a:ext uri="{FF2B5EF4-FFF2-40B4-BE49-F238E27FC236}">
                  <a16:creationId xmlns:a16="http://schemas.microsoft.com/office/drawing/2014/main" id="{D63C532E-782A-C658-3929-76B234E092E6}"/>
                </a:ext>
              </a:extLst>
            </p:cNvPr>
            <p:cNvSpPr/>
            <p:nvPr/>
          </p:nvSpPr>
          <p:spPr>
            <a:xfrm>
              <a:off x="1073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0AFB0</a:t>
              </a:r>
            </a:p>
          </p:txBody>
        </p:sp>
        <p:sp>
          <p:nvSpPr>
            <p:cNvPr id="201" name="Rechthoek 323">
              <a:extLst>
                <a:ext uri="{FF2B5EF4-FFF2-40B4-BE49-F238E27FC236}">
                  <a16:creationId xmlns:a16="http://schemas.microsoft.com/office/drawing/2014/main" id="{6D54B256-2FAD-5CA9-2F9D-C2B064E0842F}"/>
                </a:ext>
              </a:extLst>
            </p:cNvPr>
            <p:cNvSpPr/>
            <p:nvPr/>
          </p:nvSpPr>
          <p:spPr>
            <a:xfrm>
              <a:off x="1037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88388C-DDBB-FA27-DD87-2748A61EAF69}"/>
              </a:ext>
            </a:extLst>
          </p:cNvPr>
          <p:cNvGrpSpPr/>
          <p:nvPr/>
        </p:nvGrpSpPr>
        <p:grpSpPr>
          <a:xfrm>
            <a:off x="10056000" y="5589000"/>
            <a:ext cx="2115000" cy="180000"/>
            <a:chOff x="10056000" y="5589000"/>
            <a:chExt cx="2115000" cy="180000"/>
          </a:xfrm>
        </p:grpSpPr>
        <p:sp>
          <p:nvSpPr>
            <p:cNvPr id="203" name="Rechthoek 323">
              <a:extLst>
                <a:ext uri="{FF2B5EF4-FFF2-40B4-BE49-F238E27FC236}">
                  <a16:creationId xmlns:a16="http://schemas.microsoft.com/office/drawing/2014/main" id="{A4D86431-DE80-DA8A-5B33-8200420D9C95}"/>
                </a:ext>
              </a:extLst>
            </p:cNvPr>
            <p:cNvSpPr/>
            <p:nvPr/>
          </p:nvSpPr>
          <p:spPr>
            <a:xfrm>
              <a:off x="10056000" y="558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04" name="Rechthoek 323">
              <a:extLst>
                <a:ext uri="{FF2B5EF4-FFF2-40B4-BE49-F238E27FC236}">
                  <a16:creationId xmlns:a16="http://schemas.microsoft.com/office/drawing/2014/main" id="{AA95A59B-3A3A-6727-21DF-0193BB216B69}"/>
                </a:ext>
              </a:extLst>
            </p:cNvPr>
            <p:cNvSpPr/>
            <p:nvPr/>
          </p:nvSpPr>
          <p:spPr>
            <a:xfrm>
              <a:off x="1109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5" name="Rechthoek 323">
              <a:extLst>
                <a:ext uri="{FF2B5EF4-FFF2-40B4-BE49-F238E27FC236}">
                  <a16:creationId xmlns:a16="http://schemas.microsoft.com/office/drawing/2014/main" id="{DB1D52DF-8434-4E24-3792-F50398F9A45A}"/>
                </a:ext>
              </a:extLst>
            </p:cNvPr>
            <p:cNvSpPr/>
            <p:nvPr/>
          </p:nvSpPr>
          <p:spPr>
            <a:xfrm>
              <a:off x="1136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6" name="Rechthoek 323">
              <a:extLst>
                <a:ext uri="{FF2B5EF4-FFF2-40B4-BE49-F238E27FC236}">
                  <a16:creationId xmlns:a16="http://schemas.microsoft.com/office/drawing/2014/main" id="{C93B8CBD-D5CB-13F3-614C-4CD66D854212}"/>
                </a:ext>
              </a:extLst>
            </p:cNvPr>
            <p:cNvSpPr/>
            <p:nvPr/>
          </p:nvSpPr>
          <p:spPr>
            <a:xfrm>
              <a:off x="1163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7" name="Rechthoek 323">
              <a:extLst>
                <a:ext uri="{FF2B5EF4-FFF2-40B4-BE49-F238E27FC236}">
                  <a16:creationId xmlns:a16="http://schemas.microsoft.com/office/drawing/2014/main" id="{5E80D860-CA2F-C004-7077-0A9F0F71326D}"/>
                </a:ext>
              </a:extLst>
            </p:cNvPr>
            <p:cNvSpPr/>
            <p:nvPr/>
          </p:nvSpPr>
          <p:spPr>
            <a:xfrm>
              <a:off x="1190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8" name="Rechthoek 323">
              <a:extLst>
                <a:ext uri="{FF2B5EF4-FFF2-40B4-BE49-F238E27FC236}">
                  <a16:creationId xmlns:a16="http://schemas.microsoft.com/office/drawing/2014/main" id="{EC779842-9C2B-1BDC-4320-FA2545964684}"/>
                </a:ext>
              </a:extLst>
            </p:cNvPr>
            <p:cNvSpPr/>
            <p:nvPr/>
          </p:nvSpPr>
          <p:spPr>
            <a:xfrm>
              <a:off x="10236000" y="558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9" name="Rechthoek 323">
              <a:extLst>
                <a:ext uri="{FF2B5EF4-FFF2-40B4-BE49-F238E27FC236}">
                  <a16:creationId xmlns:a16="http://schemas.microsoft.com/office/drawing/2014/main" id="{02745994-0377-A951-BEEF-00C67A457EBB}"/>
                </a:ext>
              </a:extLst>
            </p:cNvPr>
            <p:cNvSpPr/>
            <p:nvPr/>
          </p:nvSpPr>
          <p:spPr>
            <a:xfrm>
              <a:off x="1073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10" name="Rechthoek 323">
              <a:extLst>
                <a:ext uri="{FF2B5EF4-FFF2-40B4-BE49-F238E27FC236}">
                  <a16:creationId xmlns:a16="http://schemas.microsoft.com/office/drawing/2014/main" id="{D4B628E0-1D1F-AAEE-5B57-449EB73F7157}"/>
                </a:ext>
              </a:extLst>
            </p:cNvPr>
            <p:cNvSpPr/>
            <p:nvPr/>
          </p:nvSpPr>
          <p:spPr>
            <a:xfrm>
              <a:off x="1037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B04172D-E5F9-E040-95CD-A1DFD9DEC05E}"/>
              </a:ext>
            </a:extLst>
          </p:cNvPr>
          <p:cNvGrpSpPr/>
          <p:nvPr/>
        </p:nvGrpSpPr>
        <p:grpSpPr>
          <a:xfrm>
            <a:off x="10056000" y="5769000"/>
            <a:ext cx="2115000" cy="180000"/>
            <a:chOff x="10056000" y="5769000"/>
            <a:chExt cx="2115000" cy="180000"/>
          </a:xfrm>
        </p:grpSpPr>
        <p:sp>
          <p:nvSpPr>
            <p:cNvPr id="212" name="Rechthoek 323">
              <a:extLst>
                <a:ext uri="{FF2B5EF4-FFF2-40B4-BE49-F238E27FC236}">
                  <a16:creationId xmlns:a16="http://schemas.microsoft.com/office/drawing/2014/main" id="{5B0BFE13-72DC-488E-D651-2514F9CA4274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13" name="Rechthoek 323">
              <a:extLst>
                <a:ext uri="{FF2B5EF4-FFF2-40B4-BE49-F238E27FC236}">
                  <a16:creationId xmlns:a16="http://schemas.microsoft.com/office/drawing/2014/main" id="{706FCF0A-718D-BC47-6C14-4E1612EBD80C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4" name="Rechthoek 323">
              <a:extLst>
                <a:ext uri="{FF2B5EF4-FFF2-40B4-BE49-F238E27FC236}">
                  <a16:creationId xmlns:a16="http://schemas.microsoft.com/office/drawing/2014/main" id="{5CCE4468-0F68-CC7B-A384-8A1EB1B4271F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5" name="Rechthoek 323">
              <a:extLst>
                <a:ext uri="{FF2B5EF4-FFF2-40B4-BE49-F238E27FC236}">
                  <a16:creationId xmlns:a16="http://schemas.microsoft.com/office/drawing/2014/main" id="{C7D0925B-7EBC-36C5-3C42-6DDD321C3D72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6" name="Rechthoek 323">
              <a:extLst>
                <a:ext uri="{FF2B5EF4-FFF2-40B4-BE49-F238E27FC236}">
                  <a16:creationId xmlns:a16="http://schemas.microsoft.com/office/drawing/2014/main" id="{EBBC0A4E-D947-213D-DF63-CB364EB74C8C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7" name="Rechthoek 323">
              <a:extLst>
                <a:ext uri="{FF2B5EF4-FFF2-40B4-BE49-F238E27FC236}">
                  <a16:creationId xmlns:a16="http://schemas.microsoft.com/office/drawing/2014/main" id="{D9575B05-6B06-EE63-91B0-8158C0E0648E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18" name="Rechthoek 323">
              <a:extLst>
                <a:ext uri="{FF2B5EF4-FFF2-40B4-BE49-F238E27FC236}">
                  <a16:creationId xmlns:a16="http://schemas.microsoft.com/office/drawing/2014/main" id="{07449A6B-CF76-7A56-2433-FAAD594A63CD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19" name="Rechthoek 323">
              <a:extLst>
                <a:ext uri="{FF2B5EF4-FFF2-40B4-BE49-F238E27FC236}">
                  <a16:creationId xmlns:a16="http://schemas.microsoft.com/office/drawing/2014/main" id="{F6600587-5766-B061-D42E-B04CCBB0DE66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E152126-D0FB-58AA-E496-238961BE3740}"/>
              </a:ext>
            </a:extLst>
          </p:cNvPr>
          <p:cNvGrpSpPr/>
          <p:nvPr/>
        </p:nvGrpSpPr>
        <p:grpSpPr>
          <a:xfrm>
            <a:off x="10056000" y="5949000"/>
            <a:ext cx="2115000" cy="180000"/>
            <a:chOff x="10056000" y="5949000"/>
            <a:chExt cx="2115000" cy="180000"/>
          </a:xfrm>
        </p:grpSpPr>
        <p:sp>
          <p:nvSpPr>
            <p:cNvPr id="221" name="Rechthoek 323">
              <a:extLst>
                <a:ext uri="{FF2B5EF4-FFF2-40B4-BE49-F238E27FC236}">
                  <a16:creationId xmlns:a16="http://schemas.microsoft.com/office/drawing/2014/main" id="{C9E5EB42-BF11-091F-9607-2EF956746982}"/>
                </a:ext>
              </a:extLst>
            </p:cNvPr>
            <p:cNvSpPr/>
            <p:nvPr/>
          </p:nvSpPr>
          <p:spPr>
            <a:xfrm>
              <a:off x="10056000" y="59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22" name="Rechthoek 323">
              <a:extLst>
                <a:ext uri="{FF2B5EF4-FFF2-40B4-BE49-F238E27FC236}">
                  <a16:creationId xmlns:a16="http://schemas.microsoft.com/office/drawing/2014/main" id="{671C405B-89ED-EC5A-8CAA-A54DF3B799E0}"/>
                </a:ext>
              </a:extLst>
            </p:cNvPr>
            <p:cNvSpPr/>
            <p:nvPr/>
          </p:nvSpPr>
          <p:spPr>
            <a:xfrm>
              <a:off x="1109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3" name="Rechthoek 323">
              <a:extLst>
                <a:ext uri="{FF2B5EF4-FFF2-40B4-BE49-F238E27FC236}">
                  <a16:creationId xmlns:a16="http://schemas.microsoft.com/office/drawing/2014/main" id="{2C5478ED-FC89-E96F-3945-699F996CB175}"/>
                </a:ext>
              </a:extLst>
            </p:cNvPr>
            <p:cNvSpPr/>
            <p:nvPr/>
          </p:nvSpPr>
          <p:spPr>
            <a:xfrm>
              <a:off x="1136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4" name="Rechthoek 323">
              <a:extLst>
                <a:ext uri="{FF2B5EF4-FFF2-40B4-BE49-F238E27FC236}">
                  <a16:creationId xmlns:a16="http://schemas.microsoft.com/office/drawing/2014/main" id="{E1074B26-EBE2-B2C3-2EB1-9B04ABB4DB3A}"/>
                </a:ext>
              </a:extLst>
            </p:cNvPr>
            <p:cNvSpPr/>
            <p:nvPr/>
          </p:nvSpPr>
          <p:spPr>
            <a:xfrm>
              <a:off x="1163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5" name="Rechthoek 323">
              <a:extLst>
                <a:ext uri="{FF2B5EF4-FFF2-40B4-BE49-F238E27FC236}">
                  <a16:creationId xmlns:a16="http://schemas.microsoft.com/office/drawing/2014/main" id="{7EF72EDD-1683-34B6-3943-A935111CDF29}"/>
                </a:ext>
              </a:extLst>
            </p:cNvPr>
            <p:cNvSpPr/>
            <p:nvPr/>
          </p:nvSpPr>
          <p:spPr>
            <a:xfrm>
              <a:off x="1190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6" name="Rechthoek 323">
              <a:extLst>
                <a:ext uri="{FF2B5EF4-FFF2-40B4-BE49-F238E27FC236}">
                  <a16:creationId xmlns:a16="http://schemas.microsoft.com/office/drawing/2014/main" id="{F95D6C85-0366-DCF2-DC87-30B1D6A00700}"/>
                </a:ext>
              </a:extLst>
            </p:cNvPr>
            <p:cNvSpPr/>
            <p:nvPr/>
          </p:nvSpPr>
          <p:spPr>
            <a:xfrm>
              <a:off x="10236000" y="59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27" name="Rechthoek 323">
              <a:extLst>
                <a:ext uri="{FF2B5EF4-FFF2-40B4-BE49-F238E27FC236}">
                  <a16:creationId xmlns:a16="http://schemas.microsoft.com/office/drawing/2014/main" id="{4D1F0C16-62FD-A489-B867-408DCC188519}"/>
                </a:ext>
              </a:extLst>
            </p:cNvPr>
            <p:cNvSpPr/>
            <p:nvPr/>
          </p:nvSpPr>
          <p:spPr>
            <a:xfrm>
              <a:off x="1073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28" name="Rechthoek 323">
              <a:extLst>
                <a:ext uri="{FF2B5EF4-FFF2-40B4-BE49-F238E27FC236}">
                  <a16:creationId xmlns:a16="http://schemas.microsoft.com/office/drawing/2014/main" id="{C1437721-9B8B-061C-5CD0-ACCE66AFA3F9}"/>
                </a:ext>
              </a:extLst>
            </p:cNvPr>
            <p:cNvSpPr/>
            <p:nvPr/>
          </p:nvSpPr>
          <p:spPr>
            <a:xfrm>
              <a:off x="1037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8630AE6-D935-48D5-0236-38723E9A425D}"/>
              </a:ext>
            </a:extLst>
          </p:cNvPr>
          <p:cNvGrpSpPr/>
          <p:nvPr/>
        </p:nvGrpSpPr>
        <p:grpSpPr>
          <a:xfrm>
            <a:off x="10056000" y="6129000"/>
            <a:ext cx="2115000" cy="180000"/>
            <a:chOff x="10056000" y="6129000"/>
            <a:chExt cx="2115000" cy="180000"/>
          </a:xfrm>
        </p:grpSpPr>
        <p:sp>
          <p:nvSpPr>
            <p:cNvPr id="230" name="Rechthoek 323">
              <a:extLst>
                <a:ext uri="{FF2B5EF4-FFF2-40B4-BE49-F238E27FC236}">
                  <a16:creationId xmlns:a16="http://schemas.microsoft.com/office/drawing/2014/main" id="{EDA10C50-AECA-70C4-4AFF-3BB8A01F2927}"/>
                </a:ext>
              </a:extLst>
            </p:cNvPr>
            <p:cNvSpPr/>
            <p:nvPr/>
          </p:nvSpPr>
          <p:spPr>
            <a:xfrm>
              <a:off x="10056000" y="61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31" name="Rechthoek 323">
              <a:extLst>
                <a:ext uri="{FF2B5EF4-FFF2-40B4-BE49-F238E27FC236}">
                  <a16:creationId xmlns:a16="http://schemas.microsoft.com/office/drawing/2014/main" id="{68840C97-68FA-3CDA-8EC4-4B2C7D2009C3}"/>
                </a:ext>
              </a:extLst>
            </p:cNvPr>
            <p:cNvSpPr/>
            <p:nvPr/>
          </p:nvSpPr>
          <p:spPr>
            <a:xfrm>
              <a:off x="1109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2" name="Rechthoek 323">
              <a:extLst>
                <a:ext uri="{FF2B5EF4-FFF2-40B4-BE49-F238E27FC236}">
                  <a16:creationId xmlns:a16="http://schemas.microsoft.com/office/drawing/2014/main" id="{18BE5106-94D4-20DF-567A-7D4733AF4F5B}"/>
                </a:ext>
              </a:extLst>
            </p:cNvPr>
            <p:cNvSpPr/>
            <p:nvPr/>
          </p:nvSpPr>
          <p:spPr>
            <a:xfrm>
              <a:off x="1136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3" name="Rechthoek 323">
              <a:extLst>
                <a:ext uri="{FF2B5EF4-FFF2-40B4-BE49-F238E27FC236}">
                  <a16:creationId xmlns:a16="http://schemas.microsoft.com/office/drawing/2014/main" id="{FFDED881-E636-A802-76B9-A1FE79A8D28F}"/>
                </a:ext>
              </a:extLst>
            </p:cNvPr>
            <p:cNvSpPr/>
            <p:nvPr/>
          </p:nvSpPr>
          <p:spPr>
            <a:xfrm>
              <a:off x="1163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4" name="Rechthoek 323">
              <a:extLst>
                <a:ext uri="{FF2B5EF4-FFF2-40B4-BE49-F238E27FC236}">
                  <a16:creationId xmlns:a16="http://schemas.microsoft.com/office/drawing/2014/main" id="{E13A9C22-B399-CD28-7714-EE66EFA03442}"/>
                </a:ext>
              </a:extLst>
            </p:cNvPr>
            <p:cNvSpPr/>
            <p:nvPr/>
          </p:nvSpPr>
          <p:spPr>
            <a:xfrm>
              <a:off x="1190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5" name="Rechthoek 323">
              <a:extLst>
                <a:ext uri="{FF2B5EF4-FFF2-40B4-BE49-F238E27FC236}">
                  <a16:creationId xmlns:a16="http://schemas.microsoft.com/office/drawing/2014/main" id="{44F01455-7C19-8FDC-8497-27F2F06B461E}"/>
                </a:ext>
              </a:extLst>
            </p:cNvPr>
            <p:cNvSpPr/>
            <p:nvPr/>
          </p:nvSpPr>
          <p:spPr>
            <a:xfrm>
              <a:off x="10236000" y="61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36" name="Rechthoek 323">
              <a:extLst>
                <a:ext uri="{FF2B5EF4-FFF2-40B4-BE49-F238E27FC236}">
                  <a16:creationId xmlns:a16="http://schemas.microsoft.com/office/drawing/2014/main" id="{8BE2D1D7-C7A5-77ED-2D4F-787204BFAE22}"/>
                </a:ext>
              </a:extLst>
            </p:cNvPr>
            <p:cNvSpPr/>
            <p:nvPr/>
          </p:nvSpPr>
          <p:spPr>
            <a:xfrm>
              <a:off x="1073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237" name="Rechthoek 323">
              <a:extLst>
                <a:ext uri="{FF2B5EF4-FFF2-40B4-BE49-F238E27FC236}">
                  <a16:creationId xmlns:a16="http://schemas.microsoft.com/office/drawing/2014/main" id="{380237FB-6F93-AB0F-B3B6-DB2041D922A4}"/>
                </a:ext>
              </a:extLst>
            </p:cNvPr>
            <p:cNvSpPr/>
            <p:nvPr/>
          </p:nvSpPr>
          <p:spPr>
            <a:xfrm>
              <a:off x="1037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FB682F7-E53C-6541-E6F5-EEFC1965669E}"/>
              </a:ext>
            </a:extLst>
          </p:cNvPr>
          <p:cNvGrpSpPr/>
          <p:nvPr/>
        </p:nvGrpSpPr>
        <p:grpSpPr>
          <a:xfrm>
            <a:off x="10056000" y="6309000"/>
            <a:ext cx="2115000" cy="180000"/>
            <a:chOff x="10056000" y="6309000"/>
            <a:chExt cx="2115000" cy="180000"/>
          </a:xfrm>
        </p:grpSpPr>
        <p:sp>
          <p:nvSpPr>
            <p:cNvPr id="239" name="Rechthoek 323">
              <a:extLst>
                <a:ext uri="{FF2B5EF4-FFF2-40B4-BE49-F238E27FC236}">
                  <a16:creationId xmlns:a16="http://schemas.microsoft.com/office/drawing/2014/main" id="{27D89898-59EF-D4E0-EE04-118D2480CFE5}"/>
                </a:ext>
              </a:extLst>
            </p:cNvPr>
            <p:cNvSpPr/>
            <p:nvPr/>
          </p:nvSpPr>
          <p:spPr>
            <a:xfrm>
              <a:off x="10056000" y="63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40" name="Rechthoek 323">
              <a:extLst>
                <a:ext uri="{FF2B5EF4-FFF2-40B4-BE49-F238E27FC236}">
                  <a16:creationId xmlns:a16="http://schemas.microsoft.com/office/drawing/2014/main" id="{39B50588-5894-7A36-6E79-08F348BC4200}"/>
                </a:ext>
              </a:extLst>
            </p:cNvPr>
            <p:cNvSpPr/>
            <p:nvPr/>
          </p:nvSpPr>
          <p:spPr>
            <a:xfrm>
              <a:off x="1109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41" name="Rechthoek 323">
              <a:extLst>
                <a:ext uri="{FF2B5EF4-FFF2-40B4-BE49-F238E27FC236}">
                  <a16:creationId xmlns:a16="http://schemas.microsoft.com/office/drawing/2014/main" id="{A8C6AFE4-4B9E-264A-45C3-8C638573184D}"/>
                </a:ext>
              </a:extLst>
            </p:cNvPr>
            <p:cNvSpPr/>
            <p:nvPr/>
          </p:nvSpPr>
          <p:spPr>
            <a:xfrm>
              <a:off x="1136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2" name="Rechthoek 323">
              <a:extLst>
                <a:ext uri="{FF2B5EF4-FFF2-40B4-BE49-F238E27FC236}">
                  <a16:creationId xmlns:a16="http://schemas.microsoft.com/office/drawing/2014/main" id="{B6E1250B-E897-480D-4106-74D9628D9BB3}"/>
                </a:ext>
              </a:extLst>
            </p:cNvPr>
            <p:cNvSpPr/>
            <p:nvPr/>
          </p:nvSpPr>
          <p:spPr>
            <a:xfrm>
              <a:off x="1163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3" name="Rechthoek 323">
              <a:extLst>
                <a:ext uri="{FF2B5EF4-FFF2-40B4-BE49-F238E27FC236}">
                  <a16:creationId xmlns:a16="http://schemas.microsoft.com/office/drawing/2014/main" id="{24489895-0BD5-121B-13A5-B8EED115F2E6}"/>
                </a:ext>
              </a:extLst>
            </p:cNvPr>
            <p:cNvSpPr/>
            <p:nvPr/>
          </p:nvSpPr>
          <p:spPr>
            <a:xfrm>
              <a:off x="1190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4" name="Rechthoek 323">
              <a:extLst>
                <a:ext uri="{FF2B5EF4-FFF2-40B4-BE49-F238E27FC236}">
                  <a16:creationId xmlns:a16="http://schemas.microsoft.com/office/drawing/2014/main" id="{647A9996-0302-C352-512E-2137D0D2D284}"/>
                </a:ext>
              </a:extLst>
            </p:cNvPr>
            <p:cNvSpPr/>
            <p:nvPr/>
          </p:nvSpPr>
          <p:spPr>
            <a:xfrm>
              <a:off x="10236000" y="63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45" name="Rechthoek 323">
              <a:extLst>
                <a:ext uri="{FF2B5EF4-FFF2-40B4-BE49-F238E27FC236}">
                  <a16:creationId xmlns:a16="http://schemas.microsoft.com/office/drawing/2014/main" id="{024B6E06-A072-C123-BF4C-014E71F50E65}"/>
                </a:ext>
              </a:extLst>
            </p:cNvPr>
            <p:cNvSpPr/>
            <p:nvPr/>
          </p:nvSpPr>
          <p:spPr>
            <a:xfrm>
              <a:off x="1073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46" name="Rechthoek 323">
              <a:extLst>
                <a:ext uri="{FF2B5EF4-FFF2-40B4-BE49-F238E27FC236}">
                  <a16:creationId xmlns:a16="http://schemas.microsoft.com/office/drawing/2014/main" id="{4E92F3B7-6A9F-FB3B-58CB-519966E13410}"/>
                </a:ext>
              </a:extLst>
            </p:cNvPr>
            <p:cNvSpPr/>
            <p:nvPr/>
          </p:nvSpPr>
          <p:spPr>
            <a:xfrm>
              <a:off x="1037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47" name="Rechthoek 176">
            <a:extLst>
              <a:ext uri="{FF2B5EF4-FFF2-40B4-BE49-F238E27FC236}">
                <a16:creationId xmlns:a16="http://schemas.microsoft.com/office/drawing/2014/main" id="{D424CE04-425E-9E9D-FC80-D9CE09573109}"/>
              </a:ext>
            </a:extLst>
          </p:cNvPr>
          <p:cNvSpPr/>
          <p:nvPr/>
        </p:nvSpPr>
        <p:spPr>
          <a:xfrm>
            <a:off x="10236000" y="522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8" name="Rechthoek 176">
            <a:extLst>
              <a:ext uri="{FF2B5EF4-FFF2-40B4-BE49-F238E27FC236}">
                <a16:creationId xmlns:a16="http://schemas.microsoft.com/office/drawing/2014/main" id="{42293B70-D556-8300-EA5B-F873F20A928D}"/>
              </a:ext>
            </a:extLst>
          </p:cNvPr>
          <p:cNvSpPr/>
          <p:nvPr/>
        </p:nvSpPr>
        <p:spPr>
          <a:xfrm>
            <a:off x="10236000" y="54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49" name="Rechthoek 176">
            <a:extLst>
              <a:ext uri="{FF2B5EF4-FFF2-40B4-BE49-F238E27FC236}">
                <a16:creationId xmlns:a16="http://schemas.microsoft.com/office/drawing/2014/main" id="{E907C851-549A-9101-D63E-C30C350AE462}"/>
              </a:ext>
            </a:extLst>
          </p:cNvPr>
          <p:cNvSpPr/>
          <p:nvPr/>
        </p:nvSpPr>
        <p:spPr>
          <a:xfrm>
            <a:off x="10236000" y="558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0" name="Rechthoek 176">
            <a:extLst>
              <a:ext uri="{FF2B5EF4-FFF2-40B4-BE49-F238E27FC236}">
                <a16:creationId xmlns:a16="http://schemas.microsoft.com/office/drawing/2014/main" id="{2C379761-C9EA-0D1F-909F-F61D8B444238}"/>
              </a:ext>
            </a:extLst>
          </p:cNvPr>
          <p:cNvSpPr/>
          <p:nvPr/>
        </p:nvSpPr>
        <p:spPr>
          <a:xfrm>
            <a:off x="10236000" y="57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1" name="Rechthoek 176">
            <a:extLst>
              <a:ext uri="{FF2B5EF4-FFF2-40B4-BE49-F238E27FC236}">
                <a16:creationId xmlns:a16="http://schemas.microsoft.com/office/drawing/2014/main" id="{422120BA-A406-E515-9130-96F6D47C570A}"/>
              </a:ext>
            </a:extLst>
          </p:cNvPr>
          <p:cNvSpPr/>
          <p:nvPr/>
        </p:nvSpPr>
        <p:spPr>
          <a:xfrm>
            <a:off x="10236000" y="59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2" name="Rechthoek 176">
            <a:extLst>
              <a:ext uri="{FF2B5EF4-FFF2-40B4-BE49-F238E27FC236}">
                <a16:creationId xmlns:a16="http://schemas.microsoft.com/office/drawing/2014/main" id="{258EA9B7-144C-493B-B0EB-896386A3611E}"/>
              </a:ext>
            </a:extLst>
          </p:cNvPr>
          <p:cNvSpPr/>
          <p:nvPr/>
        </p:nvSpPr>
        <p:spPr>
          <a:xfrm>
            <a:off x="10236000" y="61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3" name="Rechthoek 176">
            <a:extLst>
              <a:ext uri="{FF2B5EF4-FFF2-40B4-BE49-F238E27FC236}">
                <a16:creationId xmlns:a16="http://schemas.microsoft.com/office/drawing/2014/main" id="{B97AA9E5-AD74-D08E-4906-A5FD3469AC0E}"/>
              </a:ext>
            </a:extLst>
          </p:cNvPr>
          <p:cNvSpPr/>
          <p:nvPr/>
        </p:nvSpPr>
        <p:spPr>
          <a:xfrm>
            <a:off x="10236000" y="63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2995E07-2A27-7001-D9A5-8C8264333ADA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909000"/>
            <a:chExt cx="2115000" cy="180000"/>
          </a:xfrm>
        </p:grpSpPr>
        <p:sp>
          <p:nvSpPr>
            <p:cNvPr id="264" name="Rechthoek 323">
              <a:extLst>
                <a:ext uri="{FF2B5EF4-FFF2-40B4-BE49-F238E27FC236}">
                  <a16:creationId xmlns:a16="http://schemas.microsoft.com/office/drawing/2014/main" id="{F7558828-FE8D-9D5B-F226-28082756A8B5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5" name="Rechthoek 323">
              <a:extLst>
                <a:ext uri="{FF2B5EF4-FFF2-40B4-BE49-F238E27FC236}">
                  <a16:creationId xmlns:a16="http://schemas.microsoft.com/office/drawing/2014/main" id="{E0DCFD70-FA29-8403-7E73-8D1FA4374DAA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6" name="Rechthoek 323">
              <a:extLst>
                <a:ext uri="{FF2B5EF4-FFF2-40B4-BE49-F238E27FC236}">
                  <a16:creationId xmlns:a16="http://schemas.microsoft.com/office/drawing/2014/main" id="{EB6669D5-2136-65F2-B23A-A66ABF08F0C0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7" name="Rechthoek 323">
              <a:extLst>
                <a:ext uri="{FF2B5EF4-FFF2-40B4-BE49-F238E27FC236}">
                  <a16:creationId xmlns:a16="http://schemas.microsoft.com/office/drawing/2014/main" id="{4A72BB93-E0F5-7442-BAC2-7A956C289C9D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8" name="Rechthoek 323">
              <a:extLst>
                <a:ext uri="{FF2B5EF4-FFF2-40B4-BE49-F238E27FC236}">
                  <a16:creationId xmlns:a16="http://schemas.microsoft.com/office/drawing/2014/main" id="{00433670-5CC4-954B-0707-E145E793B501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9" name="Rechthoek 323">
              <a:extLst>
                <a:ext uri="{FF2B5EF4-FFF2-40B4-BE49-F238E27FC236}">
                  <a16:creationId xmlns:a16="http://schemas.microsoft.com/office/drawing/2014/main" id="{228B422F-5FA8-3C90-3B03-013F79640E20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70" name="Rechthoek 323">
              <a:extLst>
                <a:ext uri="{FF2B5EF4-FFF2-40B4-BE49-F238E27FC236}">
                  <a16:creationId xmlns:a16="http://schemas.microsoft.com/office/drawing/2014/main" id="{03421588-C4E5-2678-8E1A-B7DA467EB6C8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71" name="Rechthoek 323">
              <a:extLst>
                <a:ext uri="{FF2B5EF4-FFF2-40B4-BE49-F238E27FC236}">
                  <a16:creationId xmlns:a16="http://schemas.microsoft.com/office/drawing/2014/main" id="{893BB848-54B6-C5E6-7DCD-16678B98D505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116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6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0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25767</TotalTime>
  <Words>3077</Words>
  <Application>Microsoft Office PowerPoint</Application>
  <PresentationFormat>Widescreen</PresentationFormat>
  <Paragraphs>1062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CX16 VRAM HEAP - Use case 1 – Allocation of memory </vt:lpstr>
      <vt:lpstr>CX16 VRAM HEAP - Use case 2 – Freeing of memory</vt:lpstr>
      <vt:lpstr>CX16 VRAM HEAP - Use case 3 – Coalesce when freeing memory</vt:lpstr>
      <vt:lpstr>CX16 VRAM HEAP - Use case 4 – Allocate memory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Van de Velde</dc:creator>
  <cp:lastModifiedBy>Sven Van de Velde</cp:lastModifiedBy>
  <cp:revision>7</cp:revision>
  <dcterms:created xsi:type="dcterms:W3CDTF">2021-02-21T16:24:44Z</dcterms:created>
  <dcterms:modified xsi:type="dcterms:W3CDTF">2022-10-27T13:19:03Z</dcterms:modified>
</cp:coreProperties>
</file>