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7" r:id="rId2"/>
    <p:sldId id="284" r:id="rId3"/>
    <p:sldId id="274" r:id="rId4"/>
    <p:sldId id="270" r:id="rId5"/>
    <p:sldId id="268" r:id="rId6"/>
    <p:sldId id="269" r:id="rId7"/>
    <p:sldId id="266" r:id="rId8"/>
    <p:sldId id="281" r:id="rId9"/>
    <p:sldId id="279" r:id="rId10"/>
    <p:sldId id="282" r:id="rId11"/>
    <p:sldId id="283" r:id="rId12"/>
    <p:sldId id="276" r:id="rId13"/>
    <p:sldId id="27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A4413-1346-49D4-BE67-55FE6C1AB4EE}" v="40" dt="2022-09-06T07:26:3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7" autoAdjust="0"/>
    <p:restoredTop sz="96357" autoAdjust="0"/>
  </p:normalViewPr>
  <p:slideViewPr>
    <p:cSldViewPr>
      <p:cViewPr>
        <p:scale>
          <a:sx n="150" d="100"/>
          <a:sy n="150" d="100"/>
        </p:scale>
        <p:origin x="-4152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DD3DD1EF-B7C0-44C3-BA8B-816D15E41004}"/>
    <pc:docChg chg="undo redo custSel addSld delSld modSld modMainMaster">
      <pc:chgData name="Sven Van de Velde" userId="00b08bc3e1e83696" providerId="LiveId" clId="{DD3DD1EF-B7C0-44C3-BA8B-816D15E41004}" dt="2022-05-14T05:13:51.060" v="9626" actId="2696"/>
      <pc:docMkLst>
        <pc:docMk/>
      </pc:docMkLst>
      <pc:sldChg chg="addSp delSp modSp del mod">
        <pc:chgData name="Sven Van de Velde" userId="00b08bc3e1e83696" providerId="LiveId" clId="{DD3DD1EF-B7C0-44C3-BA8B-816D15E41004}" dt="2022-05-11T18:58:41.565" v="6564" actId="2696"/>
        <pc:sldMkLst>
          <pc:docMk/>
          <pc:sldMk cId="1594406428" sldId="260"/>
        </pc:sldMkLst>
        <pc:spChg chg="mod">
          <ac:chgData name="Sven Van de Velde" userId="00b08bc3e1e83696" providerId="LiveId" clId="{DD3DD1EF-B7C0-44C3-BA8B-816D15E41004}" dt="2022-05-11T18:55:12.793" v="6533" actId="20577"/>
          <ac:spMkLst>
            <pc:docMk/>
            <pc:sldMk cId="1594406428" sldId="260"/>
            <ac:spMk id="14" creationId="{9C427323-C83E-4773-A368-EFB051D91B8F}"/>
          </ac:spMkLst>
        </pc:spChg>
        <pc:spChg chg="add del mod">
          <ac:chgData name="Sven Van de Velde" userId="00b08bc3e1e83696" providerId="LiveId" clId="{DD3DD1EF-B7C0-44C3-BA8B-816D15E41004}" dt="2022-05-10T04:22:46.645" v="1834"/>
          <ac:spMkLst>
            <pc:docMk/>
            <pc:sldMk cId="1594406428" sldId="260"/>
            <ac:spMk id="47" creationId="{F2E4DC88-E2BD-C5B4-8126-7078CB4F7AFA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4" creationId="{EEE7338A-EEAA-4B1C-A9E2-40BF0A8CE4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5" creationId="{C63A227D-D8C4-45CF-9E4A-3BCD483E1B3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6" creationId="{D17267BB-D153-4D76-A286-1FC5537C687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7" creationId="{BB79185A-276B-4B11-B187-42EB4557BC8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8" creationId="{24E0E787-B30D-4FB0-9BAB-B48BCFC68FD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9" creationId="{502F44E5-904A-4D19-B98F-21F0F491FF1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0" creationId="{9A05F0EA-B491-4DD0-B9B3-47CE81B5CEB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1" creationId="{2A138473-24D7-421D-9DEF-F7142F0D7EA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2" creationId="{A9ADFA07-94FD-48D6-9E05-0F6745C16EA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3" creationId="{2A8A7406-6DAA-42C3-81B5-737CDBFAF87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4" creationId="{05B8D10A-D19B-4D0A-BBCF-8447BB4434C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5" creationId="{92CDE746-45C1-429C-8970-E9C9E807B93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6" creationId="{D17F8946-148E-4EC3-ADCD-933C7A4DA0B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7" creationId="{E67FF1D1-8F00-486A-B37B-1D136C59924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9" creationId="{B7CC0A71-7064-489E-BE9E-11B1E98B8E2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40" creationId="{07EAD257-0086-4F78-8B8C-FF671FED09A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1" creationId="{16593D23-BC37-3B86-54FF-A147C6E3372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2" creationId="{E68D4E13-6284-100B-89F4-DEE5F26CB87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3" creationId="{370DFBC6-0AAE-A715-1E9B-051AB38F394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4" creationId="{E48795D2-0356-C2BE-4B08-ABF10543D0C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5" creationId="{9C1363AB-ACC0-ACFC-A4B4-AFC5F3F0CA5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6" creationId="{2C645F0E-8D10-27C0-883C-6C0B05558ED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7" creationId="{937BC4BD-8149-C26A-DC0D-CEFBC896C6B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9" creationId="{E996D9C8-8CA5-BFD7-78D7-3A9773CE5B7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0" creationId="{12EFFE3C-3A12-51AD-7D66-2B072570D1F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1" creationId="{7B04E4B6-C26F-FE82-D7A0-D47C440920A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2" creationId="{9ABF9022-7869-D7E7-4B67-B82D1137928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3" creationId="{15495464-B10A-4B3A-6C5C-38288F9AF47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4" creationId="{3535C49A-C662-8E75-67E4-92BBD4ADEFB9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155" creationId="{DF356762-0514-DEC8-5FCB-AF510CFD95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6" creationId="{43E6BA4E-AC9C-890A-D9F3-DEA75D3F6E2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7" creationId="{284270D6-3E6B-C287-D02A-00B147B3E00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8" creationId="{75B57E52-80AD-2D14-5084-EE7C3AF70247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9" creationId="{F857C3E6-9990-9A10-A04F-C6E55BC62AD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0" creationId="{CD713A40-E5F8-76C3-04B9-0DF6DC47A1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1" creationId="{86BF2B5C-50C9-C3F1-635D-DAAC0247051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2" creationId="{016FC1D6-3F10-DA01-C42D-E46B210DB09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3" creationId="{64CE35B4-9890-0806-2039-E437FCE15FF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4" creationId="{B26E52A2-B2DA-5B00-2EDE-58CDE6854F9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5" creationId="{D969CD3C-70C1-855D-8E78-45B09FFF2984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6" creationId="{6515C924-A020-CC7C-7B06-A9B6A1058F7A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67" creationId="{1C488736-2123-47CC-BE2E-3DF1C8E4099C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68" creationId="{EE5263DF-FD7E-4A78-9BA4-AAFFD6AA185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9" creationId="{2909BEAC-D003-BD2E-7F7E-E5C5F2379871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0" creationId="{051DBE9D-D288-4E62-EF28-E1A57C80FC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1" creationId="{7FE3F516-C8C0-E862-7D8E-AE7E36D1680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2" creationId="{C5EC6E48-65F2-A161-46ED-A117CC90D3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3" creationId="{C8CB0367-AD9B-9C0A-3BD8-E9E56DECE54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4" creationId="{7FED6DE3-6D0A-EC1E-7E65-D16970B3A53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5" creationId="{69CDE26E-764F-C545-202D-E659AF1C14AE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77" creationId="{2A7CE37E-337D-49D5-BADE-030959926DD3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78" creationId="{12D3F409-C752-47C7-961F-F7EF7F5752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6" creationId="{1AD7FDCD-8852-650C-3462-A30EA109769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8" creationId="{F8EF6594-6BFD-A9C1-ED4A-E8207B31BE8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9" creationId="{003A6C8F-2D51-2423-E4E4-B897EB68959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0" creationId="{C3973D9D-0BF1-2171-2B43-7521B0AA18C1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1" creationId="{E442AD2F-8C17-44F4-8CA8-FCC592BB93D0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2" creationId="{CCC1097C-37A1-4610-B9A1-A16198D0BAFF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3" creationId="{7D51E3B6-0C86-4875-B0C1-31E276B8296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4" creationId="{C838F890-ABA9-37A5-8F9F-B66E9DEFE0C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5" creationId="{7E3B5441-6F98-307D-62E2-96F69867AAA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6" creationId="{A7ECAABF-7C04-F441-E9F4-0256880CAC2A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7" creationId="{CA83D1FC-7263-4EFE-B9A9-C1F75F58FC09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8" creationId="{A2CCE72D-B986-4FB9-80D4-7D69AAA24D93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199" creationId="{081D6BE8-1B28-41F6-99C7-897720A54CF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0" creationId="{F154549C-095A-4843-B24D-B5A7A837AB7A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1" creationId="{B6DB103C-D594-430F-A1D6-49A1C929FF74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2" creationId="{329D8DE4-ABFB-495C-9EDA-D268B91A2BB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3" creationId="{475E9182-C030-5753-FEF8-0774C82E8CA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5" creationId="{DCAA7A9A-BB98-4CF9-BDE0-8F5F28229111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6" creationId="{6D70D698-9DBC-4F9E-8980-FE4CF4B7E198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8" creationId="{862C86C9-E0AF-473B-89E9-E061AD89443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3" creationId="{F2381ADD-73CD-47B3-B030-A43E0F201EB1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4" creationId="{8CAF3888-AD9C-40A7-8FAC-859F2E50820C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0" creationId="{51CD0094-A3EE-9BF1-8C23-1D9B0B137C2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1" creationId="{D003EB8F-5400-40C2-B430-D8ACB48929A0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2" creationId="{D7E11E94-AC79-48EB-B77F-D92BEDC00EFD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3" creationId="{63C53885-BFD1-4F64-B39D-06887846C935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4" creationId="{4C9C6ECA-B16C-4965-9290-85E81A6A3B9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5" creationId="{C71F367E-F838-4678-B661-44FF74D9832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6" creationId="{0B5B6192-BAE1-4952-8DBC-FBFF2FE5339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7" creationId="{2B9D3A73-D605-4480-B5BD-018232439237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8" creationId="{46E549EE-D109-4612-A535-F97BAAF7707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9" creationId="{4BEFCEE1-7AC6-43C5-B643-046F983072C0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0" creationId="{EBB0606B-52AB-D8D7-1632-A8C95FB020E2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2" creationId="{1A55D4A5-9B42-655D-D6F9-626FC946D5C4}"/>
          </ac:spMkLst>
        </pc:spChg>
        <pc:spChg chg="add del mod ord">
          <ac:chgData name="Sven Van de Velde" userId="00b08bc3e1e83696" providerId="LiveId" clId="{DD3DD1EF-B7C0-44C3-BA8B-816D15E41004}" dt="2022-05-10T05:01:22.647" v="3583" actId="478"/>
          <ac:spMkLst>
            <pc:docMk/>
            <pc:sldMk cId="1594406428" sldId="260"/>
            <ac:spMk id="233" creationId="{D337D20C-8DDB-1D9C-7E50-B91E94AEB74E}"/>
          </ac:spMkLst>
        </pc:spChg>
        <pc:spChg chg="add del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4" creationId="{72788725-8DE2-AF7D-CE68-031DDBC791EF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6" creationId="{FD5A98BC-7117-0119-A95A-53CBE29CC74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7" creationId="{969B6A4C-02F1-7BCF-5374-CB2BBA919767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38" creationId="{F82328CE-B7F9-4D2C-833A-B8AAB07432A3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9" creationId="{2665E594-3421-CD98-39C7-66165CD2C404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0" creationId="{4D321FC4-888F-4ED2-90D2-F1ADA292BAED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1" creationId="{A6CAC3E9-5924-4B6B-BFB0-B0DB0646B08A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2" creationId="{9518F835-9250-435B-8ABC-84F0C6EADBE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4" creationId="{78A02933-4ADE-59B9-AC21-9C9048E8187E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5" creationId="{74322493-811E-F19E-12A6-AA5279B8FEC6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6" creationId="{8A15BAC3-8884-291E-60BC-E2D28B49EC1B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7" creationId="{9056B619-CF92-C07C-837C-3B948599AFD1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8" creationId="{E4D5037A-DEDC-4D11-3B8F-8070F17196F9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9" creationId="{AD867D2E-F8E0-9962-CB96-0396E6F2E94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0" creationId="{D058B8E8-F5BE-FBFF-2A70-D9453D7B15B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1" creationId="{8DB51F92-AC10-DC1A-ACE4-B5DBABDC396A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2" creationId="{170B38FF-4CD9-067F-93E2-DF13D1379AA0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2" creationId="{F11F2312-601F-53CE-D076-27F46C16EF48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3" creationId="{C76455BE-91BA-6877-C51B-512D3FFC1AB4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4" creationId="{C42A9992-C660-80F8-9C4A-CA779B60D8A5}"/>
          </ac:spMkLst>
        </pc:spChg>
        <pc:spChg chg="add del mod">
          <ac:chgData name="Sven Van de Velde" userId="00b08bc3e1e83696" providerId="LiveId" clId="{DD3DD1EF-B7C0-44C3-BA8B-816D15E41004}" dt="2022-05-10T04:34:58.903" v="2310" actId="478"/>
          <ac:spMkLst>
            <pc:docMk/>
            <pc:sldMk cId="1594406428" sldId="260"/>
            <ac:spMk id="265" creationId="{54541FF1-25AD-03D2-C700-EEFFC3833A28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7" creationId="{E0506149-DFA4-552A-337D-4D0C6326266D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8" creationId="{5E0E5A1D-3072-41DD-A50C-6EF372C01FB5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9" creationId="{6EEB3D62-397C-DF84-916F-D09242B22D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0" creationId="{306C98A6-7500-8FB6-2F44-E81432892330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1" creationId="{217CB1BF-C5E3-482B-1410-DC8ADAA23DEC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2" creationId="{53D689A9-051A-71E6-DDB6-4695CB2402D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3" creationId="{9738F2EB-A81A-CCB8-7681-E60225DC28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4" creationId="{236D6FEC-A7E3-002A-1AEC-80A600565723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5" creationId="{540EAD5B-A6A7-CB99-47BE-51208FBABEA6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6" creationId="{3F0E0EC6-3C97-36DD-069A-606D14EE9DF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7" creationId="{6775C00D-E70D-0323-3DAC-3F6BDAD2324A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303" creationId="{1A17BDD8-48ED-C0FF-F755-1A291F1F49FA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11" creationId="{E4AF2EBF-6380-E167-A0B8-EBB0B12EBCEA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12" creationId="{9DB9D40F-663E-A5AA-37D4-3970F17D253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3" creationId="{26DB586F-19AD-1D62-869B-2B178C343FF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4" creationId="{2A4A591D-8258-48F9-ECD3-186B9E7518F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5" creationId="{9EBF6C8D-19C0-32CA-CC23-E20F91FD008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6" creationId="{D16A758F-B4C6-9951-846F-6AA33CC985D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7" creationId="{1A8A2D39-9F58-6018-A7B8-31334A5D6B6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8" creationId="{976127F7-E383-8747-2204-865B170C3A11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19" creationId="{ACD12241-E003-373B-1E9F-2D2B8CB6864D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0" creationId="{7046F960-05A7-DE21-896A-39664974ADA5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1" creationId="{CD80D384-A38A-3502-22A6-BE394643AC65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3" creationId="{B38ECFFD-C7FF-B9C5-E341-31A021A18B77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4" creationId="{F9AB8DB2-7EE2-C0DF-51EA-8B9E3F209F52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5" creationId="{4E94AB06-16DE-8F69-6374-E4C8034F1CD6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6" creationId="{E37EF3F2-CD13-A68E-4B8C-5474DFCF539D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7" creationId="{FEBF0675-B542-B02D-EA0D-76BFDF894F94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8" creationId="{EA44B76D-6791-6FAF-B8F7-A63FC8F00CE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9" creationId="{F0D46813-F9F7-86B0-A6B8-8F8A54DCDDF0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0" creationId="{D51BFD63-935C-07F3-6115-D6A921F29DE5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1" creationId="{8082020D-E63C-D08D-BEF3-2A399C25A12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2" creationId="{7C51B619-42AA-9C31-23FB-BC75DEAD7E2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3" creationId="{67A45673-82B2-FA7F-75DB-D1637A56E0D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4" creationId="{95DBD14C-6EED-D83E-A07B-6168D02B79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5" creationId="{BD25446D-E2B1-7DE5-4EAB-5A98B501455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6" creationId="{11909C8E-9D38-9DC2-1196-E5D7735A6FF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7" creationId="{995B9CF8-479B-9C6B-4C95-09695C415B5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8" creationId="{4619C66B-FE39-4E9E-2710-DF270A420F7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9" creationId="{018A0942-0161-9BEA-FE9E-7CC3B110266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0" creationId="{7248D1B7-A78F-AE8A-D233-13F9489F5CA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1" creationId="{C680CCA7-B5B6-3F53-1565-AE7D6C36BE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2" creationId="{C8613D36-0883-0308-B9A4-4C95BA8F404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3" creationId="{D6453769-0C97-5C9A-42AE-B8318AC2FE3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4" creationId="{0F60D42F-F030-972F-94FD-291234E0D95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5" creationId="{BA1A7FA2-78C5-1B7A-1C65-EC7EEB8B1E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6" creationId="{C9E9DEDA-262A-B39B-7D9E-8F75E57070E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7" creationId="{FFFBDBA6-8F20-F8D7-F71B-F396C3E0817E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8" creationId="{D0DA8C32-E1DF-D8BE-0B61-C85BF193803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9" creationId="{8E381CCE-EDD4-494D-6EC4-B7489FBA459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0" creationId="{DD2E3E4C-3822-FAFC-623C-B16A20A1D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1" creationId="{37293608-CBB8-1688-894A-77964183E94F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2" creationId="{F1D53F3A-F57B-50FA-0CDD-65D4C1C162F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3" creationId="{214255D6-969C-474B-73FD-988C45BD279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4" creationId="{941EB001-ABC3-4EC5-D56F-B5A38BA778B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5" creationId="{041331FF-9C39-514C-B106-5878178D64A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6" creationId="{D15F845A-288A-BC50-2990-051B788D1E9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7" creationId="{A1CC9A07-F7B5-34D0-E947-533718D765CE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8" creationId="{6128C85E-6E79-0D39-AEC4-3CD811FA906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9" creationId="{558088E9-6EE4-77F3-3FC8-F339701D153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0" creationId="{9CA9EA6C-CE0E-12F4-BD2B-99EBA394F208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1" creationId="{45B6698B-A03B-065B-42E4-17FD98BAA4E6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2" creationId="{39331E9F-31B4-E75F-0374-B0D271301A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3" creationId="{9024793D-769A-0065-2AE6-6AC588AB7B30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4" creationId="{9DFB7E4C-4E61-C7B7-39C7-0E02456AC7D2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5" creationId="{2AAFC44D-33A7-BA69-7B4C-D50AE2842C7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6" creationId="{23B606E8-3300-9527-FD31-B76807DD53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7" creationId="{128E26FD-1279-B35D-F437-CB45876162E9}"/>
          </ac:spMkLst>
        </pc:spChg>
        <pc:spChg chg="add 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368" creationId="{5E2040B3-9E57-F0E2-CDCE-7D33835BCA23}"/>
          </ac:spMkLst>
        </pc:spChg>
        <pc:spChg chg="del">
          <ac:chgData name="Sven Van de Velde" userId="00b08bc3e1e83696" providerId="LiveId" clId="{DD3DD1EF-B7C0-44C3-BA8B-816D15E41004}" dt="2022-05-10T03:51:30.478" v="311" actId="478"/>
          <ac:spMkLst>
            <pc:docMk/>
            <pc:sldMk cId="1594406428" sldId="260"/>
            <ac:spMk id="370" creationId="{6E5F9901-F2CE-4F74-858B-AFA6A799518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5" creationId="{CB4B8F14-5F59-F891-05CC-B7084157399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6" creationId="{9D334EC9-2991-C633-A5B7-F2365B564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7" creationId="{2BB2E8EB-0AF0-4ADD-C47B-C4CAEB44AED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8" creationId="{21373F24-8EA5-F53C-989D-5B60149E916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9" creationId="{61E4F754-1290-09F4-1710-583B2CC7DC78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0" creationId="{DA735233-1510-4C1D-B017-33CA17CD2684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81" creationId="{9858C82B-EE85-826E-A085-676F958F5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2" creationId="{5B0B52C3-19FF-A620-1F29-FCF52C1B86D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3" creationId="{BDA29BD0-C9A0-AC9F-8C79-503F992CD44B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4" creationId="{2FA0B502-462A-46A1-A3EC-73B47B88DC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5" creationId="{C7E7B2DC-905E-E084-20DD-E803F359DE1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6" creationId="{98344477-551F-4DA9-78CC-0E5CD4B19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7" creationId="{F2D2951D-DE71-1EB6-CB86-277E2506764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8" creationId="{D3BB88BB-C22E-AA9C-0FF5-E28FE8E1E54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9" creationId="{35CC9598-0399-17F2-E49A-A721ED8D022C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90" creationId="{BE2E13BF-5669-D674-9AFF-C2CCEFEBEDBC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91" creationId="{BF4839FB-C42E-0614-1A95-038A75ECDC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2" creationId="{2EDE99E4-5490-8F4A-C95C-C97F37E0C1B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3" creationId="{50C2851C-9FAF-DB2F-BD3F-0AC779DC2BA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4" creationId="{D93C26E3-91F7-93EC-0CDF-94EC9BDE3D0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5" creationId="{93732278-79B7-0A75-C615-8C33952055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6" creationId="{7B785B94-F9FF-6E26-7C60-68F5ED9809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7" creationId="{092CD4FE-DEC1-2928-C717-F24FA761898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8" creationId="{37E143F4-651D-4C5D-773E-4872EA3A89C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399" creationId="{213C8A21-A9F6-7247-DDC0-37BBAFC79AB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0" creationId="{D40A3F30-6704-4F39-309E-248D31C4079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1" creationId="{B8D8E553-B153-E12C-E952-0576E573A7B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2" creationId="{8E45D4A3-410B-8140-7CC6-7AF7B991F38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3" creationId="{D0C7CD0C-91F2-6C10-DD86-23C73198185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4" creationId="{D2465827-6B91-835C-4E93-F8E78FAD5E5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5" creationId="{9CA7DF9C-FF69-F583-AA00-E124AE4D546E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6" creationId="{7F5549EB-FADC-3587-7229-12C11BAC1C0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7" creationId="{368C7A13-0F4F-B6F5-AD91-18782975D9D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8" creationId="{F336735E-FF76-244B-AEC8-98457E8A248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9" creationId="{B9043490-F086-99DC-2971-F9B6F85A778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0" creationId="{99F09DA5-0263-FD7C-13C3-991EE814019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1" creationId="{DBF3E445-20C3-114D-8524-69C371F5CCB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2" creationId="{E5808ED2-652C-ACE8-7A63-F4F6895628D1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3" creationId="{4D05ADCB-00AA-A612-1B60-35448FF99FE7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414" creationId="{935D30C2-A1D9-44F3-8024-1F474356AB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5" creationId="{5C3BEBFD-A409-989F-0B86-86F429834B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6" creationId="{4BBEC80F-93D7-A77F-B278-8F9F422DD28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7" creationId="{A76E42A3-7D48-7B01-F5CE-D0D777FEA7A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8" creationId="{0AEB4A9E-14FF-647D-37F3-1137D1E9E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9" creationId="{AE7C9FCF-AA3C-76DE-F7ED-C5394FE6336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0" creationId="{1FBEB06B-8453-D314-BF23-69B500709A1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1" creationId="{062D8D44-8B44-2F63-BA72-B19B432E1A4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2" creationId="{9A2CC2C2-6B1A-21E7-9EBB-A118344BD17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3" creationId="{4FA2EC17-F51B-C48A-0DDF-890FEC038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4" creationId="{8CB9B8C8-E4B5-F7D0-8DCA-675B1C1D168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5" creationId="{3E97965B-C6C4-3F70-BA61-3E44DF53F6A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6" creationId="{81796172-9906-60D8-E5C2-DA7B3E141F6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7" creationId="{66A723D7-E967-F41D-8333-B5395F1FD06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8" creationId="{B86B379C-EDDA-431F-DC2D-9E499D33C372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9" creationId="{4CBEAA3E-9A48-86F7-BDDD-261FCA592F2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0" creationId="{81C17B49-462E-89C8-91CE-B8134EDD7BA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1" creationId="{B19E462C-BE9B-2F37-96D6-3051475CAC4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2" creationId="{30F0110B-1DFD-85FB-1A92-E6A4EDF965D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3" creationId="{3B4FAF97-6F3F-B7F2-65BE-17D1CD10F19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4" creationId="{62C25BED-71F2-174B-F56C-D206CD2E990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5" creationId="{43E8F026-35A3-B610-643A-D56661C97E6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6" creationId="{32EF7C05-E4C2-A56B-6684-22BB9598B7A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7" creationId="{D76D7C9A-28DC-75AB-77C0-F1D29E58AE7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8" creationId="{9EA7A752-EC22-8117-1CF8-C848706EDB5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9" creationId="{D810FD5B-8E49-D6D4-F33F-11C5B1674C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0" creationId="{65434BF8-4589-AFD6-813D-B5B9417B9D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1" creationId="{7CA83AEE-BF84-8A1D-555D-F6F56B5FF65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2" creationId="{5689A2E8-1319-952B-F039-8CF7B13DF72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3" creationId="{D4211DB8-B4E3-E592-39AA-55FE5D337AF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4" creationId="{82A1C4FB-0309-2640-0934-65383A4D822D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5" creationId="{EDD15A08-225D-2E61-B8F2-895D53498F1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6" creationId="{BBCC1299-36A2-CD43-B4F8-849FF1B3BFC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7" creationId="{843F5260-1F72-61ED-3BA7-022C8F8609B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8" creationId="{BA1426CA-4704-3164-6C88-BE43AC246B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9" creationId="{3D0DFBDF-1B67-98DB-C1BA-BA14E647EC0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0" creationId="{7D13F867-A7AE-6879-2D78-559D1BB799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1" creationId="{4179136D-8B4D-B831-AE9F-CB9DD7CFC91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2" creationId="{94F8311B-F581-CB28-DDA2-947B3683F24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3" creationId="{91DFC5C8-EB81-86B3-664D-641ED5D8BA7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4" creationId="{905EEEF9-436A-76EB-E52F-67A0E7CAF20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5" creationId="{B367A841-ADDD-0342-E7F1-239ED22888B4}"/>
          </ac:spMkLst>
        </pc:spChg>
        <pc:spChg chg="add mod ord">
          <ac:chgData name="Sven Van de Velde" userId="00b08bc3e1e83696" providerId="LiveId" clId="{DD3DD1EF-B7C0-44C3-BA8B-816D15E41004}" dt="2022-05-11T05:19:46.080" v="5885" actId="1036"/>
          <ac:spMkLst>
            <pc:docMk/>
            <pc:sldMk cId="1594406428" sldId="260"/>
            <ac:spMk id="456" creationId="{EC68C8F5-FF3E-34F4-1A1B-F2A0EB9C4081}"/>
          </ac:spMkLst>
        </pc:spChg>
        <pc:spChg chg="add del">
          <ac:chgData name="Sven Van de Velde" userId="00b08bc3e1e83696" providerId="LiveId" clId="{DD3DD1EF-B7C0-44C3-BA8B-816D15E41004}" dt="2022-05-10T05:18:54.112" v="3900" actId="478"/>
          <ac:spMkLst>
            <pc:docMk/>
            <pc:sldMk cId="1594406428" sldId="260"/>
            <ac:spMk id="488" creationId="{06B64CC0-E76D-4B46-68B9-3B6211959D5E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8:56:49.609" v="6544" actId="6549"/>
          <ac:spMkLst>
            <pc:docMk/>
            <pc:sldMk cId="1594406428" sldId="260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6" creationId="{1BFCA21E-1F07-C6BD-B49F-6FCF7CEB33C5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7" creationId="{3330A12B-B379-89CF-8C55-83C96B34513A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8" creationId="{44CB499D-A269-2DDB-9956-1989366C44EC}"/>
          </ac:spMkLst>
        </pc:spChg>
        <pc:spChg chg="add del mod">
          <ac:chgData name="Sven Van de Velde" userId="00b08bc3e1e83696" providerId="LiveId" clId="{DD3DD1EF-B7C0-44C3-BA8B-816D15E41004}" dt="2022-05-10T04:56:04.379" v="3184" actId="478"/>
          <ac:spMkLst>
            <pc:docMk/>
            <pc:sldMk cId="1594406428" sldId="260"/>
            <ac:spMk id="559" creationId="{AAF8C482-B370-0451-161A-D85F0558603D}"/>
          </ac:spMkLst>
        </pc:spChg>
        <pc:spChg chg="add del mod ord">
          <ac:chgData name="Sven Van de Velde" userId="00b08bc3e1e83696" providerId="LiveId" clId="{DD3DD1EF-B7C0-44C3-BA8B-816D15E41004}" dt="2022-05-10T05:23:09.400" v="3948" actId="478"/>
          <ac:spMkLst>
            <pc:docMk/>
            <pc:sldMk cId="1594406428" sldId="260"/>
            <ac:spMk id="560" creationId="{7FE211C3-D8BA-D6E2-1CD2-432462A1A0DD}"/>
          </ac:spMkLst>
        </pc:spChg>
        <pc:spChg chg="add del mod ord">
          <ac:chgData name="Sven Van de Velde" userId="00b08bc3e1e83696" providerId="LiveId" clId="{DD3DD1EF-B7C0-44C3-BA8B-816D15E41004}" dt="2022-05-10T05:23:18.426" v="3950" actId="478"/>
          <ac:spMkLst>
            <pc:docMk/>
            <pc:sldMk cId="1594406428" sldId="260"/>
            <ac:spMk id="561" creationId="{6375C862-A248-04B8-B7AE-8A30133C7E00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3" creationId="{B1DC5219-ED62-8D55-89EA-1D73D311E176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4" creationId="{935B1A6A-B822-1166-A1F4-FE1CD24C8302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5" creationId="{11F84F16-3574-3721-832E-A42C110CA67E}"/>
          </ac:spMkLst>
        </pc:spChg>
        <pc:spChg chg="add del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6" creationId="{82514CF2-884F-5216-03B7-3012AD3ED41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7" creationId="{C526CD73-4C4B-EA3D-0A91-F2492A46DF4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8" creationId="{289FEF08-4B14-2215-7FA8-7D03E167C120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1" creationId="{C72EEAFD-5E44-F94D-3117-6B01A26F0AE6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2" creationId="{947F018A-7FC3-BEF7-F42B-99B19912E18A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3" creationId="{EEC526CC-224A-DDE4-BFDD-A63B5179D4B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4" creationId="{536E835F-A608-B610-E02B-61DA29A9F05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5" creationId="{E99A0B68-C108-6F53-C72B-8380EAD0D1C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6" creationId="{0DB80FE0-DBDD-CDB6-BE69-5AA059F16E9D}"/>
          </ac:spMkLst>
        </pc:spChg>
        <pc:spChg chg="add del mod ord">
          <ac:chgData name="Sven Van de Velde" userId="00b08bc3e1e83696" providerId="LiveId" clId="{DD3DD1EF-B7C0-44C3-BA8B-816D15E41004}" dt="2022-05-10T05:23:20.776" v="3951" actId="478"/>
          <ac:spMkLst>
            <pc:docMk/>
            <pc:sldMk cId="1594406428" sldId="260"/>
            <ac:spMk id="577" creationId="{2FA0F83E-0DB7-9B1C-A41E-E8F63C1E9B6D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79" creationId="{747D034C-C722-1800-AB87-FE7803240B1C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0" creationId="{5FB9A857-200C-0DFF-0406-670D7E53C501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1" creationId="{E96ADDC9-D270-6372-FE6D-8E07DD4DA4C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2" creationId="{34FAA39F-4776-66BC-F7AB-D93A1DA2CC42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3" creationId="{BCC153CA-2EAD-9C30-4AD0-0C87A0AAF454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84" creationId="{E7535A28-156E-DAD9-27FB-6756178B61D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5" creationId="{065D93D9-7E5F-6F53-8B1B-D946E09FB347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586" creationId="{3CDD8892-3BE6-C941-57E5-C876D77B17F0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8" creationId="{9C05CA77-0EC3-B054-A6C5-5C12A63EE3F7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9" creationId="{6E0E4181-642C-3DD3-94E5-77DF16BDF46A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0" creationId="{75647BD8-1DBF-95ED-36B2-7A794152736D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1" creationId="{EE6006D2-B8B9-0FA4-23FC-BBFC44E03E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2" creationId="{8AA0B48F-5ADC-7C0D-B84C-6596DE7746EC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3" creationId="{B14D75CB-493A-46F3-5A19-3AE94418DA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4" creationId="{F06E1212-11C1-8775-2394-1A6698A65DAD}"/>
          </ac:spMkLst>
        </pc:spChg>
        <pc:spChg chg="add del mod">
          <ac:chgData name="Sven Van de Velde" userId="00b08bc3e1e83696" providerId="LiveId" clId="{DD3DD1EF-B7C0-44C3-BA8B-816D15E41004}" dt="2022-05-10T05:06:19.627" v="3664" actId="478"/>
          <ac:spMkLst>
            <pc:docMk/>
            <pc:sldMk cId="1594406428" sldId="260"/>
            <ac:spMk id="595" creationId="{F6ADF54D-E4A3-DD62-DA25-8C4A8E9C9D1F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7" creationId="{C99AE71B-63D1-44D1-E2EB-F7A47A9B8C61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8" creationId="{8A8CC420-5A7A-3954-15B6-301333427FD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9" creationId="{D59C8FB7-3927-1377-E90E-ECC629726C1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0" creationId="{25BC2429-E542-3D46-37D4-8C75B4D3C04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1" creationId="{E5EE6EE2-7A35-9181-B0E6-9E8EDE7274D4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2" creationId="{D4D9AA81-9448-3862-41B9-3A69E88FF95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3" creationId="{2FC921CD-AA97-4EEB-389F-103A4ADDE1B6}"/>
          </ac:spMkLst>
        </pc:spChg>
        <pc:spChg chg="add del mod">
          <ac:chgData name="Sven Van de Velde" userId="00b08bc3e1e83696" providerId="LiveId" clId="{DD3DD1EF-B7C0-44C3-BA8B-816D15E41004}" dt="2022-05-10T05:06:24.441" v="3666"/>
          <ac:spMkLst>
            <pc:docMk/>
            <pc:sldMk cId="1594406428" sldId="260"/>
            <ac:spMk id="604" creationId="{E0C7CADC-F77C-EE5F-6827-87C84AACA163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605" creationId="{10787F91-9CD3-101B-B26C-FB1A69A041D6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6" creationId="{8D7EC900-699C-DB36-03E4-6C8E8AE21215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7" creationId="{23EE9038-C6B0-6745-D28C-9025BA702C00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09" creationId="{EA2FF2A5-A264-C731-337C-532790F71E5F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0" creationId="{A7046E74-0C6E-3014-488C-B07A2B7D3365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1" creationId="{0A177E1A-45AF-4403-2700-E7E609FFE9AD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3" creationId="{0012EB3C-D8EE-35BB-6C1C-017A06E61959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4" creationId="{77ACDE12-9647-400A-104A-F453F8C66182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5" creationId="{461F60E7-85AC-2BC0-CF89-F27ACFF868F0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618" creationId="{590BBE61-0E03-45F3-A142-07D52FA72392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0" creationId="{E6F045D5-74E6-A82C-F51F-753FC1D083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1" creationId="{70AB59F1-3D11-F0AD-4A19-BB7EB553EC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2" creationId="{873EEF98-C6B5-D43D-B9C5-708DC67FECE0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3" creationId="{41AF899E-A43F-8362-D0CA-26BCA4C9C17A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4" creationId="{BA7EA89B-BCDA-029D-15B1-8D554A8755F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5" creationId="{7856E3CE-7AFE-7042-9A83-1254C459AE06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6" creationId="{B4BC5587-CFB0-7A2B-2023-25D0FB3833D4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7" creationId="{B80DEA9F-012D-FE90-7056-68A343ED479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8" creationId="{9F5C5C15-B181-C8C4-03BF-702AFC69BBF0}"/>
          </ac:spMkLst>
        </pc:spChg>
        <pc:spChg chg="add del mod">
          <ac:chgData name="Sven Van de Velde" userId="00b08bc3e1e83696" providerId="LiveId" clId="{DD3DD1EF-B7C0-44C3-BA8B-816D15E41004}" dt="2022-05-10T05:26:07.674" v="4112" actId="478"/>
          <ac:spMkLst>
            <pc:docMk/>
            <pc:sldMk cId="1594406428" sldId="260"/>
            <ac:spMk id="629" creationId="{91C8C805-B0D5-B315-8F66-5D8363D3A8E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0" creationId="{DA43FC10-0648-7028-7378-5BD53AF1BA25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1" creationId="{09615A6E-0770-E1C8-A7FD-33D8F8DBE81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2" creationId="{DFE6515C-7BEC-5A69-6DA9-33E77AC3DEA1}"/>
          </ac:spMkLst>
        </pc:spChg>
        <pc:spChg chg="add del mod">
          <ac:chgData name="Sven Van de Velde" userId="00b08bc3e1e83696" providerId="LiveId" clId="{DD3DD1EF-B7C0-44C3-BA8B-816D15E41004}" dt="2022-05-10T05:26:32.200" v="4159" actId="478"/>
          <ac:spMkLst>
            <pc:docMk/>
            <pc:sldMk cId="1594406428" sldId="260"/>
            <ac:spMk id="633" creationId="{270F1071-CE54-1436-3BA6-3369EBA4B799}"/>
          </ac:spMkLst>
        </pc:spChg>
        <pc:spChg chg="mod">
          <ac:chgData name="Sven Van de Velde" userId="00b08bc3e1e83696" providerId="LiveId" clId="{DD3DD1EF-B7C0-44C3-BA8B-816D15E41004}" dt="2022-05-10T05:26:56.195" v="4181" actId="208"/>
          <ac:spMkLst>
            <pc:docMk/>
            <pc:sldMk cId="1594406428" sldId="260"/>
            <ac:spMk id="636" creationId="{76738F3A-5CCB-0BDE-860B-58780F270A2B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7" creationId="{482222DF-AAC3-949D-DDEF-CF640360BEB0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8" creationId="{19E978B7-44AC-0CAE-8462-D283DBE636ED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0" creationId="{41535BCE-7038-EDE0-7AA4-E79B4BD647C7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1" creationId="{A0200691-0A63-5A11-E8E2-81A1F69DA94F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2" creationId="{B031B559-7976-AB56-19D9-EA115A3C2CFB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4" creationId="{0715477A-1516-FB93-302E-D2AABA8E9259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5" creationId="{FFEE61A6-7FF1-0A3B-DFF4-8E9155E45B21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6" creationId="{0769CC07-C799-F493-2199-47762C88552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7" creationId="{2F971116-A6A9-DA16-4E77-8DC91D8E088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8" creationId="{3503451E-9C3F-EF35-AA64-44439C5ADAE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9" creationId="{CF2D6C61-90DF-FEEE-C9A7-A1156FD2CB4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0" creationId="{DEAE463F-3CBB-5556-0BA2-9489128685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1" creationId="{4AD2F4D2-C972-3472-E8B0-B2DE4E575B3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2" creationId="{4B528818-26A9-4BA4-9E51-CA86A9DF1D91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3" creationId="{8F7B0313-6C8F-A385-21F4-15BE2A6965B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4" creationId="{D4276C39-05EC-B0A5-E59A-0BCC8BDA474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5" creationId="{9C1249F4-565C-E78F-4299-0C0E4B7327C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6" creationId="{9FD0C888-2CD2-BD94-7763-5C028CE92B9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7" creationId="{26877777-AFCF-0680-ABFA-2B0D8909F473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59" creationId="{DF4058FF-9F74-1515-6E2C-7D30095E5FB2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0" creationId="{638F02CD-8D76-D5A3-0720-22ECFB87B88F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1" creationId="{190DBB11-507A-50B5-003C-90D8E191D3A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62" creationId="{87F1BF85-CF39-24B0-5C24-5E8605226EF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4" creationId="{F9515434-000F-C78A-89BD-55228CF40110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5" creationId="{FE28CBAC-B807-FB2A-6B5B-3109B34EA9C1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6" creationId="{22E091F9-39A7-16B0-AD38-0C9A01CD036B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7" creationId="{9F8BEB79-1C69-4BFB-7975-8E4D9454CDC4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8" creationId="{597E5FD2-6F95-8348-BB91-B38E52D1C7C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9" creationId="{96DA9C7D-BC5F-626D-B9F2-7C15803A496F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70" creationId="{F95B9BC1-0521-E283-66B1-FC021DDCD804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71" creationId="{82B68CFA-7ECE-CF59-BF08-1D1E34FAC8E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3" creationId="{E0A83729-0528-47A1-AE67-4A210A496F4F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4" creationId="{E7A846C6-2726-71C4-5FEE-105FBE1FA54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5" creationId="{60249B2F-E8E4-BF46-14CE-0C8279DB1AE5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6" creationId="{9A54DC77-D957-7D03-C62D-F8111D39EAE6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678" creationId="{FEC8E652-BEF4-40B0-92B0-2F2AF0E4A7D1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9" creationId="{2D62BFB0-B1D3-6DFA-F758-E89CFCCE6E1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0" creationId="{9CEE0230-B20F-86CF-E78E-E02E6D84E5A4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1" creationId="{2E219557-4401-A518-BE14-3896677F3456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82" creationId="{DC0F1955-C896-7DFF-A4F6-102C3815BC93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4" creationId="{ECF04339-3A2D-202A-4A31-6E7F82AD64ED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5" creationId="{A0A40855-FD91-C265-1FBE-98AD6252CE2F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6" creationId="{115E0E84-5601-580D-C1B8-548F8154A10E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7" creationId="{FD9F0A04-09B2-403F-9A18-4C40B4F78CA4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8" creationId="{61FAEFE0-C65D-A94A-11BC-54CE36A5E516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9" creationId="{06044F07-5124-8ADE-E16F-37E13429066B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90" creationId="{CE9929B7-F06D-77FE-0B11-FB7EC212A0D8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94" creationId="{8F627417-D81C-E587-E005-1B395EAA1800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701" creationId="{1BB13D64-D0A0-455C-A436-57F09E67043D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04" creationId="{878F9229-2127-4A24-A18C-6ECA45058468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08" creationId="{464F9B3A-21EB-9DE9-89CF-71B1F7C6CBE4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3" creationId="{E5C0A303-6913-D7A2-0C17-1DB82DEC14F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6" creationId="{7574A503-5ED5-EE2E-A214-2A37DE96F521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7" creationId="{A5D7DC88-7F09-4103-900F-B0BBA8234110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8" creationId="{B60B5042-96C0-4C97-BE40-DE8E5452C40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0" creationId="{A8C9F8DE-554C-46DD-6140-0D0E324D0FBD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1" creationId="{6E658E78-CC51-19DA-1E47-F03FD2C4E55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2" creationId="{1F023318-0450-4038-E353-C8E72A12379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3" creationId="{953082C1-26AC-925A-78F9-99F04EA0D8D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7" creationId="{7830E80F-183A-92D6-6BC8-924E404F75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9" creationId="{1DC35107-BE76-418C-AE89-6AF0DDBCBE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0" creationId="{40EB7B2C-DEB7-2F5D-2900-CC5E460610A4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1" creationId="{85E5BB5E-E950-8145-055C-787041C288A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2" creationId="{97A73C6C-38A2-2EAE-49F7-2F5E96A001F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3" creationId="{434863E1-0A3D-FDAD-A2D0-8BD2BD0AD5A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4" creationId="{34161380-13C9-477C-88CD-EDD25BF1BEB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5" creationId="{09F109FC-CFD4-2737-CAE4-94B1FDF002A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6" creationId="{6CEBC0AE-E588-8D94-D1C7-46D4F6C2CBA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39" creationId="{FCFC8731-A6DB-DE9B-844B-B27A7EF41009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0" creationId="{A7541B82-FC80-BB28-3FF7-97BE7AD2DD51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1" creationId="{A83534B7-C3AA-4459-3879-FFE41504DB2B}"/>
          </ac:spMkLst>
        </pc:spChg>
        <pc:spChg chg="add del mod">
          <ac:chgData name="Sven Van de Velde" userId="00b08bc3e1e83696" providerId="LiveId" clId="{DD3DD1EF-B7C0-44C3-BA8B-816D15E41004}" dt="2022-05-10T05:36:27.782" v="4493" actId="21"/>
          <ac:spMkLst>
            <pc:docMk/>
            <pc:sldMk cId="1594406428" sldId="260"/>
            <ac:spMk id="742" creationId="{3D89D20D-1915-83F9-24BE-470B61E1F221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4" creationId="{224B31CE-1F53-5CF1-A965-011975298904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5" creationId="{1944CF92-276D-1DA6-AA78-5D3B5DFE388E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6" creationId="{A7B64CD0-6A01-C106-22CC-75733740FDCD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7" creationId="{BC5C071A-F2F3-3A25-23D9-038127BF325B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8" creationId="{9251393F-E09C-4B78-0726-454A6EE6F5E0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9" creationId="{0AC11662-6468-A0CF-1FDD-CBE2F1F179D9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50" creationId="{4DDC60C3-B45B-6860-A729-8AED170E5257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51" creationId="{D3E52B3D-2EE8-3984-4D17-61067A027B3C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3" creationId="{B8D566C7-F9B1-FEF3-C12B-E21015515724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4" creationId="{98E92353-5478-9566-96FC-D976F0A4C8C1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5" creationId="{9448AA79-F297-8589-17AA-680946E6A120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6" creationId="{768CAEB1-34B2-CDC1-A324-053EC0AD5C1A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7" creationId="{1CFEF1F4-B72A-34C1-41AF-25CB797B8392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8" creationId="{9FEC9B78-FAD9-EDE2-FA97-C98A3B6A7189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9" creationId="{45B3993F-292F-01E2-2512-4D3183FFA90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0" creationId="{5BEA6C33-016A-952C-CD40-98D564E12371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2" creationId="{00347691-552B-03FB-EDCC-B2A0893995E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3" creationId="{86A2AE9B-8252-5E49-E16F-0CDF01283D3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4" creationId="{8D15886A-7B58-E938-82B9-56C7D5DAC1A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5" creationId="{F7D8E14E-ABBB-E14C-9703-9025D4B36B2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6" creationId="{C2BACFD1-4AB7-2B73-0642-1BC70F68758E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7" creationId="{2F887A71-9D52-CD2E-2351-BE2C16F3DD62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8" creationId="{A0C0F06A-BE1A-663D-77B7-5BC720D32415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1" creationId="{E79BCDAA-6BE7-0878-7E50-D28B385B424C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2" creationId="{6E91927D-0989-245A-5439-E66B9422729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3" creationId="{EE8C5ED7-07AC-777C-78A6-61E4319442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6" creationId="{6D583A42-8193-56CD-B3A1-B7E42264EB11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7" creationId="{DF560FA2-74D9-2473-50E8-C9373C605C6D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8" creationId="{C26F866E-8480-CA87-36AF-4C31751AEDE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1" creationId="{283B61BF-FEDA-00A0-78EB-E406CBA372A9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2" creationId="{7B51E8B4-E651-A01B-858D-1128D8665EFA}"/>
          </ac:spMkLst>
        </pc:spChg>
        <pc:spChg chg="mod">
          <ac:chgData name="Sven Van de Velde" userId="00b08bc3e1e83696" providerId="LiveId" clId="{DD3DD1EF-B7C0-44C3-BA8B-816D15E41004}" dt="2022-05-11T18:56:53.660" v="6549" actId="20577"/>
          <ac:spMkLst>
            <pc:docMk/>
            <pc:sldMk cId="1594406428" sldId="260"/>
            <ac:spMk id="783" creationId="{EC7817EF-B368-4F73-B807-4D9F61B614A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4" creationId="{E59E743C-CD60-44DD-8EAA-EE8D2671B993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5" creationId="{0EE30AC2-418B-6DA6-B555-9E5FC596E44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6" creationId="{B2EF7F9C-6151-445C-BB58-050D4BBA97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7" creationId="{603F0A91-CD7B-44BD-BBD5-802D980F6EE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88" creationId="{33E8F25B-965C-BB70-E03D-563616577AE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9" creationId="{6C1C001B-54B1-4A5D-AD4E-855C1D5D0E4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1" creationId="{1DE4DAC4-A3BA-4FFD-B94A-9A31E4E529D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2" creationId="{0BB3EFE8-6FD6-4648-9EDC-88F4BA55D433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3" creationId="{5093E1C7-C845-0069-4636-647B6AFF412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4" creationId="{9DA7210D-9F07-486C-81EB-573B786F8DC6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6" creationId="{1A4B967A-317B-1E01-79CF-F94C75C453A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7" creationId="{215170FD-2115-41EF-BDD9-25C93B60760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8" creationId="{A6976F11-31EF-4AF2-8897-E6372A3A363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9" creationId="{081297A7-8D77-4760-8231-AF87687B0ED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0" creationId="{4F021C9E-336E-449A-B4DF-C428A7188FE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1" creationId="{E3F20C30-8C60-4FEF-B997-495249C1220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2" creationId="{DFCBF8D7-4E2A-4704-ABF1-A27FF3A30E2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3" creationId="{07AFFBA4-E30C-4CA4-8E01-2320339D51D7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804" creationId="{E16872E1-EBEC-4EB1-D30A-867C962BD75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5" creationId="{8908002F-CF36-4936-92DA-C123F50ECE2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6" creationId="{9473250A-3D9B-4DF5-9C87-8B81CFBC8EB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07" creationId="{B2F94966-46E7-6D93-661E-327577923C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8" creationId="{FD0413ED-CD68-4625-8335-E9066E84E02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0" creationId="{3B64F0C0-3D5B-4B15-8281-F7CA7340DDE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1" creationId="{4FC0EB15-56CF-4773-9411-96178EEC207D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2" creationId="{F91281C8-CE89-6E91-4343-13E693B5B227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3" creationId="{848EB8F2-CD1C-4C31-B527-FD77515FEBF4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4" creationId="{7F3D0524-5FBA-097D-2A5C-73D809DAFAB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5" creationId="{C9289DC9-0BFD-4E8D-B83C-7C3DBFFA50F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6" creationId="{D870C080-D8D7-45A0-A902-593DE2E71C38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7" creationId="{2117CAB2-A653-EA7D-170D-BCCE29461B1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8" creationId="{A2FC9864-C164-4F91-9655-B10D9756136D}"/>
          </ac:spMkLst>
        </pc:spChg>
        <pc:spChg chg="add del mod">
          <ac:chgData name="Sven Van de Velde" userId="00b08bc3e1e83696" providerId="LiveId" clId="{DD3DD1EF-B7C0-44C3-BA8B-816D15E41004}" dt="2022-05-10T05:37:16.561" v="4581" actId="478"/>
          <ac:spMkLst>
            <pc:docMk/>
            <pc:sldMk cId="1594406428" sldId="260"/>
            <ac:spMk id="819" creationId="{F8CC3813-0960-D6E6-DD19-F5CF4711BE3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0" creationId="{3E45C96F-A1CC-466C-93F8-B809AF41F47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1" creationId="{9C337E3A-6DBC-4C9D-B6DA-7757084CD61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3" creationId="{88E973CD-232E-4597-91D5-BD1E09C46B7B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4" creationId="{CF7EF0D3-5D2D-8919-3DCC-98AAC8B1B3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5" creationId="{3767C302-CB86-4FD1-815A-D3EAEFB5F8A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6" creationId="{DEDF9675-651B-4DD6-B5ED-511B448458C6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7" creationId="{BE78398A-9AFE-F747-E221-102D9ECAC88F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8" creationId="{AAB14083-AED4-44FA-A4D8-E35B91EE10C1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9" creationId="{51268764-FC15-60CC-053E-65651D077B1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0" creationId="{1FCFDBD0-D33F-4F7B-AF29-F19DAAD102E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1" creationId="{C18FEF2D-B164-4206-B6C0-062F90FE271F}"/>
          </ac:spMkLst>
        </pc:spChg>
        <pc:spChg chg="add del mod">
          <ac:chgData name="Sven Van de Velde" userId="00b08bc3e1e83696" providerId="LiveId" clId="{DD3DD1EF-B7C0-44C3-BA8B-816D15E41004}" dt="2022-05-10T05:36:50.316" v="4576" actId="478"/>
          <ac:spMkLst>
            <pc:docMk/>
            <pc:sldMk cId="1594406428" sldId="260"/>
            <ac:spMk id="832" creationId="{C70D1236-4D69-CDA4-7C6A-6E94BBD0C54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3" creationId="{F6098227-45DF-4D74-9D73-14E3D00B66B6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4" creationId="{5A1ECBF5-BEDB-E94F-1302-F095EEA1EF90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9" creationId="{2B180403-F6EE-456A-1C0E-CDC99950C7D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0" creationId="{B1DD8C38-A193-30AE-6CE3-E2F59A84F28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1" creationId="{A113A089-D093-A9B9-F052-5D561C43B3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2" creationId="{A5DE7022-405A-6884-37D9-C2829A9A74D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3" creationId="{CB97A0DC-AC8A-89D5-4A26-A95EBDF14766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4" creationId="{D7A72929-A2BC-13DE-D456-19B1F7F4EFE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5" creationId="{0B731C82-C1F9-0C2D-E508-CB414D2ABAEB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6" creationId="{E7FBDB55-5C79-C788-644A-1CF1791BB97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7" creationId="{F5887755-4760-B566-B6DD-79D9BC584B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8" creationId="{198452B4-53E1-9B30-125F-122E5B1BAD2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9" creationId="{4171DDF9-751D-7BA3-FE21-161AE5CEE53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0" creationId="{C307CF05-3A38-52A7-DF6E-1E44F94C45F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1" creationId="{3A497D23-E6C7-FB4E-8522-435699AA3C70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3" creationId="{98E54126-909D-DA7D-5CA0-7A61EF598454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4" creationId="{7CA5D78E-34A6-3B93-E9D5-F5C69457CD2F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5" creationId="{999581A1-BBA2-E328-E3AB-BEF6EAFA150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6" creationId="{694B6DE2-3ED8-9006-C675-C650B4D0821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7" creationId="{EF94D4B1-35D7-0DFB-F877-C33331A22517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8" creationId="{52FA863E-6DF9-E3B5-6129-0346BAB67EA2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9" creationId="{A1E226BA-BF50-05E7-7C8A-457C2B8100DC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0" creationId="{381A245C-011F-ACC3-5F04-0E0D0BD60EF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2" creationId="{FEB8187A-0B61-6005-B136-851CF556A2E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3" creationId="{99E3B355-342C-4CE4-CAE4-0A10B8F26DD4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4" creationId="{2B8B3A2D-FC27-26C1-6905-1FCF66769185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5" creationId="{30F8FB07-15CF-760D-5C0F-2BF7714263C8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6" creationId="{A41496DC-8A4E-7EE1-8C27-DA0FDD070D89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7" creationId="{89DF085E-7F09-71B5-CE25-2F10AB220C0A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8" creationId="{A180F543-EADC-AFDA-1498-E55DCE0ADB13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9" creationId="{964997B3-22FB-B9B2-9D73-AFB3878A89D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1" creationId="{0342EFFC-E534-174F-2BE7-FD1F0B1C8845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2" creationId="{C191F46D-8FDA-11F7-72E6-01FF2F4C772A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3" creationId="{AEFD13D6-96BE-234E-DA09-C333A042E414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4" creationId="{30F4C804-F88B-8B20-7BDB-7127446462B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5" creationId="{3D2CB57D-C3A8-CC65-044A-67FE1332B0BF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6" creationId="{8515B500-C218-EE09-2673-0A4BDE07A6E2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7" creationId="{6E64290A-320C-C8F3-6D3E-AF10A2D5853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78" creationId="{5DF1DDB0-1710-9BBF-9733-9F83F54A96A4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0" creationId="{1F9FC798-D24B-0DF4-85E5-6109918D487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1" creationId="{892DF023-BFC4-3C2C-42B1-4D49B83A0D2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2" creationId="{E36F7142-0B05-282E-FF80-7C34A52306A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3" creationId="{063C4828-2954-087D-DC44-0DE9EEC914C6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4" creationId="{2607AE0B-F9EB-FE41-2C7F-43DA127AF3E2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5" creationId="{44ECBA6A-EF3F-E8F0-8B30-E42FBFD6EDA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6" creationId="{27C4DB1E-09C5-505D-70DD-9E2482CF053A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89" creationId="{D696F09A-8901-8D9B-49F5-59958AA1DAC5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0" creationId="{FAF3B55C-3D3F-EEBC-4019-81C09853AC8E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1" creationId="{833BF03A-3D1C-47B5-9176-4B169F8EDF3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92" creationId="{B70C53F4-7A9B-B4B6-CFCC-F6382AB0BCF2}"/>
          </ac:spMkLst>
        </pc:spChg>
        <pc:spChg chg="add mod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905" creationId="{8533D080-DA3E-31FE-1334-E57E6CA9E785}"/>
          </ac:spMkLst>
        </pc:spChg>
        <pc:spChg chg="add mod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906" creationId="{E19253F4-B219-6217-0BAF-75DF8B96879C}"/>
          </ac:spMkLst>
        </pc:spChg>
        <pc:spChg chg="add mod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907" creationId="{8EB62133-1E1F-2D55-3FEF-B62E7F69072A}"/>
          </ac:spMkLst>
        </pc:spChg>
        <pc:spChg chg="add mod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908" creationId="{4D6FBC09-A019-C594-8C96-D67A7AE2DAF9}"/>
          </ac:spMkLst>
        </pc:spChg>
        <pc:spChg chg="add mod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909" creationId="{C810DA64-0994-8012-4C06-1C23DD2821EB}"/>
          </ac:spMkLst>
        </pc:spChg>
        <pc:spChg chg="add mod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910" creationId="{3B20D6AD-7DC6-3D47-9C42-8195E5E79E08}"/>
          </ac:spMkLst>
        </pc:spChg>
        <pc:spChg chg="add mod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911" creationId="{61703FC1-7009-6EE8-0A14-73BBEF69B541}"/>
          </ac:spMkLst>
        </pc:spChg>
        <pc:spChg chg="add mod">
          <ac:chgData name="Sven Van de Velde" userId="00b08bc3e1e83696" providerId="LiveId" clId="{DD3DD1EF-B7C0-44C3-BA8B-816D15E41004}" dt="2022-05-11T05:14:49.215" v="5320" actId="1035"/>
          <ac:spMkLst>
            <pc:docMk/>
            <pc:sldMk cId="1594406428" sldId="260"/>
            <ac:spMk id="912" creationId="{565A9F96-70F0-A72F-680C-F74039FC274D}"/>
          </ac:spMkLst>
        </pc:spChg>
        <pc:spChg chg="add mod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913" creationId="{48DDB717-ACF7-4EE3-3E2C-AF034AC05239}"/>
          </ac:spMkLst>
        </pc:spChg>
        <pc:spChg chg="add mod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914" creationId="{507ADE77-7313-F7FF-8D6A-68A2852EC2AA}"/>
          </ac:spMkLst>
        </pc:spChg>
        <pc:spChg chg="add mod">
          <ac:chgData name="Sven Van de Velde" userId="00b08bc3e1e83696" providerId="LiveId" clId="{DD3DD1EF-B7C0-44C3-BA8B-816D15E41004}" dt="2022-05-11T05:15:03.337" v="5385" actId="1035"/>
          <ac:spMkLst>
            <pc:docMk/>
            <pc:sldMk cId="1594406428" sldId="260"/>
            <ac:spMk id="915" creationId="{9471F864-E6BB-BB9D-A91F-C5F69C8303F1}"/>
          </ac:spMkLst>
        </pc:spChg>
        <pc:spChg chg="add mod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916" creationId="{B9A2BFFE-A109-0022-C8FD-8D9A67FD73B6}"/>
          </ac:spMkLst>
        </pc:spChg>
        <pc:spChg chg="add mod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917" creationId="{75CEEA9E-4366-F8B6-0794-E3FCFCBA1DD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918" creationId="{E772E237-3C60-FD53-8D01-2EED9336E9E7}"/>
          </ac:spMkLst>
        </pc:spChg>
        <pc:spChg chg="add mod">
          <ac:chgData name="Sven Van de Velde" userId="00b08bc3e1e83696" providerId="LiveId" clId="{DD3DD1EF-B7C0-44C3-BA8B-816D15E41004}" dt="2022-05-11T05:20:15.942" v="5923" actId="6549"/>
          <ac:spMkLst>
            <pc:docMk/>
            <pc:sldMk cId="1594406428" sldId="260"/>
            <ac:spMk id="919" creationId="{17672B8A-748B-643B-397B-45905613AB9E}"/>
          </ac:spMkLst>
        </pc:spChg>
        <pc:spChg chg="add mod">
          <ac:chgData name="Sven Van de Velde" userId="00b08bc3e1e83696" providerId="LiveId" clId="{DD3DD1EF-B7C0-44C3-BA8B-816D15E41004}" dt="2022-05-11T05:20:05.410" v="5917" actId="6549"/>
          <ac:spMkLst>
            <pc:docMk/>
            <pc:sldMk cId="1594406428" sldId="260"/>
            <ac:spMk id="920" creationId="{7E5BBB98-620E-A91F-C9AE-3994648D8FEF}"/>
          </ac:spMkLst>
        </pc:spChg>
        <pc:spChg chg="add mod">
          <ac:chgData name="Sven Van de Velde" userId="00b08bc3e1e83696" providerId="LiveId" clId="{DD3DD1EF-B7C0-44C3-BA8B-816D15E41004}" dt="2022-05-11T05:20:08.245" v="5918" actId="6549"/>
          <ac:spMkLst>
            <pc:docMk/>
            <pc:sldMk cId="1594406428" sldId="260"/>
            <ac:spMk id="921" creationId="{B1B16C2E-D117-BF2B-78C2-2A200DFD5A1C}"/>
          </ac:spMkLst>
        </pc:spChg>
        <pc:spChg chg="add mod">
          <ac:chgData name="Sven Van de Velde" userId="00b08bc3e1e83696" providerId="LiveId" clId="{DD3DD1EF-B7C0-44C3-BA8B-816D15E41004}" dt="2022-05-11T05:20:09.428" v="5919" actId="6549"/>
          <ac:spMkLst>
            <pc:docMk/>
            <pc:sldMk cId="1594406428" sldId="260"/>
            <ac:spMk id="922" creationId="{A73D2157-05AA-58D3-989A-DC650FEED6FB}"/>
          </ac:spMkLst>
        </pc:spChg>
        <pc:spChg chg="add mod">
          <ac:chgData name="Sven Van de Velde" userId="00b08bc3e1e83696" providerId="LiveId" clId="{DD3DD1EF-B7C0-44C3-BA8B-816D15E41004}" dt="2022-05-11T05:20:10.833" v="5920" actId="6549"/>
          <ac:spMkLst>
            <pc:docMk/>
            <pc:sldMk cId="1594406428" sldId="260"/>
            <ac:spMk id="923" creationId="{DCDEFB7C-9C1B-D45A-D90E-30A1427A5CE6}"/>
          </ac:spMkLst>
        </pc:spChg>
        <pc:spChg chg="add mod">
          <ac:chgData name="Sven Van de Velde" userId="00b08bc3e1e83696" providerId="LiveId" clId="{DD3DD1EF-B7C0-44C3-BA8B-816D15E41004}" dt="2022-05-11T05:16:43.742" v="5708" actId="164"/>
          <ac:spMkLst>
            <pc:docMk/>
            <pc:sldMk cId="1594406428" sldId="260"/>
            <ac:spMk id="924" creationId="{5907C792-4992-82A2-D313-63ABA4A282FB}"/>
          </ac:spMkLst>
        </pc:spChg>
        <pc:spChg chg="add mod">
          <ac:chgData name="Sven Van de Velde" userId="00b08bc3e1e83696" providerId="LiveId" clId="{DD3DD1EF-B7C0-44C3-BA8B-816D15E41004}" dt="2022-05-11T05:20:12.921" v="5921" actId="6549"/>
          <ac:spMkLst>
            <pc:docMk/>
            <pc:sldMk cId="1594406428" sldId="260"/>
            <ac:spMk id="925" creationId="{BC35435C-9417-5F51-4AD6-F8C977062853}"/>
          </ac:spMkLst>
        </pc:spChg>
        <pc:spChg chg="add mod">
          <ac:chgData name="Sven Van de Velde" userId="00b08bc3e1e83696" providerId="LiveId" clId="{DD3DD1EF-B7C0-44C3-BA8B-816D15E41004}" dt="2022-05-11T05:20:14.572" v="5922" actId="6549"/>
          <ac:spMkLst>
            <pc:docMk/>
            <pc:sldMk cId="1594406428" sldId="260"/>
            <ac:spMk id="926" creationId="{1F9768B2-6488-053C-0E03-5C2FF7803A96}"/>
          </ac:spMkLst>
        </pc:spChg>
        <pc:grpChg chg="add del mod ord">
          <ac:chgData name="Sven Van de Velde" userId="00b08bc3e1e83696" providerId="LiveId" clId="{DD3DD1EF-B7C0-44C3-BA8B-816D15E41004}" dt="2022-05-10T05:11:02.798" v="3827" actId="165"/>
          <ac:grpSpMkLst>
            <pc:docMk/>
            <pc:sldMk cId="1594406428" sldId="260"/>
            <ac:grpSpMk id="2" creationId="{0E1A2199-8E96-945B-0655-4833E80BD9DB}"/>
          </ac:grpSpMkLst>
        </pc:grpChg>
        <pc:grpChg chg="add del mod">
          <ac:chgData name="Sven Van de Velde" userId="00b08bc3e1e83696" providerId="LiveId" clId="{DD3DD1EF-B7C0-44C3-BA8B-816D15E41004}" dt="2022-05-10T04:42:30.585" v="2595" actId="165"/>
          <ac:grpSpMkLst>
            <pc:docMk/>
            <pc:sldMk cId="1594406428" sldId="260"/>
            <ac:grpSpMk id="48" creationId="{F28C7BB2-4D2D-DC9B-F683-F15CD9D02247}"/>
          </ac:grpSpMkLst>
        </pc:grpChg>
        <pc:grpChg chg="add del mod">
          <ac:chgData name="Sven Van de Velde" userId="00b08bc3e1e83696" providerId="LiveId" clId="{DD3DD1EF-B7C0-44C3-BA8B-816D15E41004}" dt="2022-05-11T05:11:25.637" v="5084" actId="165"/>
          <ac:grpSpMkLst>
            <pc:docMk/>
            <pc:sldMk cId="1594406428" sldId="260"/>
            <ac:grpSpMk id="60" creationId="{5D744C24-074A-8E2F-20A6-B76EBA8306EF}"/>
          </ac:grpSpMkLst>
        </pc:grpChg>
        <pc:grpChg chg="add del mod">
          <ac:chgData name="Sven Van de Velde" userId="00b08bc3e1e83696" providerId="LiveId" clId="{DD3DD1EF-B7C0-44C3-BA8B-816D15E41004}" dt="2022-05-10T04:34:49.016" v="2307" actId="478"/>
          <ac:grpSpMkLst>
            <pc:docMk/>
            <pc:sldMk cId="1594406428" sldId="260"/>
            <ac:grpSpMk id="261" creationId="{F6128536-F7F5-2037-252A-BCAD04037BF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489" creationId="{8EE21376-4684-F42E-0A34-56D28CEA0691}"/>
          </ac:grpSpMkLst>
        </pc:grpChg>
        <pc:grpChg chg="add mod">
          <ac:chgData name="Sven Van de Velde" userId="00b08bc3e1e83696" providerId="LiveId" clId="{DD3DD1EF-B7C0-44C3-BA8B-816D15E41004}" dt="2022-05-11T05:20:28.490" v="5972" actId="1036"/>
          <ac:grpSpMkLst>
            <pc:docMk/>
            <pc:sldMk cId="1594406428" sldId="260"/>
            <ac:grpSpMk id="515" creationId="{2A7265DF-DB1C-98C4-F069-D978551A9D48}"/>
          </ac:grpSpMkLst>
        </pc:grpChg>
        <pc:grpChg chg="add mod">
          <ac:chgData name="Sven Van de Velde" userId="00b08bc3e1e83696" providerId="LiveId" clId="{DD3DD1EF-B7C0-44C3-BA8B-816D15E41004}" dt="2022-05-11T05:16:50.845" v="5709" actId="164"/>
          <ac:grpSpMkLst>
            <pc:docMk/>
            <pc:sldMk cId="1594406428" sldId="260"/>
            <ac:grpSpMk id="516" creationId="{6B5F0A5D-1422-5202-CB28-596618D77D1A}"/>
          </ac:grpSpMkLst>
        </pc:grpChg>
        <pc:grpChg chg="add mod">
          <ac:chgData name="Sven Van de Velde" userId="00b08bc3e1e83696" providerId="LiveId" clId="{DD3DD1EF-B7C0-44C3-BA8B-816D15E41004}" dt="2022-05-11T05:16:56.571" v="5710" actId="164"/>
          <ac:grpSpMkLst>
            <pc:docMk/>
            <pc:sldMk cId="1594406428" sldId="260"/>
            <ac:grpSpMk id="517" creationId="{E04946C1-B9B6-A3ED-6774-C05D72FB77FE}"/>
          </ac:grpSpMkLst>
        </pc:grpChg>
        <pc:grpChg chg="add mod">
          <ac:chgData name="Sven Van de Velde" userId="00b08bc3e1e83696" providerId="LiveId" clId="{DD3DD1EF-B7C0-44C3-BA8B-816D15E41004}" dt="2022-05-11T05:17:03.077" v="5711" actId="164"/>
          <ac:grpSpMkLst>
            <pc:docMk/>
            <pc:sldMk cId="1594406428" sldId="260"/>
            <ac:grpSpMk id="518" creationId="{DFCE7637-AE51-C77A-5577-82C44D750640}"/>
          </ac:grpSpMkLst>
        </pc:grpChg>
        <pc:grpChg chg="add mod">
          <ac:chgData name="Sven Van de Velde" userId="00b08bc3e1e83696" providerId="LiveId" clId="{DD3DD1EF-B7C0-44C3-BA8B-816D15E41004}" dt="2022-05-11T05:17:09.048" v="5712" actId="164"/>
          <ac:grpSpMkLst>
            <pc:docMk/>
            <pc:sldMk cId="1594406428" sldId="260"/>
            <ac:grpSpMk id="519" creationId="{DFD31773-7E2E-A4ED-8D21-8656EC0D1CEF}"/>
          </ac:grpSpMkLst>
        </pc:grpChg>
        <pc:grpChg chg="add mod">
          <ac:chgData name="Sven Van de Velde" userId="00b08bc3e1e83696" providerId="LiveId" clId="{DD3DD1EF-B7C0-44C3-BA8B-816D15E41004}" dt="2022-05-11T05:17:35.663" v="5715" actId="338"/>
          <ac:grpSpMkLst>
            <pc:docMk/>
            <pc:sldMk cId="1594406428" sldId="260"/>
            <ac:grpSpMk id="520" creationId="{0D4AFA56-9840-3DF2-F87C-804316B0D240}"/>
          </ac:grpSpMkLst>
        </pc:grpChg>
        <pc:grpChg chg="add mod">
          <ac:chgData name="Sven Van de Velde" userId="00b08bc3e1e83696" providerId="LiveId" clId="{DD3DD1EF-B7C0-44C3-BA8B-816D15E41004}" dt="2022-05-11T05:17:41.338" v="5716" actId="164"/>
          <ac:grpSpMkLst>
            <pc:docMk/>
            <pc:sldMk cId="1594406428" sldId="260"/>
            <ac:grpSpMk id="521" creationId="{E04D4D6C-1B3E-3982-AEF5-61D1CBC1617B}"/>
          </ac:grpSpMkLst>
        </pc:grpChg>
        <pc:grpChg chg="add mod">
          <ac:chgData name="Sven Van de Velde" userId="00b08bc3e1e83696" providerId="LiveId" clId="{DD3DD1EF-B7C0-44C3-BA8B-816D15E41004}" dt="2022-05-11T05:18:13.669" v="5717" actId="164"/>
          <ac:grpSpMkLst>
            <pc:docMk/>
            <pc:sldMk cId="1594406428" sldId="260"/>
            <ac:grpSpMk id="522" creationId="{0940809C-A4C1-7146-0386-4F884DD6B0DA}"/>
          </ac:grpSpMkLst>
        </pc:grpChg>
        <pc:grpChg chg="add mod">
          <ac:chgData name="Sven Van de Velde" userId="00b08bc3e1e83696" providerId="LiveId" clId="{DD3DD1EF-B7C0-44C3-BA8B-816D15E41004}" dt="2022-05-11T05:18:19.795" v="5718" actId="164"/>
          <ac:grpSpMkLst>
            <pc:docMk/>
            <pc:sldMk cId="1594406428" sldId="260"/>
            <ac:grpSpMk id="523" creationId="{CDF121D7-579A-6BAA-5C35-25BBE158D1BA}"/>
          </ac:grpSpMkLst>
        </pc:grpChg>
        <pc:grpChg chg="add mod">
          <ac:chgData name="Sven Van de Velde" userId="00b08bc3e1e83696" providerId="LiveId" clId="{DD3DD1EF-B7C0-44C3-BA8B-816D15E41004}" dt="2022-05-11T05:18:26.909" v="5719" actId="164"/>
          <ac:grpSpMkLst>
            <pc:docMk/>
            <pc:sldMk cId="1594406428" sldId="260"/>
            <ac:grpSpMk id="524" creationId="{601CE0F3-9AFF-5D99-E910-38DC0448AB9E}"/>
          </ac:grpSpMkLst>
        </pc:grpChg>
        <pc:grpChg chg="add mod">
          <ac:chgData name="Sven Van de Velde" userId="00b08bc3e1e83696" providerId="LiveId" clId="{DD3DD1EF-B7C0-44C3-BA8B-816D15E41004}" dt="2022-05-11T05:18:33.346" v="5720" actId="164"/>
          <ac:grpSpMkLst>
            <pc:docMk/>
            <pc:sldMk cId="1594406428" sldId="260"/>
            <ac:grpSpMk id="525" creationId="{9465B995-3D4D-6E74-C822-BDFFF7900151}"/>
          </ac:grpSpMkLst>
        </pc:grpChg>
        <pc:grpChg chg="add mod">
          <ac:chgData name="Sven Van de Velde" userId="00b08bc3e1e83696" providerId="LiveId" clId="{DD3DD1EF-B7C0-44C3-BA8B-816D15E41004}" dt="2022-05-11T05:18:42.072" v="5721" actId="164"/>
          <ac:grpSpMkLst>
            <pc:docMk/>
            <pc:sldMk cId="1594406428" sldId="260"/>
            <ac:grpSpMk id="526" creationId="{D714C024-F086-D8E2-802B-74C1D16992C6}"/>
          </ac:grpSpMkLst>
        </pc:grpChg>
        <pc:grpChg chg="add mod">
          <ac:chgData name="Sven Van de Velde" userId="00b08bc3e1e83696" providerId="LiveId" clId="{DD3DD1EF-B7C0-44C3-BA8B-816D15E41004}" dt="2022-05-11T05:18:47.849" v="5722" actId="164"/>
          <ac:grpSpMkLst>
            <pc:docMk/>
            <pc:sldMk cId="1594406428" sldId="260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0T04:56:04.379" v="3184" actId="478"/>
          <ac:grpSpMkLst>
            <pc:docMk/>
            <pc:sldMk cId="1594406428" sldId="260"/>
            <ac:grpSpMk id="555" creationId="{087FF375-0B15-E739-AA65-888E5711DB2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62" creationId="{970ECAE5-79EB-CCF3-1334-FBD59E2CD0D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70" creationId="{C46CF9F4-45FA-411B-74FD-18ACC750AE5A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78" creationId="{B78E9FA6-5058-891A-4EE6-2EF664D387DE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87" creationId="{E3191852-5DA9-DEDC-6D12-03285CE354A1}"/>
          </ac:grpSpMkLst>
        </pc:grpChg>
        <pc:grpChg chg="add del mod">
          <ac:chgData name="Sven Van de Velde" userId="00b08bc3e1e83696" providerId="LiveId" clId="{DD3DD1EF-B7C0-44C3-BA8B-816D15E41004}" dt="2022-05-10T05:06:24.441" v="3666"/>
          <ac:grpSpMkLst>
            <pc:docMk/>
            <pc:sldMk cId="1594406428" sldId="260"/>
            <ac:grpSpMk id="596" creationId="{66EB79FB-E856-4923-06C2-9E6BE70F5B9B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08" creationId="{6E4451DF-5176-06BB-8C01-6CEB7EF1993F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12" creationId="{74EE8F1C-E94C-3C20-E5D6-E85CADA17724}"/>
          </ac:grpSpMkLst>
        </pc:grpChg>
        <pc:grpChg chg="add mod or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5" creationId="{54B95626-C4F7-AF87-AEF1-532767FCFDB6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9" creationId="{24266317-2838-F85B-AF24-3441CB42603B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43" creationId="{EBD1C2FB-FDED-0B4E-544F-B95BC8401968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63" creationId="{06F766C9-E044-17CE-DD42-99BC3CC536AB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72" creationId="{13953592-1D77-CB59-0F2B-C7BF84CEE46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83" creationId="{74850D5E-B065-7744-2E45-38922A595503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1" creationId="{80AE21FC-5C96-45DF-9F12-142BEAC2E2AD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6" creationId="{BADA688C-4992-498D-9D07-FEFF5A5FC85E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99" creationId="{C8E58B79-31BB-7DB1-F133-A01B8C8B6175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05" creationId="{61E232BF-A801-43F5-BF7C-EA71A6370B2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10" creationId="{F374202C-AAAE-4A8A-AC40-0E8364CB26B4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19" creationId="{38B2C544-26DE-FFF0-5B13-3B871BFC95D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24" creationId="{9AE455B2-381E-4BC1-B7A8-F7466B959462}"/>
          </ac:grpSpMkLst>
        </pc:grpChg>
        <pc:grpChg chg="add del mod">
          <ac:chgData name="Sven Van de Velde" userId="00b08bc3e1e83696" providerId="LiveId" clId="{DD3DD1EF-B7C0-44C3-BA8B-816D15E41004}" dt="2022-05-10T05:36:27.782" v="4493" actId="21"/>
          <ac:grpSpMkLst>
            <pc:docMk/>
            <pc:sldMk cId="1594406428" sldId="260"/>
            <ac:grpSpMk id="738" creationId="{5FD1F005-7167-5A28-37BF-43C6E40E3FE7}"/>
          </ac:grpSpMkLst>
        </pc:grpChg>
        <pc:grpChg chg="add del mod">
          <ac:chgData name="Sven Van de Velde" userId="00b08bc3e1e83696" providerId="LiveId" clId="{DD3DD1EF-B7C0-44C3-BA8B-816D15E41004}" dt="2022-05-11T05:17:21.280" v="5713" actId="165"/>
          <ac:grpSpMkLst>
            <pc:docMk/>
            <pc:sldMk cId="1594406428" sldId="260"/>
            <ac:grpSpMk id="743" creationId="{39E8BF58-21C0-673E-89DE-F2DE522AB24E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52" creationId="{95A6FAB6-3A82-0E23-5766-CC85CA8229E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61" creationId="{A0109246-5918-1994-AA04-CB0064B8C8E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0" creationId="{4655F6A3-FB96-9CAB-93FE-E299CCC3420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5" creationId="{0EC145B2-759D-4AD2-B2DD-B605B3669F0A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80" creationId="{88C24BE3-5EF9-3BA0-B29C-809D634AB60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0T05:37:16.561" v="4581" actId="478"/>
          <ac:grpSpMkLst>
            <pc:docMk/>
            <pc:sldMk cId="1594406428" sldId="260"/>
            <ac:grpSpMk id="809" creationId="{46144A47-150B-39D4-C3F6-A73ECDD10A28}"/>
          </ac:grpSpMkLst>
        </pc:grpChg>
        <pc:grpChg chg="add del mod">
          <ac:chgData name="Sven Van de Velde" userId="00b08bc3e1e83696" providerId="LiveId" clId="{DD3DD1EF-B7C0-44C3-BA8B-816D15E41004}" dt="2022-05-10T05:36:50.316" v="4576" actId="478"/>
          <ac:grpSpMkLst>
            <pc:docMk/>
            <pc:sldMk cId="1594406428" sldId="260"/>
            <ac:grpSpMk id="822" creationId="{845A3498-8B39-A18B-2C74-7EFD62F141A6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52" creationId="{49D91F15-1D85-5322-156B-0F42B4DE78FF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61" creationId="{788FB91B-8501-C80D-57EE-E66868E2D88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0" creationId="{DCD11EAA-9898-8C6C-C79F-779DB0916AEB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9" creationId="{2A2999EA-589D-9472-0667-453482405FED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888" creationId="{FA53F2C9-8D59-19BB-EDAE-F02DF2935642}"/>
          </ac:grpSpMkLst>
        </pc:grpChg>
        <pc:picChg chg="mod">
          <ac:chgData name="Sven Van de Velde" userId="00b08bc3e1e83696" providerId="LiveId" clId="{DD3DD1EF-B7C0-44C3-BA8B-816D15E41004}" dt="2022-05-11T05:25:11.604" v="6050" actId="1076"/>
          <ac:picMkLst>
            <pc:docMk/>
            <pc:sldMk cId="1594406428" sldId="260"/>
            <ac:picMk id="243" creationId="{00955F09-81DC-4079-B680-24FD7E241C58}"/>
          </ac:picMkLst>
        </pc:picChg>
        <pc:cxnChg chg="add mod or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4" creationId="{F38A1677-78E1-E900-2841-E80FE797C221}"/>
          </ac:cxnSpMkLst>
        </pc:cxnChg>
        <pc:cxnChg chg="add del">
          <ac:chgData name="Sven Van de Velde" userId="00b08bc3e1e83696" providerId="LiveId" clId="{DD3DD1EF-B7C0-44C3-BA8B-816D15E41004}" dt="2022-05-10T04:17:32.381" v="1391" actId="478"/>
          <ac:cxnSpMkLst>
            <pc:docMk/>
            <pc:sldMk cId="1594406428" sldId="260"/>
            <ac:cxnSpMk id="38" creationId="{D53EA3E5-4F8B-A4DE-0D36-09E964B40599}"/>
          </ac:cxnSpMkLst>
        </pc:cxnChg>
        <pc:cxnChg chg="add del mod">
          <ac:chgData name="Sven Van de Velde" userId="00b08bc3e1e83696" providerId="LiveId" clId="{DD3DD1EF-B7C0-44C3-BA8B-816D15E41004}" dt="2022-05-10T04:34:26.449" v="2305" actId="478"/>
          <ac:cxnSpMkLst>
            <pc:docMk/>
            <pc:sldMk cId="1594406428" sldId="260"/>
            <ac:cxnSpMk id="41" creationId="{0747F635-5AEE-386A-FCFF-459A4868B00B}"/>
          </ac:cxnSpMkLst>
        </pc:cxnChg>
        <pc:cxnChg chg="add del mod">
          <ac:chgData name="Sven Van de Velde" userId="00b08bc3e1e83696" providerId="LiveId" clId="{DD3DD1EF-B7C0-44C3-BA8B-816D15E41004}" dt="2022-05-10T04:32:30.779" v="2273" actId="478"/>
          <ac:cxnSpMkLst>
            <pc:docMk/>
            <pc:sldMk cId="1594406428" sldId="260"/>
            <ac:cxnSpMk id="43" creationId="{6DE7D81D-D31B-665A-ADD7-75195CF509A4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38" creationId="{7F4904BA-EF1D-421C-91A2-469308E0E19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48" creationId="{19C0D6EA-1DB3-A2C1-205E-52E2B4A551DA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76" creationId="{A4C5EFF5-F686-4847-87D4-1EBDE86D698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79" creationId="{B6DFE56A-A7EA-DA96-87B1-50396971D43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0" creationId="{D2E116F2-355D-5913-420E-DD23690DBDE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1" creationId="{1AEBB86E-EEDD-1CC5-C1A8-201AE161D675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2" creationId="{4737A088-2B90-6560-BD0D-0600473BF0D9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3" creationId="{747AFFDC-7301-4408-A3BE-853034F2FA2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4" creationId="{D88F7A7C-510A-D319-932A-BCD6260CBC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5" creationId="{7EF7D6BF-4DA6-8473-4770-35C8FCFCF306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7" creationId="{2BDE065D-6D21-4970-A2B8-AAA1B0611D5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4" creationId="{E1A6DA1A-9BC7-BE41-B598-4F3E7094766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7" creationId="{AC4628A0-0A14-2EDE-D19C-27A8EE93F3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9" creationId="{D4DD78A1-9929-4245-331B-6554E2D33AD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0" creationId="{F57E7413-EF31-6D8C-1FC1-5E512FF5E01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1" creationId="{AED20C40-E916-6866-E430-434802159434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2" creationId="{5DC49B77-3340-51E0-651F-73766E668D9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5" creationId="{98EB80C0-39E5-53A5-677F-B784F21BA05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6" creationId="{990A83D3-385B-7C55-9F13-18040A4165C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7" creationId="{3585726A-072F-E5CB-5304-B1AD521EAA8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8" creationId="{F015695A-1AD8-C1AC-22D2-F2B1BB385FA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9" creationId="{1731DD9E-CDA9-07B3-BD95-1B66C8F7F93D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231" creationId="{8A3017EB-2FEA-41F0-B9D1-DBD25DFEEEE5}"/>
          </ac:cxnSpMkLst>
        </pc:cxnChg>
        <pc:cxnChg chg="del mod">
          <ac:chgData name="Sven Van de Velde" userId="00b08bc3e1e83696" providerId="LiveId" clId="{DD3DD1EF-B7C0-44C3-BA8B-816D15E41004}" dt="2022-05-10T04:35:06.713" v="2311" actId="478"/>
          <ac:cxnSpMkLst>
            <pc:docMk/>
            <pc:sldMk cId="1594406428" sldId="260"/>
            <ac:cxnSpMk id="235" creationId="{2112E684-4F58-47A4-B1E7-A4A21F9B8818}"/>
          </ac:cxnSpMkLst>
        </pc:cxnChg>
        <pc:cxnChg chg="add del mod">
          <ac:chgData name="Sven Van de Velde" userId="00b08bc3e1e83696" providerId="LiveId" clId="{DD3DD1EF-B7C0-44C3-BA8B-816D15E41004}" dt="2022-05-10T04:18:06.012" v="1488" actId="478"/>
          <ac:cxnSpMkLst>
            <pc:docMk/>
            <pc:sldMk cId="1594406428" sldId="260"/>
            <ac:cxnSpMk id="253" creationId="{0115F38C-A5E7-98A5-704C-BBD83FC4DCB8}"/>
          </ac:cxnSpMkLst>
        </pc:cxnChg>
        <pc:cxnChg chg="add del mod">
          <ac:chgData name="Sven Van de Velde" userId="00b08bc3e1e83696" providerId="LiveId" clId="{DD3DD1EF-B7C0-44C3-BA8B-816D15E41004}" dt="2022-05-10T04:18:07.293" v="1489" actId="478"/>
          <ac:cxnSpMkLst>
            <pc:docMk/>
            <pc:sldMk cId="1594406428" sldId="260"/>
            <ac:cxnSpMk id="254" creationId="{0C4D836C-396E-9540-125A-F3462788410A}"/>
          </ac:cxnSpMkLst>
        </pc:cxnChg>
        <pc:cxnChg chg="add del mod">
          <ac:chgData name="Sven Van de Velde" userId="00b08bc3e1e83696" providerId="LiveId" clId="{DD3DD1EF-B7C0-44C3-BA8B-816D15E41004}" dt="2022-05-10T04:18:08.300" v="1490" actId="478"/>
          <ac:cxnSpMkLst>
            <pc:docMk/>
            <pc:sldMk cId="1594406428" sldId="260"/>
            <ac:cxnSpMk id="255" creationId="{E0B5A3D9-78E7-F013-ABB8-9D4BCD531474}"/>
          </ac:cxnSpMkLst>
        </pc:cxnChg>
        <pc:cxnChg chg="add del mod">
          <ac:chgData name="Sven Van de Velde" userId="00b08bc3e1e83696" providerId="LiveId" clId="{DD3DD1EF-B7C0-44C3-BA8B-816D15E41004}" dt="2022-05-10T04:18:09.179" v="1491" actId="478"/>
          <ac:cxnSpMkLst>
            <pc:docMk/>
            <pc:sldMk cId="1594406428" sldId="260"/>
            <ac:cxnSpMk id="256" creationId="{3E25B17C-004F-40DF-261F-32C8CDD65BE7}"/>
          </ac:cxnSpMkLst>
        </pc:cxnChg>
        <pc:cxnChg chg="add del mod">
          <ac:chgData name="Sven Van de Velde" userId="00b08bc3e1e83696" providerId="LiveId" clId="{DD3DD1EF-B7C0-44C3-BA8B-816D15E41004}" dt="2022-05-10T04:18:09.973" v="1492" actId="478"/>
          <ac:cxnSpMkLst>
            <pc:docMk/>
            <pc:sldMk cId="1594406428" sldId="260"/>
            <ac:cxnSpMk id="257" creationId="{43EED73A-C15B-4047-110F-45D1C4E5360B}"/>
          </ac:cxnSpMkLst>
        </pc:cxnChg>
        <pc:cxnChg chg="add del mod">
          <ac:chgData name="Sven Van de Velde" userId="00b08bc3e1e83696" providerId="LiveId" clId="{DD3DD1EF-B7C0-44C3-BA8B-816D15E41004}" dt="2022-05-10T04:18:10.915" v="1493" actId="478"/>
          <ac:cxnSpMkLst>
            <pc:docMk/>
            <pc:sldMk cId="1594406428" sldId="260"/>
            <ac:cxnSpMk id="258" creationId="{779AB179-4140-318C-F75B-4D4D21168A8A}"/>
          </ac:cxnSpMkLst>
        </pc:cxnChg>
        <pc:cxnChg chg="add del mod">
          <ac:chgData name="Sven Van de Velde" userId="00b08bc3e1e83696" providerId="LiveId" clId="{DD3DD1EF-B7C0-44C3-BA8B-816D15E41004}" dt="2022-05-10T04:18:11.941" v="1494" actId="478"/>
          <ac:cxnSpMkLst>
            <pc:docMk/>
            <pc:sldMk cId="1594406428" sldId="260"/>
            <ac:cxnSpMk id="259" creationId="{163B2E93-351F-BF6A-0027-9EBD3F18E3E8}"/>
          </ac:cxnSpMkLst>
        </pc:cxnChg>
        <pc:cxnChg chg="add del mod">
          <ac:chgData name="Sven Van de Velde" userId="00b08bc3e1e83696" providerId="LiveId" clId="{DD3DD1EF-B7C0-44C3-BA8B-816D15E41004}" dt="2022-05-10T04:18:13.088" v="1495" actId="478"/>
          <ac:cxnSpMkLst>
            <pc:docMk/>
            <pc:sldMk cId="1594406428" sldId="260"/>
            <ac:cxnSpMk id="260" creationId="{963FFFC6-9946-CD26-0E2E-84033937AF9B}"/>
          </ac:cxnSpMkLst>
        </pc:cxnChg>
        <pc:cxnChg chg="add del mod">
          <ac:chgData name="Sven Van de Velde" userId="00b08bc3e1e83696" providerId="LiveId" clId="{DD3DD1EF-B7C0-44C3-BA8B-816D15E41004}" dt="2022-05-10T04:34:56.815" v="2309" actId="478"/>
          <ac:cxnSpMkLst>
            <pc:docMk/>
            <pc:sldMk cId="1594406428" sldId="260"/>
            <ac:cxnSpMk id="266" creationId="{026D3F27-7304-EE1A-AA93-5FBCDC2D0511}"/>
          </ac:cxnSpMkLst>
        </pc:cxnChg>
        <pc:cxnChg chg="add del mod">
          <ac:chgData name="Sven Van de Velde" userId="00b08bc3e1e83696" providerId="LiveId" clId="{DD3DD1EF-B7C0-44C3-BA8B-816D15E41004}" dt="2022-05-10T04:34:54.358" v="2308" actId="478"/>
          <ac:cxnSpMkLst>
            <pc:docMk/>
            <pc:sldMk cId="1594406428" sldId="260"/>
            <ac:cxnSpMk id="278" creationId="{4357D4CC-6624-5121-8DAC-B06D00E0462F}"/>
          </ac:cxnSpMkLst>
        </pc:cxnChg>
        <pc:cxnChg chg="add del mod">
          <ac:chgData name="Sven Van de Velde" userId="00b08bc3e1e83696" providerId="LiveId" clId="{DD3DD1EF-B7C0-44C3-BA8B-816D15E41004}" dt="2022-05-10T04:18:01.782" v="1487"/>
          <ac:cxnSpMkLst>
            <pc:docMk/>
            <pc:sldMk cId="1594406428" sldId="260"/>
            <ac:cxnSpMk id="279" creationId="{C27AE688-04E6-74AC-3E94-03927CFE24FC}"/>
          </ac:cxnSpMkLst>
        </pc:cxnChg>
        <pc:cxnChg chg="add del mod">
          <ac:chgData name="Sven Van de Velde" userId="00b08bc3e1e83696" providerId="LiveId" clId="{DD3DD1EF-B7C0-44C3-BA8B-816D15E41004}" dt="2022-05-10T04:17:58.873" v="1482"/>
          <ac:cxnSpMkLst>
            <pc:docMk/>
            <pc:sldMk cId="1594406428" sldId="260"/>
            <ac:cxnSpMk id="280" creationId="{511CC7A0-D20B-0E14-50C5-82CE2BE64702}"/>
          </ac:cxnSpMkLst>
        </pc:cxnChg>
        <pc:cxnChg chg="add del mod">
          <ac:chgData name="Sven Van de Velde" userId="00b08bc3e1e83696" providerId="LiveId" clId="{DD3DD1EF-B7C0-44C3-BA8B-816D15E41004}" dt="2022-05-10T04:17:57.150" v="1479"/>
          <ac:cxnSpMkLst>
            <pc:docMk/>
            <pc:sldMk cId="1594406428" sldId="260"/>
            <ac:cxnSpMk id="281" creationId="{1D0C6523-4DB7-C9BB-994E-C779AD7CC3DC}"/>
          </ac:cxnSpMkLst>
        </pc:cxnChg>
        <pc:cxnChg chg="add del mod">
          <ac:chgData name="Sven Van de Velde" userId="00b08bc3e1e83696" providerId="LiveId" clId="{DD3DD1EF-B7C0-44C3-BA8B-816D15E41004}" dt="2022-05-10T04:17:56.392" v="1476"/>
          <ac:cxnSpMkLst>
            <pc:docMk/>
            <pc:sldMk cId="1594406428" sldId="260"/>
            <ac:cxnSpMk id="282" creationId="{179FA5F1-0B3C-8D99-F46D-624AD9A9AF0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3" creationId="{BCAC9D9D-A033-4495-F820-FE35A9CBAE3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4" creationId="{3C9EA3F4-23A6-57A9-BB40-B9C7DD5F437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5" creationId="{422112E5-43CE-7589-82B2-32CF2BAEC61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6" creationId="{99BB450B-29EB-9642-D9D5-F1BE6A04540E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7" creationId="{0B74044B-1DE3-8D63-D880-96DCF8989F7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8" creationId="{8611B77D-52ED-5554-0014-0E915C4D67A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9" creationId="{F01A0193-133A-C327-4034-A3AA48DADB6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0" creationId="{AB917315-3EF0-C6BA-3C02-CACFE4DCFB5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1" creationId="{5A737191-526B-365E-CD6B-BC70935C5B78}"/>
          </ac:cxnSpMkLst>
        </pc:cxnChg>
        <pc:cxnChg chg="add del mod">
          <ac:chgData name="Sven Van de Velde" userId="00b08bc3e1e83696" providerId="LiveId" clId="{DD3DD1EF-B7C0-44C3-BA8B-816D15E41004}" dt="2022-05-10T04:34:15.579" v="2303" actId="478"/>
          <ac:cxnSpMkLst>
            <pc:docMk/>
            <pc:sldMk cId="1594406428" sldId="260"/>
            <ac:cxnSpMk id="292" creationId="{EB988C85-2C98-6583-AEC1-0492E3C64E41}"/>
          </ac:cxnSpMkLst>
        </pc:cxnChg>
        <pc:cxnChg chg="add del mod">
          <ac:chgData name="Sven Van de Velde" userId="00b08bc3e1e83696" providerId="LiveId" clId="{DD3DD1EF-B7C0-44C3-BA8B-816D15E41004}" dt="2022-05-10T04:34:19.329" v="2304" actId="478"/>
          <ac:cxnSpMkLst>
            <pc:docMk/>
            <pc:sldMk cId="1594406428" sldId="260"/>
            <ac:cxnSpMk id="293" creationId="{13B1D5AB-D99A-EB72-D5DA-810E4667F471}"/>
          </ac:cxnSpMkLst>
        </pc:cxnChg>
        <pc:cxnChg chg="add del mod">
          <ac:chgData name="Sven Van de Velde" userId="00b08bc3e1e83696" providerId="LiveId" clId="{DD3DD1EF-B7C0-44C3-BA8B-816D15E41004}" dt="2022-05-10T04:33:44.279" v="2295" actId="478"/>
          <ac:cxnSpMkLst>
            <pc:docMk/>
            <pc:sldMk cId="1594406428" sldId="260"/>
            <ac:cxnSpMk id="294" creationId="{92A28AA1-4F6D-DB48-D7B0-0F92279243A0}"/>
          </ac:cxnSpMkLst>
        </pc:cxnChg>
        <pc:cxnChg chg="add del mod">
          <ac:chgData name="Sven Van de Velde" userId="00b08bc3e1e83696" providerId="LiveId" clId="{DD3DD1EF-B7C0-44C3-BA8B-816D15E41004}" dt="2022-05-10T04:33:43.575" v="2294" actId="478"/>
          <ac:cxnSpMkLst>
            <pc:docMk/>
            <pc:sldMk cId="1594406428" sldId="260"/>
            <ac:cxnSpMk id="295" creationId="{2EAA3460-2F35-A867-61F1-EBFD87AE78B4}"/>
          </ac:cxnSpMkLst>
        </pc:cxnChg>
        <pc:cxnChg chg="add del mod">
          <ac:chgData name="Sven Van de Velde" userId="00b08bc3e1e83696" providerId="LiveId" clId="{DD3DD1EF-B7C0-44C3-BA8B-816D15E41004}" dt="2022-05-10T04:33:42.317" v="2293" actId="478"/>
          <ac:cxnSpMkLst>
            <pc:docMk/>
            <pc:sldMk cId="1594406428" sldId="260"/>
            <ac:cxnSpMk id="296" creationId="{EEC0DC98-FEAF-57D9-5D90-E9E3FAD9BAC8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7" creationId="{9B4470BD-C24A-B2DA-4C09-1AF667DD2465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8" creationId="{0FF24C01-E0BD-73E7-0FCB-BB15B23D3643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9" creationId="{FAA417C5-87C2-4C8F-4E85-51752A2FE4D4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300" creationId="{DC0D3419-4DDE-CFB0-E795-F5CA65720F83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1" creationId="{5F1E50B1-B98D-1CE1-9BDC-3AD6C0EFF6D0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2" creationId="{144F0472-E56B-F9CE-BA97-34485D7D8680}"/>
          </ac:cxnSpMkLst>
        </pc:cxnChg>
        <pc:cxnChg chg="add mod">
          <ac:chgData name="Sven Van de Velde" userId="00b08bc3e1e83696" providerId="LiveId" clId="{DD3DD1EF-B7C0-44C3-BA8B-816D15E41004}" dt="2022-05-11T05:21:00.236" v="5976" actId="14100"/>
          <ac:cxnSpMkLst>
            <pc:docMk/>
            <pc:sldMk cId="1594406428" sldId="260"/>
            <ac:cxnSpMk id="304" creationId="{3872F062-A2B3-8B46-BAB0-E6DE6F0A5781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10" creationId="{2F351FB1-4DC0-6118-1925-C347AF8D6B18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22" creationId="{9018F035-DB20-F248-2987-5CAEFBF9F728}"/>
          </ac:cxnSpMkLst>
        </pc:cxnChg>
        <pc:cxnChg chg="mod">
          <ac:chgData name="Sven Van de Velde" userId="00b08bc3e1e83696" providerId="LiveId" clId="{DD3DD1EF-B7C0-44C3-BA8B-816D15E41004}" dt="2022-05-10T04:04:58.445" v="863" actId="14100"/>
          <ac:cxnSpMkLst>
            <pc:docMk/>
            <pc:sldMk cId="1594406428" sldId="260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0T05:14:46.687" v="3862"/>
          <ac:cxnSpMkLst>
            <pc:docMk/>
            <pc:sldMk cId="1594406428" sldId="260"/>
            <ac:cxnSpMk id="616" creationId="{E136C55A-BF39-923C-5C9C-27EC8D4E2837}"/>
          </ac:cxnSpMkLst>
        </pc:cxnChg>
        <pc:cxnChg chg="mod">
          <ac:chgData name="Sven Van de Velde" userId="00b08bc3e1e83696" providerId="LiveId" clId="{DD3DD1EF-B7C0-44C3-BA8B-816D15E41004}" dt="2022-05-10T04:05:01.760" v="864" actId="14100"/>
          <ac:cxnSpMkLst>
            <pc:docMk/>
            <pc:sldMk cId="1594406428" sldId="260"/>
            <ac:cxnSpMk id="677" creationId="{45E9FA7B-D7BB-4355-AF63-793427980F3D}"/>
          </ac:cxnSpMkLst>
        </pc:cxnChg>
        <pc:cxnChg chg="mod">
          <ac:chgData name="Sven Van de Velde" userId="00b08bc3e1e83696" providerId="LiveId" clId="{DD3DD1EF-B7C0-44C3-BA8B-816D15E41004}" dt="2022-05-10T04:04:53.999" v="862" actId="14100"/>
          <ac:cxnSpMkLst>
            <pc:docMk/>
            <pc:sldMk cId="1594406428" sldId="260"/>
            <ac:cxnSpMk id="702" creationId="{172DAE6F-304A-4355-B9DD-DA867F0F374A}"/>
          </ac:cxnSpMkLst>
        </pc:cxnChg>
        <pc:cxnChg chg="mod">
          <ac:chgData name="Sven Van de Velde" userId="00b08bc3e1e83696" providerId="LiveId" clId="{DD3DD1EF-B7C0-44C3-BA8B-816D15E41004}" dt="2022-05-10T04:04:49.630" v="861" actId="14100"/>
          <ac:cxnSpMkLst>
            <pc:docMk/>
            <pc:sldMk cId="1594406428" sldId="260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715" creationId="{EFC6FF40-2210-44D0-B908-9BFB9D61DBA1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795" creationId="{4D3B37C2-AED0-42E6-B67C-51D2E6C41C59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5" creationId="{F1BCB7D3-F2A2-4709-9B1D-B5C725717A1A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6" creationId="{A22B23E9-97BF-45A3-AA91-A0C0AB7D7940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7" creationId="{CE90E932-104F-4258-880B-D4BC2ACF5BCB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8" creationId="{C6BD19A4-7D66-424F-B24F-08D33F00549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3" creationId="{BFB86EC4-4BED-2B37-B99B-9D0151C32836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4" creationId="{69FE40A9-721D-8E3E-D2F6-A4B824292A8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5" creationId="{88B813AE-E2A0-EBB4-FE15-2D5A91FBC8C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6" creationId="{9883E067-B169-31C1-140E-89E9545877F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7" creationId="{64CF3A39-DE62-4072-9F5C-FED65DA90381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8" creationId="{8B292187-9E97-514A-E679-E50E5B61AFB3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9" creationId="{6373F06A-C747-8826-527F-2546DABB28D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0" creationId="{B97836A5-1F5D-EF4C-3832-85621D0EBBF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1" creationId="{AFAA804E-CE6C-9F6D-AD06-2B975B11620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2" creationId="{C92F169A-0D1F-07A2-E6C4-F8AF259F9AE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3" creationId="{53CA94AA-015C-448F-9244-B4A53F62631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4" creationId="{D1A41246-5028-6F22-2373-09540EF2A8DC}"/>
          </ac:cxnSpMkLst>
        </pc:cxnChg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074007963" sldId="261"/>
        </pc:sldMkLst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667979073" sldId="262"/>
        </pc:sldMkLst>
      </pc:sldChg>
      <pc:sldChg chg="modSp del mod">
        <pc:chgData name="Sven Van de Velde" userId="00b08bc3e1e83696" providerId="LiveId" clId="{DD3DD1EF-B7C0-44C3-BA8B-816D15E41004}" dt="2022-05-14T05:13:48.208" v="9625" actId="2696"/>
        <pc:sldMkLst>
          <pc:docMk/>
          <pc:sldMk cId="1249386929" sldId="265"/>
        </pc:sldMkLst>
        <pc:cxnChg chg="mod">
          <ac:chgData name="Sven Van de Velde" userId="00b08bc3e1e83696" providerId="LiveId" clId="{DD3DD1EF-B7C0-44C3-BA8B-816D15E41004}" dt="2022-05-10T03:45:29.005" v="145" actId="108"/>
          <ac:cxnSpMkLst>
            <pc:docMk/>
            <pc:sldMk cId="1249386929" sldId="265"/>
            <ac:cxnSpMk id="138" creationId="{7F4904BA-EF1D-421C-91A2-469308E0E19D}"/>
          </ac:cxnSpMkLst>
        </pc:cxnChg>
        <pc:cxnChg chg="mod">
          <ac:chgData name="Sven Van de Velde" userId="00b08bc3e1e83696" providerId="LiveId" clId="{DD3DD1EF-B7C0-44C3-BA8B-816D15E41004}" dt="2022-05-10T03:45:22.608" v="141" actId="108"/>
          <ac:cxnSpMkLst>
            <pc:docMk/>
            <pc:sldMk cId="1249386929" sldId="265"/>
            <ac:cxnSpMk id="291" creationId="{2599E467-66CA-4CE9-8998-2C142BF1BEC5}"/>
          </ac:cxnSpMkLst>
        </pc:cxnChg>
        <pc:cxnChg chg="mod">
          <ac:chgData name="Sven Van de Velde" userId="00b08bc3e1e83696" providerId="LiveId" clId="{DD3DD1EF-B7C0-44C3-BA8B-816D15E41004}" dt="2022-05-10T03:45:24.910" v="142" actId="108"/>
          <ac:cxnSpMkLst>
            <pc:docMk/>
            <pc:sldMk cId="1249386929" sldId="265"/>
            <ac:cxnSpMk id="292" creationId="{94E66DB4-215F-4824-93D5-0BACFF5B8C54}"/>
          </ac:cxnSpMkLst>
        </pc:cxnChg>
        <pc:cxnChg chg="mod">
          <ac:chgData name="Sven Van de Velde" userId="00b08bc3e1e83696" providerId="LiveId" clId="{DD3DD1EF-B7C0-44C3-BA8B-816D15E41004}" dt="2022-05-10T03:45:21.348" v="140" actId="108"/>
          <ac:cxnSpMkLst>
            <pc:docMk/>
            <pc:sldMk cId="1249386929" sldId="265"/>
            <ac:cxnSpMk id="360" creationId="{92484AA4-9A84-43B0-922B-1EAF42A96CF9}"/>
          </ac:cxnSpMkLst>
        </pc:cxnChg>
        <pc:cxnChg chg="mod">
          <ac:chgData name="Sven Van de Velde" userId="00b08bc3e1e83696" providerId="LiveId" clId="{DD3DD1EF-B7C0-44C3-BA8B-816D15E41004}" dt="2022-05-10T03:45:25.788" v="143" actId="108"/>
          <ac:cxnSpMkLst>
            <pc:docMk/>
            <pc:sldMk cId="1249386929" sldId="265"/>
            <ac:cxnSpMk id="479" creationId="{87A2C34A-6370-4FD5-A76C-1E204E74B367}"/>
          </ac:cxnSpMkLst>
        </pc:cxnChg>
        <pc:cxnChg chg="mod">
          <ac:chgData name="Sven Van de Velde" userId="00b08bc3e1e83696" providerId="LiveId" clId="{DD3DD1EF-B7C0-44C3-BA8B-816D15E41004}" dt="2022-05-10T03:45:27.040" v="144" actId="108"/>
          <ac:cxnSpMkLst>
            <pc:docMk/>
            <pc:sldMk cId="1249386929" sldId="265"/>
            <ac:cxnSpMk id="703" creationId="{AF5C19C9-97B7-4E8A-ACE0-D96B94273EA2}"/>
          </ac:cxnSpMkLst>
        </pc:cxnChg>
      </pc:sldChg>
      <pc:sldChg chg="del">
        <pc:chgData name="Sven Van de Velde" userId="00b08bc3e1e83696" providerId="LiveId" clId="{DD3DD1EF-B7C0-44C3-BA8B-816D15E41004}" dt="2022-05-14T05:13:51.060" v="9626" actId="2696"/>
        <pc:sldMkLst>
          <pc:docMk/>
          <pc:sldMk cId="2492807560" sldId="275"/>
        </pc:sldMkLst>
      </pc:sldChg>
      <pc:sldChg chg="delSp modSp add del mod">
        <pc:chgData name="Sven Van de Velde" userId="00b08bc3e1e83696" providerId="LiveId" clId="{DD3DD1EF-B7C0-44C3-BA8B-816D15E41004}" dt="2022-05-14T05:13:34.927" v="9623" actId="2696"/>
        <pc:sldMkLst>
          <pc:docMk/>
          <pc:sldMk cId="2014402872" sldId="278"/>
        </pc:sldMkLst>
        <pc:spChg chg="mod">
          <ac:chgData name="Sven Van de Velde" userId="00b08bc3e1e83696" providerId="LiveId" clId="{DD3DD1EF-B7C0-44C3-BA8B-816D15E41004}" dt="2022-05-11T04:37:12.865" v="4945"/>
          <ac:spMkLst>
            <pc:docMk/>
            <pc:sldMk cId="2014402872" sldId="278"/>
            <ac:spMk id="14" creationId="{9C427323-C83E-4773-A368-EFB051D91B8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2" creationId="{1A55D4A5-9B42-655D-D6F9-626FC946D5C4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303" creationId="{1A17BDD8-48ED-C0FF-F755-1A291F1F49FA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456" creationId="{EC68C8F5-FF3E-34F4-1A1B-F2A0EB9C4081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8" creationId="{289FEF08-4B14-2215-7FA8-7D03E167C12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86" creationId="{3CDD8892-3BE6-C941-57E5-C876D77B17F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05" creationId="{10787F91-9CD3-101B-B26C-FB1A69A041D6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8" creationId="{9F5C5C15-B181-C8C4-03BF-702AFC69BBF0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62" creationId="{87F1BF85-CF39-24B0-5C24-5E8605226EF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71" creationId="{82B68CFA-7ECE-CF59-BF08-1D1E34FAC8E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82" creationId="{DC0F1955-C896-7DFF-A4F6-102C3815BC9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9" creationId="{1DC35107-BE76-418C-AE89-6AF0DDBCBE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0" creationId="{40EB7B2C-DEB7-2F5D-2900-CC5E460610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1" creationId="{85E5BB5E-E950-8145-055C-787041C288A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2" creationId="{97A73C6C-38A2-2EAE-49F7-2F5E96A001F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3" creationId="{434863E1-0A3D-FDAD-A2D0-8BD2BD0AD5A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4" creationId="{34161380-13C9-477C-88CD-EDD25BF1BEB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5" creationId="{09F109FC-CFD4-2737-CAE4-94B1FDF002A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6" creationId="{6CEBC0AE-E588-8D94-D1C7-46D4F6C2CBA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88" creationId="{33E8F25B-965C-BB70-E03D-563616577AE9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07" creationId="{B2F94966-46E7-6D93-661E-327577923C6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0" creationId="{B1DD8C38-A193-30AE-6CE3-E2F59A84F28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1" creationId="{A113A089-D093-A9B9-F052-5D561C43B3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2" creationId="{A5DE7022-405A-6884-37D9-C2829A9A74D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3" creationId="{CB97A0DC-AC8A-89D5-4A26-A95EBDF1476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4" creationId="{D7A72929-A2BC-13DE-D456-19B1F7F4EFE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5" creationId="{0B731C82-C1F9-0C2D-E508-CB414D2ABAEB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6" creationId="{E7FBDB55-5C79-C788-644A-1CF1791BB97A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7" creationId="{F5887755-4760-B566-B6DD-79D9BC584BB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8" creationId="{198452B4-53E1-9B30-125F-122E5B1BAD2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9" creationId="{4171DDF9-751D-7BA3-FE21-161AE5CEE53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0" creationId="{C307CF05-3A38-52A7-DF6E-1E44F94C45F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1" creationId="{3A497D23-E6C7-FB4E-8522-435699AA3C7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0" creationId="{381A245C-011F-ACC3-5F04-0E0D0BD60EF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9" creationId="{964997B3-22FB-B9B2-9D73-AFB3878A89D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78" creationId="{5DF1DDB0-1710-9BBF-9733-9F83F54A96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92" creationId="{B70C53F4-7A9B-B4B6-CFCC-F6382AB0BCF2}"/>
          </ac:spMkLst>
        </pc:spChg>
        <pc:grpChg chg="del">
          <ac:chgData name="Sven Van de Velde" userId="00b08bc3e1e83696" providerId="LiveId" clId="{DD3DD1EF-B7C0-44C3-BA8B-816D15E41004}" dt="2022-05-11T04:37:43.563" v="4946" actId="478"/>
          <ac:grpSpMkLst>
            <pc:docMk/>
            <pc:sldMk cId="2014402872" sldId="278"/>
            <ac:grpSpMk id="60" creationId="{5D744C24-074A-8E2F-20A6-B76EBA8306EF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489" creationId="{8EE21376-4684-F42E-0A34-56D28CEA069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78" creationId="{B78E9FA6-5058-891A-4EE6-2EF664D387DE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87" creationId="{E3191852-5DA9-DEDC-6D12-03285CE354A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58" creationId="{F6A82F34-3D60-213D-8A98-AA3794FA61A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63" creationId="{06F766C9-E044-17CE-DD42-99BC3CC536A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72" creationId="{13953592-1D77-CB59-0F2B-C7BF84CEE46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83" creationId="{74850D5E-B065-7744-2E45-38922A595503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699" creationId="{C8E58B79-31BB-7DB1-F133-A01B8C8B617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19" creationId="{38B2C544-26DE-FFF0-5B13-3B871BFC95D9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43" creationId="{39E8BF58-21C0-673E-89DE-F2DE522AB24E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52" creationId="{95A6FAB6-3A82-0E23-5766-CC85CA8229E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61" creationId="{A0109246-5918-1994-AA04-CB0064B8C8E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0" creationId="{4655F6A3-FB96-9CAB-93FE-E299CCC34202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5" creationId="{0EC145B2-759D-4AD2-B2DD-B605B3669F0A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80" creationId="{88C24BE3-5EF9-3BA0-B29C-809D634AB60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90" creationId="{A7B93A75-2E95-9C5F-2137-B3D17A78DBE0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52" creationId="{49D91F15-1D85-5322-156B-0F42B4DE78FF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61" creationId="{788FB91B-8501-C80D-57EE-E66868E2D88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0" creationId="{DCD11EAA-9898-8C6C-C79F-779DB0916AEB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9" creationId="{2A2999EA-589D-9472-0667-453482405FED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88" creationId="{FA53F2C9-8D59-19BB-EDAE-F02DF2935642}"/>
          </ac:grpSpMkLst>
        </pc:grp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4" creationId="{69FE40A9-721D-8E3E-D2F6-A4B824292A8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5" creationId="{88B813AE-E2A0-EBB4-FE15-2D5A91FBC8C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6" creationId="{9883E067-B169-31C1-140E-89E9545877F2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7" creationId="{64CF3A39-DE62-4072-9F5C-FED65DA90381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8" creationId="{8B292187-9E97-514A-E679-E50E5B61AFB3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9" creationId="{6373F06A-C747-8826-527F-2546DABB28D5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0" creationId="{B97836A5-1F5D-EF4C-3832-85621D0EBBFA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1" creationId="{AFAA804E-CE6C-9F6D-AD06-2B975B11620C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2" creationId="{C92F169A-0D1F-07A2-E6C4-F8AF259F9AEF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3" creationId="{53CA94AA-015C-448F-9244-B4A53F626310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4" creationId="{D1A41246-5028-6F22-2373-09540EF2A8DC}"/>
          </ac:cxnSpMkLst>
        </pc:cxnChg>
      </pc:sldChg>
      <pc:sldChg chg="addSp delSp modSp add mod modClrScheme chgLayout">
        <pc:chgData name="Sven Van de Velde" userId="00b08bc3e1e83696" providerId="LiveId" clId="{DD3DD1EF-B7C0-44C3-BA8B-816D15E41004}" dt="2022-05-14T04:37:30.838" v="9622" actId="20577"/>
        <pc:sldMkLst>
          <pc:docMk/>
          <pc:sldMk cId="1951933668" sldId="279"/>
        </pc:sldMkLst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2" creationId="{799EE260-BAD4-9400-C138-9241677B67A5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3" creationId="{8AA3D103-2323-46CF-D741-CC97440445FB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5" creationId="{3A4B016B-8568-2245-FDD0-3565E53AC6C2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6" creationId="{F07E8E1D-0831-0CDB-B8CC-D227592838E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7" creationId="{564B1079-5B2A-1200-502F-3A4E6514242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8" creationId="{C96AEA2D-7988-A67C-C884-0D2E4378FBC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9" creationId="{82E674A1-3623-189F-11F2-20724C2D748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10" creationId="{E7B6CC33-0309-8575-1FBC-D952ADE7488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1" creationId="{1753E0D4-FA9A-D5CF-83EC-9706EFC07E67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2" creationId="{ED1BBFF1-9ECD-A635-B9B3-39A6D45E15B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3" creationId="{0EC728EE-BE7E-27F5-F276-DE41ACC7DD02}"/>
          </ac:spMkLst>
        </pc:spChg>
        <pc:spChg chg="del mod">
          <ac:chgData name="Sven Van de Velde" userId="00b08bc3e1e83696" providerId="LiveId" clId="{DD3DD1EF-B7C0-44C3-BA8B-816D15E41004}" dt="2022-05-11T18:54:20.333" v="6474" actId="478"/>
          <ac:spMkLst>
            <pc:docMk/>
            <pc:sldMk cId="1951933668" sldId="279"/>
            <ac:spMk id="14" creationId="{9C427323-C83E-4773-A368-EFB051D91B8F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5" creationId="{AA8AB33B-716E-0AE5-F614-7C81CE666D18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6" creationId="{46701859-1C6D-F6F7-68B2-57C6290939A0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7" creationId="{790B2C74-0D0F-63BE-AC34-30987796FEA1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8" creationId="{7DE98565-D1B7-1FE5-9F23-C33E46A40049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9" creationId="{68F71F71-1BAB-46F5-7860-252C80B5FE97}"/>
          </ac:spMkLst>
        </pc:spChg>
        <pc:spChg chg="add del mod ord">
          <ac:chgData name="Sven Van de Velde" userId="00b08bc3e1e83696" providerId="LiveId" clId="{DD3DD1EF-B7C0-44C3-BA8B-816D15E41004}" dt="2022-05-11T18:54:17.444" v="6473" actId="478"/>
          <ac:spMkLst>
            <pc:docMk/>
            <pc:sldMk cId="1951933668" sldId="279"/>
            <ac:spMk id="20" creationId="{366399F2-CE39-713A-97B6-DB54EF6BA666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1" creationId="{40A7629C-1564-86FA-2353-A3D43C8BCB7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2" creationId="{4BBC6060-0EA3-3A89-3214-9355A2952C00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3" creationId="{6E313753-AA30-170C-E51E-B7E0D26FC20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4" creationId="{92058F2D-1EBC-F244-CD39-543F1480B6C4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5" creationId="{B11823E7-3826-E931-1EBE-0F6C02A9EB4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6" creationId="{44068106-789E-9155-D621-7AB14460738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7" creationId="{4499B8E2-5BBC-193D-3D68-B639B067A76B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8" creationId="{74F45977-E990-5883-D623-BDCE70F0F30A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29" creationId="{B3B9F5F1-3EBF-4513-DDFB-8B589CBCA2E3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0" creationId="{5A3014F0-C9D4-08D1-3787-CD38A7C4B50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1" creationId="{262437AE-55FA-F390-94CF-A3D8F3E04665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2" creationId="{E036DD35-D9DA-9E56-A575-F9F5AE8A031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3" creationId="{AF3A5098-C6BB-C9A6-CC44-F0D7DFEDAC3F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4" creationId="{DE42468C-23A8-CED7-CB5C-B38B99AD80E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5" creationId="{F7D990BC-E497-E8CF-6AD4-D65022A592E9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6" creationId="{EE862E77-2795-138E-5660-9E48533373B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7" creationId="{0AA8B0E5-AACE-2F84-558D-D12ADB750B54}"/>
          </ac:spMkLst>
        </pc:spChg>
        <pc:spChg chg="add mod ord">
          <ac:chgData name="Sven Van de Velde" userId="00b08bc3e1e83696" providerId="LiveId" clId="{DD3DD1EF-B7C0-44C3-BA8B-816D15E41004}" dt="2022-05-13T06:36:36.531" v="7526" actId="20577"/>
          <ac:spMkLst>
            <pc:docMk/>
            <pc:sldMk cId="1951933668" sldId="279"/>
            <ac:spMk id="38" creationId="{18380E32-8925-ECE4-F481-D47471091745}"/>
          </ac:spMkLst>
        </pc:spChg>
        <pc:spChg chg="add mod ord">
          <ac:chgData name="Sven Van de Velde" userId="00b08bc3e1e83696" providerId="LiveId" clId="{DD3DD1EF-B7C0-44C3-BA8B-816D15E41004}" dt="2022-05-14T04:37:17.980" v="9606" actId="20577"/>
          <ac:spMkLst>
            <pc:docMk/>
            <pc:sldMk cId="1951933668" sldId="279"/>
            <ac:spMk id="39" creationId="{810B8429-2A92-4F18-B6EF-B123B4727CFB}"/>
          </ac:spMkLst>
        </pc:spChg>
        <pc:spChg chg="add mod ord">
          <ac:chgData name="Sven Van de Velde" userId="00b08bc3e1e83696" providerId="LiveId" clId="{DD3DD1EF-B7C0-44C3-BA8B-816D15E41004}" dt="2022-05-14T04:37:23.400" v="9614" actId="20577"/>
          <ac:spMkLst>
            <pc:docMk/>
            <pc:sldMk cId="1951933668" sldId="279"/>
            <ac:spMk id="40" creationId="{29761DA3-E806-415A-65D3-A644A026AAB2}"/>
          </ac:spMkLst>
        </pc:spChg>
        <pc:spChg chg="add mod ord">
          <ac:chgData name="Sven Van de Velde" userId="00b08bc3e1e83696" providerId="LiveId" clId="{DD3DD1EF-B7C0-44C3-BA8B-816D15E41004}" dt="2022-05-14T04:37:26.480" v="9618" actId="20577"/>
          <ac:spMkLst>
            <pc:docMk/>
            <pc:sldMk cId="1951933668" sldId="279"/>
            <ac:spMk id="41" creationId="{F4B8E2AE-C777-41A4-F73F-B58B29A89939}"/>
          </ac:spMkLst>
        </pc:spChg>
        <pc:spChg chg="add mod ord">
          <ac:chgData name="Sven Van de Velde" userId="00b08bc3e1e83696" providerId="LiveId" clId="{DD3DD1EF-B7C0-44C3-BA8B-816D15E41004}" dt="2022-05-14T04:37:30.838" v="9622" actId="20577"/>
          <ac:spMkLst>
            <pc:docMk/>
            <pc:sldMk cId="1951933668" sldId="279"/>
            <ac:spMk id="42" creationId="{7A9AB2D1-42E5-EB88-6F0C-2F91C4E84F78}"/>
          </ac:spMkLst>
        </pc:spChg>
        <pc:spChg chg="add mod ord">
          <ac:chgData name="Sven Van de Velde" userId="00b08bc3e1e83696" providerId="LiveId" clId="{DD3DD1EF-B7C0-44C3-BA8B-816D15E41004}" dt="2022-05-11T19:03:31.301" v="6892" actId="20577"/>
          <ac:spMkLst>
            <pc:docMk/>
            <pc:sldMk cId="1951933668" sldId="279"/>
            <ac:spMk id="43" creationId="{181E517C-C150-523A-44A3-10A968080A70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4" creationId="{2E4E2809-143E-93BA-C48F-F8F88E005E0B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5" creationId="{34888327-A153-CAB7-483A-AF7E52BE23D1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6" creationId="{4C2B59C0-B5DC-7486-3E77-AFFBFF162E68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2" creationId="{1A55D4A5-9B42-655D-D6F9-626FC946D5C4}"/>
          </ac:spMkLst>
        </pc:spChg>
        <pc:spChg chg="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234" creationId="{72788725-8DE2-AF7D-CE68-031DDBC791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18:52:36.595" v="6457" actId="478"/>
          <ac:spMkLst>
            <pc:docMk/>
            <pc:sldMk cId="1951933668" sldId="279"/>
            <ac:spMk id="238" creationId="{F82328CE-B7F9-4D2C-833A-B8AAB07432A3}"/>
          </ac:spMkLst>
        </pc:spChg>
        <pc:spChg chg="del">
          <ac:chgData name="Sven Van de Velde" userId="00b08bc3e1e83696" providerId="LiveId" clId="{DD3DD1EF-B7C0-44C3-BA8B-816D15E41004}" dt="2022-05-11T18:52:39.733" v="6460" actId="478"/>
          <ac:spMkLst>
            <pc:docMk/>
            <pc:sldMk cId="1951933668" sldId="279"/>
            <ac:spMk id="240" creationId="{4D321FC4-888F-4ED2-90D2-F1ADA292BAED}"/>
          </ac:spMkLst>
        </pc:spChg>
        <pc:spChg chg="del">
          <ac:chgData name="Sven Van de Velde" userId="00b08bc3e1e83696" providerId="LiveId" clId="{DD3DD1EF-B7C0-44C3-BA8B-816D15E41004}" dt="2022-05-11T18:52:41.883" v="6462" actId="478"/>
          <ac:spMkLst>
            <pc:docMk/>
            <pc:sldMk cId="1951933668" sldId="279"/>
            <ac:spMk id="241" creationId="{A6CAC3E9-5924-4B6B-BFB0-B0DB0646B08A}"/>
          </ac:spMkLst>
        </pc:spChg>
        <pc:spChg chg="del">
          <ac:chgData name="Sven Van de Velde" userId="00b08bc3e1e83696" providerId="LiveId" clId="{DD3DD1EF-B7C0-44C3-BA8B-816D15E41004}" dt="2022-05-11T18:52:44.057" v="6464" actId="478"/>
          <ac:spMkLst>
            <pc:docMk/>
            <pc:sldMk cId="1951933668" sldId="279"/>
            <ac:spMk id="242" creationId="{9518F835-9250-435B-8ABC-84F0C6EADB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303" creationId="{1A17BDD8-48ED-C0FF-F755-1A291F1F49F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3" creationId="{7F6581C2-0F89-BCDB-4A42-66A0D332281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4" creationId="{2315C3D3-41EE-7716-73CC-24A5982B422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5" creationId="{F1637FAC-7077-66E8-F893-D68B352BA1E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7" creationId="{0E1DB774-F08E-C872-5476-91265EE9A164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8" creationId="{C2507D64-42BC-E75A-126F-10B2B43F1C1B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9" creationId="{2DD73E11-A96E-5D0F-A4C9-ADA5304E239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0" creationId="{90C6CF83-868D-7F61-8222-79ADF193A1B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1" creationId="{2EAB6402-3322-61CD-8345-66D3EA1AE77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2" creationId="{33414D81-224C-4157-2478-61F6C81BA2B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3" creationId="{1388BAC6-3D51-433C-5557-3068901E888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4" creationId="{A17155E4-79EC-BAA4-A285-5F46CD1481B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5" creationId="{EBBFF4E0-0597-86C6-22FB-F2B3B9D2D97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6" creationId="{B07AB26C-4CAC-205E-0BC1-8EDA374C95C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2" creationId="{B639F34E-3E34-422B-17C4-D491809184E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3" creationId="{1FA7F8D7-D2DC-CDC2-48F1-D11332903EE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4" creationId="{34633CD6-8F7F-6D3E-9345-1CA5B00714A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5" creationId="{A74F216E-E0EB-E681-CB9D-4FED21A01B62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7" creationId="{06C13342-625F-9089-FFA8-31282DABEA25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8" creationId="{3781109E-BFFC-61DC-F937-09CFFC9E7039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9" creationId="{69560690-CF08-813D-46E8-9B04E343AB4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0" creationId="{91175A78-A92F-AA32-B27A-DC6E2306DF1E}"/>
          </ac:spMkLst>
        </pc:spChg>
        <pc:spChg chg="mod">
          <ac:chgData name="Sven Van de Velde" userId="00b08bc3e1e83696" providerId="LiveId" clId="{DD3DD1EF-B7C0-44C3-BA8B-816D15E41004}" dt="2022-05-13T05:33:51.258" v="7036" actId="208"/>
          <ac:spMkLst>
            <pc:docMk/>
            <pc:sldMk cId="1951933668" sldId="279"/>
            <ac:spMk id="342" creationId="{FADFDB25-9214-8301-BF87-029B9402888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3" creationId="{885916A5-9DA6-3065-84E6-A0FFF5DBF6E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4" creationId="{CCB669B2-099C-3BA9-A5E0-F65D81A8DF9E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5" creationId="{E9997462-7471-C73B-8687-7F12B0E38F7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7" creationId="{F8742D11-D496-8825-06DC-7C901F4710A0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8" creationId="{72C1A10F-6AE2-CD5A-4862-79116AADB3D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9" creationId="{6B1190D2-BFC1-D6B4-08FD-79F47C743B0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0" creationId="{2806DB59-8406-0E1A-0DA5-672C7B6DC4ED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2" creationId="{9B38538C-E63C-FFE7-4910-1FDCDD3C102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3" creationId="{78AEABBD-066D-1998-1B73-7050BB2F610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4" creationId="{9E7AB8D2-5E0E-5A7A-D8ED-ECBA3E1271C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5" creationId="{A070D6BB-F2A6-A462-0850-7A7025DC5E4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6" creationId="{72BDB53A-A119-9908-6448-16159F10C83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7" creationId="{44FE5ECF-B2B7-0241-22A4-E752F437C8D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8" creationId="{B42E32F0-6068-30A7-00D7-851D74E0E9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9" creationId="{AB333CC5-0EB6-D09F-5E42-79CBFC34E5D4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0" creationId="{22C30B23-C446-393E-DF56-5B636A0D09C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1" creationId="{CDF5EE94-0C43-7B17-CFB1-D5C37B2162A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2" creationId="{2724AAB1-BA88-6749-3C30-235F71A5E7D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3" creationId="{45813CCC-EF08-7F9C-2BA3-95D32627514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4" creationId="{33692971-2AED-A5A9-E647-B2F3D91573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5" creationId="{0112221A-0A74-4B39-F77B-02AB131F47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6" creationId="{6BF3C9F8-96D3-74A5-E615-4315170973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6" creationId="{E63B6179-A702-4DF5-71CB-CA66956F633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7" creationId="{01AF2EAF-E6B3-5D56-4E1D-AE173C322D79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7" creationId="{4CF1AB2A-8DCD-71E0-A554-8449E102768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9" creationId="{C0A05FDB-934A-AEE5-6E19-3AE4002FED11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0" creationId="{2004C9F0-123F-3D91-5D5E-5EEE1FD1861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1" creationId="{B02A7EEF-5709-8AA7-F3C0-BDDB02B9FDA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1" creationId="{FC620BA6-2319-BD44-8937-577ED0B6DA6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2" creationId="{37F7B6F2-219A-1F54-3019-6768350F51C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2" creationId="{446951A1-E074-0BD9-F750-AAB7F529FEF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3" creationId="{4959BB7A-DD6A-4ADC-0A39-D3226E1FCEA3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73" creationId="{5918301E-5F86-A0EA-B4AD-2A2774B2AE8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4" creationId="{10931D1E-3BC5-2860-98EC-61DEBFF626A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5" creationId="{7C593B1C-40D3-4A40-429F-2A641D6DDB6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6" creationId="{93D54DDA-0634-4012-C63B-607984463430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7" creationId="{43CAD255-87D2-D5C8-1507-6AA2576160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8" creationId="{B4036FB3-337D-B2F7-8437-1B1C830DBB4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9" creationId="{50B624E9-09CA-A81E-2454-2BADDAB8A887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0" creationId="{98F6B88D-6C64-CDBB-BB65-50C9EA15BB5B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2" creationId="{9289A0D6-4960-184C-CBBC-2949FACF8C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3" creationId="{23611D86-E4F1-0A3F-E238-93D69D4C90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4" creationId="{0D475522-7827-3D21-5B31-CE48E0939839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4" creationId="{77B4C0D6-529F-D3AA-17E9-5E78140D7BCB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5" creationId="{4AAC17E7-3AE5-849E-583B-B04D029221A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5" creationId="{95A5580C-F819-FA50-B128-687C1AD0B02E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6" creationId="{8B55ED39-526D-17AC-5E51-93C679F6D0A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7" creationId="{A215474C-A7FC-0D0C-5FEB-07027FD8179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8" creationId="{11A56EBC-2298-E6AC-B4C4-39AA4B132D9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8" creationId="{5E8E7A16-8308-2290-11E7-BA2C4402BFBC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9" creationId="{99F79A7E-8317-97DA-B1DD-EE99F21721D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9" creationId="{9A33AB10-0784-FF23-1DCC-A12881702A9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91" creationId="{E9C0F3E7-5363-0BBC-EB47-7D13FC84DA31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2" creationId="{1E22C43D-75D7-39E0-ABF8-1DB2F39FE0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92" creationId="{87D62B2D-D814-5141-9D66-53BE7B2512E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3" creationId="{7A35830A-F19E-DDF4-8DBB-F9A9E5BF228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4" creationId="{C42ADFEB-FF16-9AED-ECE9-50B53BF7DE8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5" creationId="{19A1C437-F4D8-BFA3-450F-41C692F1914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96" creationId="{58C70332-9F84-8EC9-65A8-D3A6406C287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6" creationId="{E4BBD557-6C39-9536-5AD9-52008ECE7B79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7" creationId="{E5813AA1-8802-F62F-F284-4B11D875A1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8" creationId="{BB1BB59F-574C-F2C5-5172-AA3AF0BF542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8" creationId="{E1AF90F0-32E1-C6F8-F196-92475C917D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9" creationId="{BAA7AC4D-D1D9-974D-70EE-832C0AF9213D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0" creationId="{4319E9E1-9A4D-C533-4D85-F7A2D020C0A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0" creationId="{B1428316-2078-2B0D-D446-FF25FA64978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1" creationId="{4870AB83-522D-0E3D-7258-FE06CDB9CC7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1" creationId="{DABD0E66-BF6E-FB94-4463-22649BDCAF9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2" creationId="{522FCE82-CAF6-8C7E-718F-4EF0C4EEEFC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2" creationId="{B201CB84-A9AB-D638-F3C5-436F74C691E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3" creationId="{9C6DADFC-E99C-A8AD-0AEF-9CD6D41C3C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3" creationId="{AF95890F-3F0A-7F93-E907-44DE87A2A0A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4" creationId="{73D81362-9004-E5CE-E46D-4E61C6DAA16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4" creationId="{E29904FB-5295-0187-4DBD-E1206E29D016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5" creationId="{28845904-E237-9CB4-FC2F-9C4271DECC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05" creationId="{31DAF441-FF14-5351-73E7-4A972AC9BD1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6" creationId="{CCFD3B98-8DE6-E07E-D02E-80B725194B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7" creationId="{C0857B6B-69D1-C5A7-895B-625A438D91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7" creationId="{F45C5D88-60B3-6B43-0A59-41604B0B74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8" creationId="{5754EECD-F903-20FA-97B6-84A90813A07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8" creationId="{E7AA6377-297D-541F-851B-1E55A17C97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9" creationId="{60A419F7-43DD-21E8-B8B7-CBA07C1D591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9" creationId="{8820605D-52BB-A628-2EC9-DADF56A0CCE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0" creationId="{28DF86D1-73AA-B1DD-D4FB-CD474249A6D4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0" creationId="{B59686E0-CE2F-5A41-50C4-24F7343D596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1" creationId="{1BDD6C73-07E4-ADE7-4FF8-5963D10E2D4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1" creationId="{EB11442F-24DC-99B5-08EA-96807232CC6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2" creationId="{514EA7A6-EF72-FBBA-68E5-F2E2D68D72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2" creationId="{D1DCEBE8-AFE4-991E-A6FE-71DFBF267FA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3" creationId="{0AB5016E-EA53-DAF5-B1B5-E468BAAB4C5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3" creationId="{D5EB931D-14DE-A2E3-9871-9B930E9E4461}"/>
          </ac:spMkLst>
        </pc:spChg>
        <pc:spChg chg="del">
          <ac:chgData name="Sven Van de Velde" userId="00b08bc3e1e83696" providerId="LiveId" clId="{DD3DD1EF-B7C0-44C3-BA8B-816D15E41004}" dt="2022-05-11T05:27:41.619" v="6066" actId="478"/>
          <ac:spMkLst>
            <pc:docMk/>
            <pc:sldMk cId="1951933668" sldId="279"/>
            <ac:spMk id="414" creationId="{935D30C2-A1D9-44F3-8024-1F474356ABB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5" creationId="{9C9EB498-8ECB-E6F8-55A0-C8A60ABF441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15" creationId="{9FB8C0E2-AD16-8380-0DBD-601336F6353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6" creationId="{135665B0-570F-7ED1-39B7-585CED92B5E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7" creationId="{BD77F982-F8C6-1D14-92CD-2109D5B98DC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7" creationId="{CD99493D-3766-682A-0DDC-9134F6AD794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8" creationId="{17827A83-B97A-80FE-23DF-D2A5F113D59C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8" creationId="{1FDE6D9E-4724-7359-2AA6-6ED29AA5CC9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9" creationId="{CF231E2E-AC3C-8C29-0B08-070F37D63DF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0" creationId="{017E2679-37DC-FD31-BB36-C3AB269E3FE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0" creationId="{630027B3-2B1D-4C6A-F6EA-C46F265F82D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1" creationId="{07C3BCCD-C570-6851-85B2-64C8F3716A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2" creationId="{95B8AA76-E269-8469-7006-62E447847051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2" creationId="{C7E00A58-CFB5-16B7-0443-60DC3F6472F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3" creationId="{35B08275-E3FE-D6B5-3026-BD25244D5B6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3" creationId="{C54D0073-4CAC-53D6-D842-FBA9F71F193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4" creationId="{CA6614CB-EDA0-AE31-146A-CE3F0D2E06E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5" creationId="{C94525FB-172A-AFEC-1D49-D54538F4882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5" creationId="{FFBF72D2-10BB-6D56-B80E-E8B11305829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6" creationId="{D385B939-F7A5-CE56-A30F-B012769C447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7" creationId="{1A85DA89-FBC0-43C4-4B77-526AAE0F0D6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7" creationId="{21CB9BF1-8DB0-69E0-A18C-0926C2582242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8" creationId="{3BF37818-1566-C013-CC15-7B0CB54A384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8" creationId="{FF8CC4B9-92A9-AC48-6644-6DFF9D7995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9" creationId="{8C9BBBFC-B398-C084-3598-B50CE34A1972}"/>
          </ac:spMkLst>
        </pc:spChg>
        <pc:spChg chg="mod">
          <ac:chgData name="Sven Van de Velde" userId="00b08bc3e1e83696" providerId="LiveId" clId="{DD3DD1EF-B7C0-44C3-BA8B-816D15E41004}" dt="2022-05-13T05:43:08.935" v="7091" actId="208"/>
          <ac:spMkLst>
            <pc:docMk/>
            <pc:sldMk cId="1951933668" sldId="279"/>
            <ac:spMk id="430" creationId="{90DFE9B7-6D80-608B-FE64-E0B52C00133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0" creationId="{C939EA26-CDAB-9F62-9718-2B53B2656C7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1" creationId="{C4F84709-4AD9-DC88-CDBD-2A523FC214D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2" creationId="{0A2432B7-2CD6-D0F5-C227-6353ED85388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2" creationId="{8F18FF6F-E83B-E1C0-389C-85648BA746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3" creationId="{1480CD5D-1665-AAAD-4112-AFCED97801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3" creationId="{A9482317-4081-944C-FC37-C5865EDCDA3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4" creationId="{902E856E-C816-8156-A46A-E1C1B06C3C9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4" creationId="{E203B90B-8DEC-9FF2-28B0-474843F739C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5" creationId="{398CA65E-08F9-8F08-6017-03C0B25C13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5" creationId="{917E873C-DD15-926C-3FD9-508A0E6E19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6" creationId="{0F81438A-918F-07DB-FC15-2399DC0B0721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6" creationId="{AE96D866-14E7-6FA5-821D-960334EEE1A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7" creationId="{D15FF391-D4E8-370B-1EBE-1B4BAD9E77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7" creationId="{E72F2A36-26B0-E38D-5BD5-88573DE4954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8" creationId="{83FFB5C8-731D-E7E1-1023-0EC7F473C9D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8" creationId="{9765D99B-89FA-0C10-7C11-40958C7C66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9" creationId="{9B3AA6D3-140E-D9C2-5A77-1D99280FDDB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9" creationId="{DC55E7FF-CD19-0735-DDAE-933C104B7879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0" creationId="{21FA4454-D133-5DCB-7DA4-814700F13A1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0" creationId="{CD728D9B-B4BB-D807-F1C1-B9F80A8CAE9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1" creationId="{3EF0553E-FE8E-12F4-18EA-527AFB4222E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1" creationId="{786A8BCA-C9B6-E3AC-12B9-DD1388399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2" creationId="{76BE81ED-EA93-1002-7051-387E5B97D8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2" creationId="{AEB029C6-679B-6887-201F-964F7B34397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3" creationId="{AA3FB4C8-9A82-F1C0-CAAA-E9CECC6D18A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3" creationId="{B9801EA7-CF7F-9B02-832E-3C46CF503A9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4" creationId="{0BF63B80-3A33-B339-E573-2AE7D2220C6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4" creationId="{28F1B8DA-CAF1-F6DE-F85D-3615B98B283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5" creationId="{568DB933-8E52-9446-E876-A9E01DA2F81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5" creationId="{B019ADF1-CB03-AEB2-5913-1F6EEF735925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6" creationId="{FDE9E4FC-CB86-51BB-7624-3D24A1FB127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7" creationId="{A3F18E57-D359-3EBF-0D6A-F0E7FAA64D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7" creationId="{E11235F2-8128-F925-9A4B-A1A78869DBA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8" creationId="{F7E63DE5-84AB-9FBC-1DDB-F88416F9E333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9" creationId="{AD7DCB2B-AC86-3108-F3A4-59B3DA0F0D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49" creationId="{C4716B78-4FEC-469A-0DD5-4F71B288D67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50" creationId="{11279DAF-E0F1-A305-6378-EC6A9220EA2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0" creationId="{904C5F28-E910-8B47-758D-88CFE425507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1" creationId="{DBE79256-E770-72BD-8762-5858E8F210B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2" creationId="{F75E203A-6FB4-9859-C3FE-0E0042462C4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3" creationId="{BE1DC01E-DAD0-0C0C-BF32-A8F2967C25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4" creationId="{685E39BE-3CA8-8783-5790-A0C745B7E4F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5" creationId="{2CDAB488-C29F-811A-90D5-FE7CCA4ABF35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456" creationId="{EC68C8F5-FF3E-34F4-1A1B-F2A0EB9C408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57" creationId="{7ABADE88-2D54-24BE-154E-2DF7644E828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9" creationId="{FD93B866-4AC1-E117-8263-CA58623A979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0" creationId="{D3F39465-538E-125E-3377-17E18C7D99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1" creationId="{7874F3FB-6AB3-1444-362D-17AF3BDF876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1" creationId="{7BA304F1-9879-AEBC-832A-F587F7857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2" creationId="{89627747-F5D8-DF75-287A-7621AB3F15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2" creationId="{A220BEA7-9DDF-EF61-618D-6F7404A310C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3" creationId="{57A185E0-9768-A398-CBBB-FA40DC718D9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3" creationId="{B23BD45B-819A-CC60-3F9E-7E16FE1DF58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4" creationId="{9B65E7F3-B72A-AFE5-4853-C50EE2CE89B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5" creationId="{1CAC117B-11D6-2C86-CB85-E78B0AD8BA8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5" creationId="{E4246414-0DD0-4354-CAE1-449376E491A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6" creationId="{BCB79EA8-51EB-875A-61C9-FBDF40987A0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66" creationId="{F91A41D0-3523-FB75-966F-58BD40895A3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7" creationId="{D87148B6-2EBB-4BFC-F045-A4D740B5CF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8" creationId="{0C57677C-64CB-28C6-6633-3AD0B5783FD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8" creationId="{A69C5302-EB4D-9D7C-C5EF-BFAC32CE701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9" creationId="{FF70DE7C-36EF-BA86-446F-58A6E7F5048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0" creationId="{6AAD966A-2AEA-1047-C829-CF90943804F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1" creationId="{A1E598D9-C7BC-12D4-F57C-9F82DE128D1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2" creationId="{16F8216D-3DA5-B1D9-8071-9E552CC86F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3" creationId="{6BF4D675-3D1F-6E15-1866-3DF5DE97E3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4" creationId="{8786A199-376E-1B60-2976-A3E086B39D11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4" creationId="{ACD28EFC-E836-0C5F-3278-EFCA88761A7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5" creationId="{0DC196E8-8971-6D78-807A-2080000902C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75" creationId="{BF6E6A96-1E5C-01F0-9078-DD3F4729F7B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6" creationId="{52727C48-A943-544D-FBD5-B653AD0A425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7" creationId="{38FC29E4-B36F-8051-1BC4-1D250E9D2FB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8" creationId="{09D7B92D-F0FF-4F74-17CC-EFB0C820D33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0" creationId="{3B29A664-CA61-092B-3803-263F37E368C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1" creationId="{5281FE74-4A51-DAF5-03AA-583AF33682A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2" creationId="{86B95258-DC54-3A07-5C80-9D891B01BA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3" creationId="{B29BAE0D-CDB4-0768-78D2-5C7AFFF04BA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4" creationId="{4CD32BC3-6264-A768-336D-B83EB8ACF28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85" creationId="{5E52B65D-F827-9F6C-FDDA-F1685B820C2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7" creationId="{5A610C1C-56AB-BBD9-C97E-7A171811AC7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8" creationId="{AB8FEAEF-13A6-6BB5-90B9-2D317B4AD9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90" creationId="{5A4F4B26-CAE2-3232-1C55-548DCD9E13F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91" creationId="{F5926E74-7BDC-CC67-72FB-87715CC78D89}"/>
          </ac:spMkLst>
        </pc:spChg>
        <pc:spChg chg="del">
          <ac:chgData name="Sven Van de Velde" userId="00b08bc3e1e83696" providerId="LiveId" clId="{DD3DD1EF-B7C0-44C3-BA8B-816D15E41004}" dt="2022-05-11T05:27:43.435" v="6067" actId="478"/>
          <ac:spMkLst>
            <pc:docMk/>
            <pc:sldMk cId="1951933668" sldId="279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4" creationId="{1D9EBD25-688A-2792-7DF5-78F131C7209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5" creationId="{412E8856-A9B7-088E-6D37-68B27EEE9C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6" creationId="{11DFEE9F-3788-C58B-68F3-5F1FFA42A85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7" creationId="{72CBF808-7DED-526B-1A3D-B63D82DF653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8" creationId="{1331E0F5-D57B-38CB-93B5-CC98C11CFA1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9" creationId="{4DE02A09-91F7-3B4B-47DE-2B2B38160A07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0" creationId="{57766F04-0E66-1F93-3C71-1D66CCA21B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1" creationId="{077EACBE-E438-2FD3-A8FD-64F337D6506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2" creationId="{BD6C2693-4A8E-445E-CE62-2B4F2965EC6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3" creationId="{7974995B-5BCE-D779-CA23-9AF8A2CF5B0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4" creationId="{B61D5C25-E109-1BEC-CD41-76DC3B3A160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0" creationId="{CEEAE6FC-ACEF-D454-4911-CDF4168A285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8" creationId="{C0E8AF97-E2CE-F007-BAD0-08997AC7F07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0" creationId="{A0FAE0D3-9CFE-296A-B025-96729BAA30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1" creationId="{C3E81B61-D593-A6D0-4111-CA81347BBE5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2" creationId="{77013985-B92D-75F8-B0F6-79065FDA6BD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3" creationId="{D62D876D-4E66-DDDD-31F5-1B205131A86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5" creationId="{0037DEF9-1678-14F8-CABF-469D1E2F16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6" creationId="{55FC93CD-1C19-A01F-D3D0-A3919059EEB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7" creationId="{ECB24A3A-F0AD-C6A1-0969-2FDE35E282C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8" creationId="{23DC6BAE-9D79-DA60-752C-DB90002868B2}"/>
          </ac:spMkLst>
        </pc:spChg>
        <pc:spChg chg="del">
          <ac:chgData name="Sven Van de Velde" userId="00b08bc3e1e83696" providerId="LiveId" clId="{DD3DD1EF-B7C0-44C3-BA8B-816D15E41004}" dt="2022-05-11T05:27:45.826" v="6068" actId="478"/>
          <ac:spMkLst>
            <pc:docMk/>
            <pc:sldMk cId="1951933668" sldId="279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1" creationId="{EC23999A-5D35-7029-E534-C399D144BE4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2" creationId="{6EFCED38-9317-F46F-5E40-0ADE3E8F4B2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3" creationId="{4F110D05-1155-D496-146B-BF8816F31263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4" creationId="{4B4C69C2-7542-6B61-1379-2C79BB3688C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6" creationId="{14D6CCFA-9024-48F7-121F-CB5610C3B7B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7" creationId="{A926429F-DA03-1416-CFA9-59D86A95C1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8" creationId="{4B7A5498-224C-D62F-BC50-0E2CF8802D4D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9" creationId="{50A0ACB1-25CD-9421-19B1-8059D15252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0" creationId="{165201C4-2DF8-6955-D4C9-C796277E890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1" creationId="{A0408C6B-7D31-16B1-9006-A8CD0369354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2" creationId="{1EA5B583-896A-B87C-DEF6-C146F5E6832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3" creationId="{45288C55-6950-3957-F0D6-D88EC63086E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4" creationId="{FA88505E-FE8A-4B25-180E-B4A8AE2FFF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5" creationId="{4BB5135C-3254-CFE4-8788-25D5D82D28C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6" creationId="{979D32ED-E9CC-9D6F-4E6D-9C2D598BB21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7" creationId="{66010B55-56CB-9E5D-512B-F86F777047D6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8" creationId="{5C2FDECA-35EA-8A3C-59DE-840890C3114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9" creationId="{15FA98BD-7E86-ED47-A2E9-E913850D57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0" creationId="{552C8DD9-D06E-A15C-BCCF-0AF55ECA827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1" creationId="{EDC211C7-8D21-A52C-8BB8-14AA32EE05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3" creationId="{AA0DECCC-D27F-AE58-6308-6C3B18858B1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4" creationId="{9CEE1FB8-CB80-3355-4B92-189D7ACD6B0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5" creationId="{959014E2-E116-E08A-DB08-483311F9DA2B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8" creationId="{289FEF08-4B14-2215-7FA8-7D03E167C12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9" creationId="{3650DD8C-B306-A461-CF11-BE00E1C8222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9" creationId="{747D034C-C722-1800-AB87-FE7803240B1C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0" creationId="{5FB9A857-200C-0DFF-0406-670D7E53C501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1" creationId="{E96ADDC9-D270-6372-FE6D-8E07DD4DA4C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2" creationId="{34FAA39F-4776-66BC-F7AB-D93A1DA2CC4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3" creationId="{BCC153CA-2EAD-9C30-4AD0-0C87A0AAF45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4" creationId="{E7535A28-156E-DAD9-27FB-6756178B61D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5" creationId="{065D93D9-7E5F-6F53-8B1B-D946E09FB3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6" creationId="{3CDD8892-3BE6-C941-57E5-C876D77B17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99" creationId="{87A9B7E2-C004-F003-7554-E14328477B7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0" creationId="{FB36F763-C8F8-CAFE-AD41-CF9C91E01C6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1" creationId="{22B25400-3073-1DB0-18C9-3D6C3453DDA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2" creationId="{05E9AD60-C354-69F3-00C8-E3737726A1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3" creationId="{8BA35462-AE23-EF81-DA2D-FAE37AC2A7D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4" creationId="{B79A2BF8-BB9D-D424-2E4A-30CAAD2203B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05" creationId="{10787F91-9CD3-101B-B26C-FB1A69A041D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6" creationId="{0CA5C18A-AD7F-B6B5-E1D5-668FC5F4D50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7" creationId="{D4FCFBDF-1D0A-9C37-97E9-A433BA6AE6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9" creationId="{8A74B380-DBB4-5BCC-804A-0A0FB3CCC2D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0" creationId="{C01BE36B-6C70-36D9-6FCA-81F5F49C933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1" creationId="{DE264F80-DFEC-8FA8-9425-567B1E7470D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2" creationId="{91E0D135-33D9-1054-1723-8A12A4DD29D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3" creationId="{D3B0B794-7FE8-0A77-1B37-FC1BE7E42F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4" creationId="{214562F5-2345-26C5-A50F-AA38A2F59D5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5" creationId="{E1A769DC-F3E0-B5E4-686A-91E98DFD1D4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6" creationId="{7014709E-A342-504A-9B18-ABAC1E980E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8" creationId="{B6D37315-E06A-09AE-DBD2-134C4B55737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9" creationId="{E4BBF5DF-3DBF-B2EE-4E35-6431A7ECED9C}"/>
          </ac:spMkLst>
        </pc:spChg>
        <pc:spChg chg="del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620" creationId="{E6F045D5-74E6-A82C-F51F-753FC1D0834E}"/>
          </ac:spMkLst>
        </pc:spChg>
        <pc:spChg chg="del mod">
          <ac:chgData name="Sven Van de Velde" userId="00b08bc3e1e83696" providerId="LiveId" clId="{DD3DD1EF-B7C0-44C3-BA8B-816D15E41004}" dt="2022-05-14T04:11:32.217" v="9530" actId="478"/>
          <ac:spMkLst>
            <pc:docMk/>
            <pc:sldMk cId="1951933668" sldId="279"/>
            <ac:spMk id="621" creationId="{70AB59F1-3D11-F0AD-4A19-BB7EB553EC4E}"/>
          </ac:spMkLst>
        </pc:spChg>
        <pc:spChg chg="del mod">
          <ac:chgData name="Sven Van de Velde" userId="00b08bc3e1e83696" providerId="LiveId" clId="{DD3DD1EF-B7C0-44C3-BA8B-816D15E41004}" dt="2022-05-14T04:11:44.519" v="9532" actId="478"/>
          <ac:spMkLst>
            <pc:docMk/>
            <pc:sldMk cId="1951933668" sldId="279"/>
            <ac:spMk id="622" creationId="{873EEF98-C6B5-D43D-B9C5-708DC67FECE0}"/>
          </ac:spMkLst>
        </pc:spChg>
        <pc:spChg chg="del">
          <ac:chgData name="Sven Van de Velde" userId="00b08bc3e1e83696" providerId="LiveId" clId="{DD3DD1EF-B7C0-44C3-BA8B-816D15E41004}" dt="2022-05-14T04:11:49.126" v="9534" actId="478"/>
          <ac:spMkLst>
            <pc:docMk/>
            <pc:sldMk cId="1951933668" sldId="279"/>
            <ac:spMk id="623" creationId="{41AF899E-A43F-8362-D0CA-26BCA4C9C17A}"/>
          </ac:spMkLst>
        </pc:spChg>
        <pc:spChg chg="del">
          <ac:chgData name="Sven Van de Velde" userId="00b08bc3e1e83696" providerId="LiveId" clId="{DD3DD1EF-B7C0-44C3-BA8B-816D15E41004}" dt="2022-05-14T04:11:47.244" v="9533" actId="478"/>
          <ac:spMkLst>
            <pc:docMk/>
            <pc:sldMk cId="1951933668" sldId="279"/>
            <ac:spMk id="624" creationId="{BA7EA89B-BCDA-029D-15B1-8D554A8755FE}"/>
          </ac:spMkLst>
        </pc:spChg>
        <pc:spChg chg="del">
          <ac:chgData name="Sven Van de Velde" userId="00b08bc3e1e83696" providerId="LiveId" clId="{DD3DD1EF-B7C0-44C3-BA8B-816D15E41004}" dt="2022-05-14T04:11:53.430" v="9536" actId="478"/>
          <ac:spMkLst>
            <pc:docMk/>
            <pc:sldMk cId="1951933668" sldId="279"/>
            <ac:spMk id="625" creationId="{7856E3CE-7AFE-7042-9A83-1254C459AE06}"/>
          </ac:spMkLst>
        </pc:spChg>
        <pc:spChg chg="del">
          <ac:chgData name="Sven Van de Velde" userId="00b08bc3e1e83696" providerId="LiveId" clId="{DD3DD1EF-B7C0-44C3-BA8B-816D15E41004}" dt="2022-05-14T04:11:50.038" v="9535" actId="478"/>
          <ac:spMkLst>
            <pc:docMk/>
            <pc:sldMk cId="1951933668" sldId="279"/>
            <ac:spMk id="626" creationId="{B4BC5587-CFB0-7A2B-2023-25D0FB3833D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8" creationId="{9F5C5C15-B181-C8C4-03BF-702AFC69BB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29" creationId="{67F3ED05-7234-E656-2615-63AAE027AA5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3" creationId="{17A85A50-3205-24AD-F8F2-7C4FBAF1035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4" creationId="{7CCE6A8F-3797-DEB4-F811-95B6B4095FC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2" creationId="{87F1BF85-CF39-24B0-5C24-5E8605226EF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63" creationId="{D2B2E6E2-FD07-F329-20B4-526681F07C2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4" creationId="{F9515434-000F-C78A-89BD-55228CF40110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5" creationId="{FE28CBAC-B807-FB2A-6B5B-3109B34EA9C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6" creationId="{22E091F9-39A7-16B0-AD38-0C9A01CD036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7" creationId="{9F8BEB79-1C69-4BFB-7975-8E4D9454CDC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8" creationId="{597E5FD2-6F95-8348-BB91-B38E52D1C7C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9" creationId="{96DA9C7D-BC5F-626D-B9F2-7C15803A496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0" creationId="{F95B9BC1-0521-E283-66B1-FC021DDCD80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1" creationId="{82B68CFA-7ECE-CF59-BF08-1D1E34FAC8E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2" creationId="{5E0E82F4-267A-B62E-8F39-59BF30680D7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8" creationId="{757AFEE4-6C5A-9FFA-460B-887489B6D81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82" creationId="{DC0F1955-C896-7DFF-A4F6-102C3815BC9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1" creationId="{3701D936-B79D-C550-F9AF-5C02B50C6FC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2" creationId="{B9C8736A-C141-E28D-D7AD-3B13E4D9499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3" creationId="{7E2D3695-55D6-BD4C-7136-A5C83B2479FC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5" creationId="{8D98E764-8A6D-9A27-ECB4-1F76A381598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6" creationId="{8EA28D76-E6D1-2E6B-E089-36B0444484E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7" creationId="{DC41B457-FE37-2261-B056-8E9644BD1DC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8" creationId="{3B12833B-4E33-3672-962A-43AF9870499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0" creationId="{2D0172DB-4386-4116-E2C4-FE34B2F45DE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4" creationId="{00DC9368-69F7-5D91-CF12-EA96AC83FDF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5" creationId="{A6B90417-649D-1AEA-58E6-CE42498BA05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6" creationId="{0EBEBCD7-43CD-0FCD-8DAA-3199197F368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7" creationId="{96BA39F0-A789-4BCD-6B1C-FC22CEBCFEB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9" creationId="{D8A938CB-4054-31C4-0F7F-699EA6206A2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0" creationId="{A602B1A1-A10A-E1CC-F6C8-2054EC13FB3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1" creationId="{2C3B06F4-577C-31BA-FD3E-12BC7EBACD0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2" creationId="{3F97BA78-1846-6DB2-4280-C57D256A5B3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5" creationId="{2F3345E5-FC7C-BE4C-F725-68F61ABD798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7" creationId="{653165EB-3DA6-270D-7378-96F1840A379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8" creationId="{2BD3044F-31D3-CAFD-3FC3-7244167B3F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4" creationId="{17B8B235-7D00-583C-4AAC-3679E29CB3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5" creationId="{A6228A91-E3D2-4A9A-8539-CA5B474D67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6" creationId="{DDBE85B0-4894-1D30-8896-B8B542C5380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8" creationId="{4FB1D4D4-0971-531A-30D4-E8E3EFE2E3C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9" creationId="{1DC35107-BE76-418C-AE89-6AF0DDBCBE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0" creationId="{40EB7B2C-DEB7-2F5D-2900-CC5E460610A4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1" creationId="{85E5BB5E-E950-8145-055C-787041C288A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2" creationId="{97A73C6C-38A2-2EAE-49F7-2F5E96A001FF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3" creationId="{434863E1-0A3D-FDAD-A2D0-8BD2BD0AD5A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4" creationId="{34161380-13C9-477C-88CD-EDD25BF1BEB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5" creationId="{09F109FC-CFD4-2737-CAE4-94B1FDF002A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6" creationId="{6CEBC0AE-E588-8D94-D1C7-46D4F6C2CBA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38" creationId="{BA8008A4-A824-260B-D7C9-73A3D523B19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0" creationId="{5D31721F-A3A9-3102-CDF6-AAE11CD3F8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1" creationId="{227F944B-28D9-1E1A-C78A-DFF465AC496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2" creationId="{DF7F0989-C6C1-C9EF-6908-3E23EA6CEB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3" creationId="{30ECAF1B-A051-27BC-B96C-903D8662D042}"/>
          </ac:spMkLst>
        </pc:spChg>
        <pc:spChg chg="del">
          <ac:chgData name="Sven Van de Velde" userId="00b08bc3e1e83696" providerId="LiveId" clId="{DD3DD1EF-B7C0-44C3-BA8B-816D15E41004}" dt="2022-05-11T05:27:30.739" v="6065" actId="478"/>
          <ac:spMkLst>
            <pc:docMk/>
            <pc:sldMk cId="1951933668" sldId="279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52" creationId="{81CAE6F4-36EC-9623-CD47-6018F18F379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61" creationId="{385A0F00-FBD2-F27B-79B3-540B366EA97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9" creationId="{34066DB7-E903-0AA2-6CCB-94F115C535E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4" creationId="{7839A6E1-2103-FD1B-FACB-BDAD0FFB9F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9" creationId="{626F6BA9-5277-0F4C-FC66-DCE2CA64C7A5}"/>
          </ac:spMkLst>
        </pc:spChg>
        <pc:spChg chg="del">
          <ac:chgData name="Sven Van de Velde" userId="00b08bc3e1e83696" providerId="LiveId" clId="{DD3DD1EF-B7C0-44C3-BA8B-816D15E41004}" dt="2022-05-11T05:27:47.489" v="6069" actId="478"/>
          <ac:spMkLst>
            <pc:docMk/>
            <pc:sldMk cId="1951933668" sldId="279"/>
            <ac:spMk id="783" creationId="{EC7817EF-B368-4F73-B807-4D9F61B614A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4" creationId="{55590E1E-C1A4-C23A-03D9-0500F5EA0F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6" creationId="{8B6E0CD5-51A9-EA7B-AF87-8CC4AB00552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7" creationId="{ECF5AFFB-5032-2212-E795-8CFAC9FE493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88" creationId="{33E8F25B-965C-BB70-E03D-563616577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9" creationId="{25556F72-3B3E-2606-25DE-31375D8839F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1" creationId="{74FFFB39-14A1-CC7D-1568-0BA4627CC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2" creationId="{730220E5-A54D-0521-7799-E2BA9D93744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4" creationId="{B22D17F0-0CD2-55A8-2C44-379ABD2F22D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5" creationId="{9091365D-40F0-9523-C218-289619DAB0F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7" creationId="{BAAD0E9C-7BCA-B3BB-78AF-053290D8DCA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799" creationId="{E7859075-6474-E230-4492-04AA41FAC65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0" creationId="{E8836F84-9A40-7C95-AA13-3CCF626046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1" creationId="{88854D03-2C0B-06C5-9013-0CF9E6AD733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3" creationId="{0F78CDA9-A39A-6489-EB16-43BD8DD5A39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5" creationId="{67E500A3-FCB9-71FD-0FA9-2F96153F40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6" creationId="{46A45B27-C38C-14ED-96E0-192FC11960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07" creationId="{B2F94966-46E7-6D93-661E-327577923C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8" creationId="{035B7B98-2E4A-430C-13FC-58611BA10745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9" creationId="{BB668F2C-4883-514B-EE32-05EFEEE9763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0" creationId="{047114CD-39C6-4FE4-35D2-0C15B336B1B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1" creationId="{EEF2B551-931D-C6B4-D499-4EE90618409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2" creationId="{F7D25F9B-12DC-6B50-FCA7-9376D17B36F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3" creationId="{1CF018F6-C006-CDF7-72A2-1208623A536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4" creationId="{6DFD2C3A-F033-71C6-1ECA-5F81403CBDD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5" creationId="{51B68FED-26EA-7D6C-E1E3-A917F6A5A79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6" creationId="{6F399ECE-C686-29C1-AA6D-C0F1BA7D9E1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7" creationId="{81892415-C316-F9D4-3B82-04F107959A9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8" creationId="{6C621FED-1945-08C8-C270-0D17465CFB9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0" creationId="{D2CF8B48-AED5-3812-CBCE-C0E1F847A58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1" creationId="{CC583B5A-CC3B-A41E-4C94-DC39F542330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2" creationId="{6C331542-36BB-C9B4-B063-EC3EB6504F3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3" creationId="{E723FC7E-0552-9E65-6B51-E2C478BE17C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5" creationId="{D30ADF90-32BF-0E23-10A2-5192921768E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6" creationId="{7D9B74EB-3BD8-E294-26A8-C6272C57E86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7" creationId="{930555B0-F49D-9BF7-434E-0F9EBAC1D0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8" creationId="{FE62801E-5725-8AD4-DD24-6FE83822721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0" creationId="{CC647209-FD5C-8DE1-85F4-D865C1A957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1" creationId="{D9DB76FE-1506-D25D-D77A-BC6503F11B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2" creationId="{72C95AF4-7206-5229-9C13-9AF0F323C5D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3" creationId="{8E87FF57-A3C0-DAC7-1B6D-B00C5B44BB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5" creationId="{0C639E7C-3570-9C35-1DD4-F047C930CE0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6" creationId="{7E53DCD9-FBCF-796C-334A-CA67459870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7" creationId="{236D4303-AA72-D063-B32F-E81335D72BA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8" creationId="{12B201D8-8BED-4A86-C8D5-A990A580BCB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9" creationId="{D4E4EB66-1D9F-43CD-1976-E056BCA2761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0" creationId="{B1DD8C38-A193-30AE-6CE3-E2F59A84F28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1" creationId="{A113A089-D093-A9B9-F052-5D561C43B3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2" creationId="{A5DE7022-405A-6884-37D9-C2829A9A74D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3" creationId="{CB97A0DC-AC8A-89D5-4A26-A95EBDF1476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4" creationId="{D7A72929-A2BC-13DE-D456-19B1F7F4EFE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5" creationId="{0B731C82-C1F9-0C2D-E508-CB414D2ABAE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6" creationId="{E7FBDB55-5C79-C788-644A-1CF1791BB97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7" creationId="{F5887755-4760-B566-B6DD-79D9BC584BB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8" creationId="{198452B4-53E1-9B30-125F-122E5B1BAD2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9" creationId="{4171DDF9-751D-7BA3-FE21-161AE5CEE535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0" creationId="{C307CF05-3A38-52A7-DF6E-1E44F94C45F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1" creationId="{3A497D23-E6C7-FB4E-8522-435699AA3C7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52" creationId="{4B900D45-A01E-854B-3710-20794E5A93D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0" creationId="{381A245C-011F-ACC3-5F04-0E0D0BD60EF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61" creationId="{D4B64AF1-93C4-A26A-C445-5CE351D8E5B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9" creationId="{964997B3-22FB-B9B2-9D73-AFB3878A89D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0" creationId="{523D7970-14DE-F84F-4B57-DC8DF5C8C4E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78" creationId="{5DF1DDB0-1710-9BBF-9733-9F83F54A96A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9" creationId="{C61746BD-536F-CF86-1F08-8DAB5601234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87" creationId="{403363FC-EE6A-4CE8-8C1F-86CDCCEC71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92" creationId="{B70C53F4-7A9B-B4B6-CFCC-F6382AB0BCF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912" creationId="{565A9F96-70F0-A72F-680C-F74039FC274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915" creationId="{9471F864-E6BB-BB9D-A91F-C5F69C8303F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7" creationId="{0BFB08F5-72B2-4F73-D34C-108EE425D65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8" creationId="{D5C750C3-693B-ECA1-066D-205909EE6EB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9" creationId="{135011C3-A4F0-E33B-31EC-D828008AF0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0" creationId="{75EA642E-4AD4-AD64-4744-7F0DA13188B7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1" creationId="{05FE5CC6-3F77-E0EA-DEEB-89E50B92E68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2" creationId="{3B14B960-39E6-A19F-1D8C-124B18C44A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3" creationId="{32B6693D-FB8F-829F-2721-B9543FF87C1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5" creationId="{3EAC222E-EC11-ACD5-4421-CA15F7880C1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6" creationId="{2111EA39-0065-BA6A-9993-C2EB021B7F7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7" creationId="{AB43E7A3-FEFA-CD03-5739-BC3B95C04C9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8" creationId="{D1F418F1-40DE-A33D-B542-6F7BD39AFBC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0" creationId="{D2799A5E-2B96-B5EB-A233-62B1DE05B2D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1" creationId="{6BD53BA4-0E51-FB6F-DB2E-ECC882BCC39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2" creationId="{1B45D4CE-7F89-997A-6A66-ADA8E7F67F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3" creationId="{D883E9A7-A5C6-E13B-4C6A-B849179A7E6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4" creationId="{9E514DD9-649E-5E4D-AF1E-F305A7C4C33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5" creationId="{3B9B584E-C7C6-DED3-90D8-22177A26CAC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6" creationId="{D5F5D71B-A8B7-FB4D-93F9-EAA9BA3FED2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7" creationId="{5BF53925-A124-81C9-A846-EA83A4EB8A6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9" creationId="{1213AD30-613B-F06E-215D-DEE147A6768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0" creationId="{833119F0-ED09-D351-4292-CA78801E486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1" creationId="{CEB1D9CD-DE6F-6F11-01D6-07ECC49A0A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2" creationId="{CB546A51-F1CF-3083-9C18-A4AAA4DC2C4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3" creationId="{CBA609F7-D9FB-AD1C-C8CD-1082D541799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4" creationId="{D6CA94BD-EB35-E776-FF88-0E0A72DAB4A9}"/>
          </ac:spMkLst>
        </pc:spChg>
        <pc:spChg chg="mod">
          <ac:chgData name="Sven Van de Velde" userId="00b08bc3e1e83696" providerId="LiveId" clId="{DD3DD1EF-B7C0-44C3-BA8B-816D15E41004}" dt="2022-05-11T19:01:22.469" v="6778" actId="20577"/>
          <ac:spMkLst>
            <pc:docMk/>
            <pc:sldMk cId="1951933668" sldId="279"/>
            <ac:spMk id="965" creationId="{93730767-59F1-312D-6EC5-968F186C68F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6" creationId="{9E92AC1C-B7FA-18ED-6C26-5052F184B07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8" creationId="{233EEC55-D90C-5DCB-3C15-D5BEBB3ABF3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9" creationId="{3670A4A6-0C76-2D30-537D-2441F3AF043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0" creationId="{9439097D-52CF-6B56-04AA-F9A533A8A49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1" creationId="{A54A7733-FA0A-BF4E-7713-F869E5A17FD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2" creationId="{40A840BF-F169-0E9A-8519-2143BB0F0B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3" creationId="{7A0D6666-513C-0438-EC97-0DA4BB6152B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4" creationId="{D295227F-327A-0EBE-747C-385ADA75DD5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5" creationId="{FF154238-B85A-FE6D-2EDC-322D8FB7AAF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7" creationId="{1F42EADC-6E02-2398-DA0E-D2AB5180FAD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8" creationId="{3EAD2203-F69B-CBDD-E5DC-229E44296F1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9" creationId="{5D3448AD-308C-F938-2F37-92B692A704B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0" creationId="{57E13688-61E2-D61C-C018-371F6679015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1" creationId="{808E41AD-FCDC-E5A0-B93D-0E52E514B1B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2" creationId="{D8151509-C1E1-D369-54F9-85E4B8A4348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3" creationId="{CFC98207-3E5A-1DD1-DC81-72EC6BA9E60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4" creationId="{2420FFA0-B2A6-E59F-7A3A-E1BE94D4FE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6" creationId="{58B860D9-2406-FD30-9738-ED380170A7B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7" creationId="{C0232936-C3A2-CE56-BD56-4049D98A84D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8" creationId="{5556ADDF-9790-BE90-686E-414EF9CA072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9" creationId="{B3989048-4A69-5861-19FA-A84D7C6C7E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0" creationId="{C3584456-0510-D351-18AD-F6030FB902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1" creationId="{37973545-D034-A0AD-6DCD-4C076B4ADCC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2" creationId="{8D1EDE41-A874-86F2-2E10-590ECF338E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3" creationId="{A9308878-C2C8-9310-FF42-89CAC2F012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5" creationId="{BE8EEAA9-C7F9-1F88-7F76-AC71FF2D874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6" creationId="{9341A12C-5A3B-7FF9-2D26-A77BBDEC72A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7" creationId="{3CAC2495-5FA9-2C9D-4645-C249C69C046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8" creationId="{628B209F-D69F-48DB-3D78-ED123AC925A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9" creationId="{BC4D36C2-5C80-7359-0F9A-F847BF80456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0" creationId="{1B10DE57-14F9-E537-368F-BD8CB0D42FB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1" creationId="{36F5D19A-F04B-2E52-C961-F7539A6CC4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2" creationId="{22543FFC-7E70-82D5-46CA-90D418CFF8B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4" creationId="{EA7BCA6F-BF80-9F65-9802-B8A6D2DC3BC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5" creationId="{4A41BCC2-67EB-0FCF-8F7F-8887937BDD9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6" creationId="{38549099-F145-A50E-48B1-02666DF411F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7" creationId="{7E47E8E6-6FAB-70D5-F460-668BDB29989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8" creationId="{EFF30AB0-7339-464C-570A-88B31A86885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9" creationId="{37D17CE1-6159-C23B-F057-78F74BD6D26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0" creationId="{FA25B9F5-2D4E-1E99-AA78-B739F90A5F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1" creationId="{DC009EDF-60A7-A1A9-B327-3EBF91853B0A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2" creationId="{C9FEC3A4-7974-FCE0-442F-DA70C2080EB1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3" creationId="{273F95B9-068E-BB97-4C7D-9033267F438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4" creationId="{88471332-EB46-FD77-7531-FFADF9832FA4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5" creationId="{BA7F2324-59F5-F9A7-B161-859B80EF47B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6" creationId="{1E244FD6-27D2-0A30-7D65-574C7C2577FB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7" creationId="{260C4A20-BCB8-A41C-6680-94480FCC9E2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8" creationId="{C783065C-A0D5-DE4F-628E-D456016CAAF0}"/>
          </ac:spMkLst>
        </pc:spChg>
        <pc:spChg chg="mod">
          <ac:chgData name="Sven Van de Velde" userId="00b08bc3e1e83696" providerId="LiveId" clId="{DD3DD1EF-B7C0-44C3-BA8B-816D15E41004}" dt="2022-05-13T05:32:38.447" v="6981" actId="208"/>
          <ac:spMkLst>
            <pc:docMk/>
            <pc:sldMk cId="1951933668" sldId="279"/>
            <ac:spMk id="1020" creationId="{9228D5C0-6B6F-ED89-E0C1-5801862EC003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1" creationId="{318C961E-69F5-DF16-F6A8-1ACCB89CE052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2" creationId="{344C9ADF-30FD-79F6-AFD7-024CCD35E310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4" creationId="{72088245-2333-DF66-03A6-50B08849830B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5" creationId="{7A7AF04E-9134-788F-2D29-4C252EC8A5A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6" creationId="{7CC21352-2157-22F7-F799-924BC6935D3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7" creationId="{703CB4C7-BFE6-448B-4EC8-3E10244C8BFA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8" creationId="{43888775-AD70-8A6B-3A30-66BF49AD327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9" creationId="{01DF944A-4B90-B2B2-68BD-16CCE3D9D3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0" creationId="{B40403EE-9F33-2F7B-99A4-E7B087E9DF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1" creationId="{F3B2DAF4-D1CE-20F2-43BF-6E80E4C2A56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2" creationId="{7C1399C3-7F26-D315-593F-4609C57B8E5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3" creationId="{24D29402-600D-A14B-BF67-D21A597B205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4" creationId="{C232DFE8-95A3-20F8-EC90-0C3937DA2F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5" creationId="{5A62A5BD-3247-F820-65E9-3A231472130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6" creationId="{C5E61995-2705-CD57-68B4-986BD4AA26C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7" creationId="{0CE242AF-C4B4-8172-79A8-A251D952A9FC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39" creationId="{8ED52EFF-6CDA-20D0-2C85-4683A7EE1384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0" creationId="{CBBE7330-6CA3-531B-4666-4AEEFBE59189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1" creationId="{17A39BE3-1092-1864-908B-41DC6D78038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2" creationId="{457B6991-A84E-33A8-F276-F75E1A7F89A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4" creationId="{CDCC87FA-D3B7-0923-EF0C-505DB9CFC598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5" creationId="{3F54B964-457C-BBE3-2C4C-3E0267554D6A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6" creationId="{05AE8598-6231-B591-F90D-700A52C6458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7" creationId="{10A21F8B-3590-A57D-D63C-9F316FFF592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9" creationId="{022C5A5F-140C-D336-0869-05A6575F67ED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0" creationId="{1958C565-AABA-0BD0-4D31-2E84D7E4CC37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1" creationId="{3FA05A7E-4072-8F27-FD82-FA0103DD35E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2" creationId="{A82F97EB-130C-C67E-3DA7-9CB769BCAD2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4" creationId="{1B9143C3-798C-82E4-B38F-AE482A3B66D2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5" creationId="{F7BF5798-CB70-FF9B-2E46-47147C1BBC3E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6" creationId="{710F0CB7-BA1A-7B9C-C2DF-AD723CFD6D0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7" creationId="{B82842DC-7A18-9369-E22B-5B48DA12E85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8" creationId="{CEEAA75E-26AE-9D6C-6FD4-160A270B464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9" creationId="{5E59067A-10CE-9802-1ED8-521CA1A6509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0" creationId="{8BA0DC3F-AD3D-BFD6-66A8-724520FD746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1" creationId="{1CB838C8-A8BB-CA89-83D1-7054A990D50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2" creationId="{ADF12818-441D-D1F8-B77B-3D6715759F5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3" creationId="{97F85638-B2BD-8F35-AEB5-CA1295AD8479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4" creationId="{D44DD7FF-DBE4-7361-822A-E62475F4519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5" creationId="{F073E5AB-3053-35CF-D0F3-644ECACD4678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6" creationId="{0DF72525-200A-387A-B8F2-FC7D54C4EC3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7" creationId="{32E472F9-846A-6F33-9D87-CA9D4FDEB3D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8" creationId="{E03C7716-E75E-BD53-0E8E-62EF119F8B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9" creationId="{0B336D89-D96D-01F2-5954-277424D2F18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1" creationId="{2F918A72-8C30-EB65-AA32-A09760C4D14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2" creationId="{E8BA6839-C1DE-56F8-7A5D-53CA2B278D2F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3" creationId="{E77E8538-8B09-3921-A289-F8AF5552ADB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74" creationId="{28016F21-4195-75C8-A9C6-D76029986112}"/>
          </ac:spMkLst>
        </pc:spChg>
        <pc:spChg chg="mod">
          <ac:chgData name="Sven Van de Velde" userId="00b08bc3e1e83696" providerId="LiveId" clId="{DD3DD1EF-B7C0-44C3-BA8B-816D15E41004}" dt="2022-05-11T19:13:08.419" v="6930" actId="20577"/>
          <ac:spMkLst>
            <pc:docMk/>
            <pc:sldMk cId="1951933668" sldId="279"/>
            <ac:spMk id="1086" creationId="{91A137CB-BD0F-E9ED-AC46-0FB6AC574556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7" creationId="{C1F7467B-B448-2FCA-FD12-FCD715063131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8" creationId="{9A786D5B-9ABD-9674-8DF1-7044B9DB39BF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9" creationId="{49D2E6C0-8C73-CD90-FC12-68706B4EBBD3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0" creationId="{F5999BE9-3852-4BFC-5379-8AB5E5C81480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1" creationId="{2A7F724A-036B-0CD8-D45D-4A9B6CDD898C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2" creationId="{FBC6FEB2-851A-DA6F-5070-0B803E20542E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3" creationId="{AE23F3F3-C3AD-AAD5-35A4-59230005F5F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94" creationId="{A75C2FF7-37AB-D2A1-26B1-AB482D4BEEA4}"/>
          </ac:spMkLst>
        </pc:spChg>
        <pc:spChg chg="add mod">
          <ac:chgData name="Sven Van de Velde" userId="00b08bc3e1e83696" providerId="LiveId" clId="{DD3DD1EF-B7C0-44C3-BA8B-816D15E41004}" dt="2022-05-11T19:13:33.753" v="6935" actId="571"/>
          <ac:spMkLst>
            <pc:docMk/>
            <pc:sldMk cId="1951933668" sldId="279"/>
            <ac:spMk id="1095" creationId="{5B76163F-68A1-F8D9-27C3-B14E137D3B2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7" creationId="{B83C339D-E26D-1245-653C-21E360F83E4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8" creationId="{AA3032C3-8DBD-F40A-83A9-0217299DBBB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9" creationId="{E0790BC5-C924-0DF7-31ED-140DDCBB470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0" creationId="{9C41C3A6-CC02-E469-0A75-3F9C8C9333F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1" creationId="{CE32A747-6C19-EDF1-1A1C-141BBA20417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2" creationId="{58790CDF-477E-E4D1-E1AA-F598411A78C0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4" creationId="{EF66A5C0-CDA2-95D3-EB18-E9D515D2F656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5" creationId="{BB3CC113-77A9-15E2-A900-156F07DB39D2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6" creationId="{0B9AE180-E794-E017-0972-FA86189A16B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107" creationId="{1FC4012D-2A4D-2911-DF7B-A7F158E52DAC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1" creationId="{E73BD770-29A6-9612-9639-1B2575BD2FD2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2" creationId="{BB75B7F8-4656-EA67-8B44-2A76E64C7126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3" creationId="{A00D06BC-A5DC-7916-D7D5-69FA2A6E317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14" creationId="{0B802171-F1A6-45BC-66BD-239BE54A8B11}"/>
          </ac:spMkLst>
        </pc:s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2" creationId="{7E014F3B-B943-31AE-0A0C-511472794FCE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6" creationId="{8A22E964-EBEA-34AC-F65F-23669BBC3EE7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36" creationId="{1170C769-9D38-7797-C7A5-124E05D3AF9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1" creationId="{823FDFDC-C8A3-781D-DEA5-C5DEF3DB3AB6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6" creationId="{95049382-EC72-38E5-890E-3982F0608A7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51" creationId="{FF500735-F39E-712C-C9B3-007D8DC9FEDC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65" creationId="{018BEB58-466B-6D89-F055-966E10D46770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69" creationId="{54500501-8063-81C5-783F-C24669DB4AE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70" creationId="{DBEBA779-129C-74CE-C076-A5AA98E9163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86" creationId="{BE16CD84-A686-2BAE-97A2-25B8CC03830F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87" creationId="{B115ED39-C34F-193A-675A-27D98DACFDEE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5" creationId="{28DF6145-C75E-F679-3E3E-CFD74553057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97" creationId="{B3CD6FE6-EBBE-6AEC-FE78-B296A1666B7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9" creationId="{7DD1EC28-3075-CDE4-775F-8FF955B9CFC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06" creationId="{A20FC525-157A-1EC4-8AE1-5E86E4A06D17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4" creationId="{A80EDE21-1157-D992-F77C-83A869DEBC4E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16" creationId="{8303D202-9960-452A-10CE-5A7B3D0F48AD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9" creationId="{A3CF1532-1407-DC80-B0A2-6084E490BD5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1" creationId="{679BA172-B23C-44AD-D248-EA23FC114B4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4" creationId="{65A1F5F2-A8B6-A937-CB96-7193E619EC24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6" creationId="{D0E2863A-2404-456E-D8EB-528668479E13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9" creationId="{B9F80FC4-7AD9-8A70-36C5-D367DED99762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31" creationId="{DEFFD245-89F8-4C8F-29C3-381F99E536A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46" creationId="{FA276AFB-6F72-C7BB-1AE3-037387406A6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48" creationId="{E211B5A0-6BF5-258F-BE6E-EB146407B36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58" creationId="{2F1E3EEA-6D2C-E050-771D-0FB690D9426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64" creationId="{4EE18F3F-ED48-3CDF-2A6A-F2191E0A1C7F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67" creationId="{4F84DD00-BF73-5DC0-9DAB-B136A518F56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76" creationId="{1A6B0098-98A5-481F-D5D1-4BD20FC33FF6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86" creationId="{4BBED557-1BEA-249E-14A2-F3AA71960BA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489" creationId="{8EE21376-4684-F42E-0A34-56D28CEA0691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03" creationId="{865134D5-2855-15C2-7DAC-679452B8FD21}"/>
          </ac:grpSpMkLst>
        </pc:grpChg>
        <pc:grpChg chg="del">
          <ac:chgData name="Sven Van de Velde" userId="00b08bc3e1e83696" providerId="LiveId" clId="{DD3DD1EF-B7C0-44C3-BA8B-816D15E41004}" dt="2022-05-11T05:26:41.857" v="6062" actId="478"/>
          <ac:grpSpMkLst>
            <pc:docMk/>
            <pc:sldMk cId="1951933668" sldId="279"/>
            <ac:grpSpMk id="516" creationId="{6B5F0A5D-1422-5202-CB28-596618D77D1A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517" creationId="{E04946C1-B9B6-A3ED-6774-C05D72FB77FE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8" creationId="{DFCE7637-AE51-C77A-5577-82C44D750640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9" creationId="{DFD31773-7E2E-A4ED-8D21-8656EC0D1CEF}"/>
          </ac:grpSpMkLst>
        </pc:grpChg>
        <pc:grpChg chg="del">
          <ac:chgData name="Sven Van de Velde" userId="00b08bc3e1e83696" providerId="LiveId" clId="{DD3DD1EF-B7C0-44C3-BA8B-816D15E41004}" dt="2022-05-11T05:27:28.254" v="6064" actId="478"/>
          <ac:grpSpMkLst>
            <pc:docMk/>
            <pc:sldMk cId="1951933668" sldId="279"/>
            <ac:grpSpMk id="521" creationId="{E04D4D6C-1B3E-3982-AEF5-61D1CBC1617B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2" creationId="{0940809C-A4C1-7146-0386-4F884DD6B0D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3" creationId="{CDF121D7-579A-6BAA-5C35-25BBE158D1B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4" creationId="{601CE0F3-9AFF-5D99-E910-38DC0448AB9E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5" creationId="{9465B995-3D4D-6E74-C822-BDFFF7900151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6" creationId="{D714C024-F086-D8E2-802B-74C1D16992C6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29" creationId="{5CCBE472-C2D2-88E5-5F0E-178516D7B26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34" creationId="{443A4AB5-F69E-9A62-4F89-DA4E51F72F2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0" creationId="{E5404853-2090-AB4E-807F-1E46A74A0B9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5" creationId="{A4F343F0-E252-27B0-6F1A-E12A78EAA60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62" creationId="{4961E26E-87A5-7854-F834-6807755501D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98" creationId="{F718E4B7-5906-1569-1AA8-0581269C3F5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08" creationId="{8139054C-D34B-D811-B615-BF5979ED97D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17" creationId="{AB897E47-F50A-7CF7-D32B-BF66D0AF19C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83" creationId="{A7F41500-3422-670C-4ED8-46FD46D01725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699" creationId="{C8E58B79-31BB-7DB1-F133-A01B8C8B6175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01" creationId="{425A52EA-2D93-5A13-63FD-77857BF20453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14" creationId="{A2CDEDA6-1F88-B204-0C15-0C2185F02D2D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19" creationId="{38B2C544-26DE-FFF0-5B13-3B871BFC95D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39" creationId="{53EFDC99-A655-A6E6-EC46-508AE4249FD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0" creationId="{4655F6A3-FB96-9CAB-93FE-E299CCC34202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5" creationId="{0EC145B2-759D-4AD2-B2DD-B605B3669F0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80" creationId="{88C24BE3-5EF9-3BA0-B29C-809D634AB60C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798" creationId="{835B7DEF-69F6-61DC-5C3C-E2D70DCADCB8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02" creationId="{58A98282-BABB-710C-2AAC-3DE939D8EF96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19" creationId="{6D797DDB-3862-EBE1-DCF7-F12072BD2B5D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4" creationId="{580E51AA-152F-D758-99FF-3C74841D4653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9" creationId="{C52C4BEF-F7CD-74AB-148E-11F5CD0A972C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34" creationId="{6280A50C-35B2-9F0D-F6A6-A0E952571A0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888" creationId="{FA53F2C9-8D59-19BB-EDAE-F02DF2935642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934" creationId="{FACA4A83-C122-B335-EE5B-8CCFB3CADA24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49" creationId="{34F4D01B-27A2-E05C-EA09-D499759E8EA9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58" creationId="{69EF35D8-46E5-F13E-1A05-D0876414E762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67" creationId="{5B5DE080-9D89-AB8B-40D9-4A6024142FB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76" creationId="{7312CF4A-75D4-6B7D-BED6-DF39DDE6F69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85" creationId="{F6E547C3-C161-A82F-CB21-B752637396E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94" creationId="{3F1992C4-C6D3-8048-85D6-C0D3719FE9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03" creationId="{5715BBF9-40D3-620B-4ADF-CBDD27F76E98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19" creationId="{40696656-AC0B-C91C-B453-D4E11196C29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23" creationId="{1891728D-EEC5-C6F4-E325-BF5653C53B60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38" creationId="{1963D681-523B-6008-B764-2D678154849E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3" creationId="{B9E1DD2F-7BC8-0287-C961-DF72300C5E7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8" creationId="{46A14849-2817-A726-0707-0DD0A2466F1F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53" creationId="{5A33DA19-BCD9-27FD-320E-9469C0E1907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70" creationId="{A009DDB8-98BF-AB65-2FBC-00C3A34620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85" creationId="{26885ACC-A44C-B50B-8D77-1A8F02C16ED5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1103" creationId="{F6AF64AE-F173-5F2E-BBCA-D33FDCCB2A9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110" creationId="{DE042DBE-54B2-7327-E15B-FF5D450035CB}"/>
          </ac:grpSpMkLst>
        </pc:grpChg>
        <pc:cxnChg chg="del">
          <ac:chgData name="Sven Van de Velde" userId="00b08bc3e1e83696" providerId="LiveId" clId="{DD3DD1EF-B7C0-44C3-BA8B-816D15E41004}" dt="2022-05-14T04:11:40.124" v="9531" actId="478"/>
          <ac:cxnSpMkLst>
            <pc:docMk/>
            <pc:sldMk cId="1951933668" sldId="279"/>
            <ac:cxnSpMk id="176" creationId="{A4C5EFF5-F686-4847-87D4-1EBDE86D69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4" creationId="{3D285ECE-5F96-F1B0-6BB9-A583A84DE1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5" creationId="{DF796A58-2392-AD8D-2405-961788EA18FF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6" creationId="{40713573-1969-A0C9-A0E2-B3DD73F18CA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7" creationId="{C8846E9E-29B5-5794-024E-217B75F28E9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8" creationId="{627035E6-BFBF-5B05-5B31-EB29473AA0C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9" creationId="{7028D604-17FC-1237-80AA-FF92C294B444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0" creationId="{16735910-E799-4AEC-C8D1-EF3AA16778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1" creationId="{F6572622-83D5-E025-9107-0B63DF5BCA3A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2" creationId="{382AAD7A-1965-103D-FC5D-09B8F5C58A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3" creationId="{63A11F70-9E62-1C6F-9381-E4004FC1512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3" creationId="{3261C8C6-687F-61BC-6A68-E8D1E7AB0BF1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4" creationId="{EF67C6FF-13B2-4B35-0630-1BE6880E74FE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1" creationId="{7FBF6C1E-E2A8-300A-C76A-074197688CA9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2" creationId="{F0F3057C-8743-9786-EFF1-978EE6C5A79A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3" creationId="{97969C51-B9E1-D634-786A-B07540D9880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4" creationId="{1C8D5F9E-3968-CA2A-D94C-33E4A3395213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5" creationId="{9C3FAADD-5494-EDBC-90E7-F8EB865C6F3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6" creationId="{17118876-A61C-233D-01F0-A1C502476168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7" creationId="{9EBFD82D-FC6F-923E-A43E-D05EF854290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8" creationId="{8826FA42-B757-F1E6-D66B-70675C8B7BC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9" creationId="{DD9074C7-9A0A-D9E9-98B1-A69C66208171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0" creationId="{6007BD84-D174-97F4-EE7B-12CF6C24F9DF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9" creationId="{D8346621-0952-7597-F883-B36A4F09B53B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70" creationId="{2A16F84F-B38B-29D0-DD0A-1C4026D19233}"/>
          </ac:cxnSpMkLst>
        </pc:cxnChg>
        <pc:cxnChg chg="del">
          <ac:chgData name="Sven Van de Velde" userId="00b08bc3e1e83696" providerId="LiveId" clId="{DD3DD1EF-B7C0-44C3-BA8B-816D15E41004}" dt="2022-05-11T18:52:38.779" v="6459" actId="478"/>
          <ac:cxnSpMkLst>
            <pc:docMk/>
            <pc:sldMk cId="1951933668" sldId="279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2" creationId="{8DB2172F-6995-85C3-A9A0-83916081723A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3" creationId="{E518F4EB-FABD-74A5-0746-D3230ECE77DB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4" creationId="{3D324184-992C-48AC-6E32-513A62815510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5" creationId="{8588FFDA-F23C-6857-E8DE-112615452901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6" creationId="{913F27E6-6260-B88C-A4B0-958CFF58FB75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7" creationId="{0476C4CD-51E9-2145-3B17-D6ACBE330814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8" creationId="{F4D17F73-6532-9A41-C70B-0E738C3AC08D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9" creationId="{40939BD2-6578-D703-53BB-45B1A6AEEFB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1" creationId="{27942614-9AF5-62FD-3AAC-E6F1076565C9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2" creationId="{A08F7578-568B-3B84-213E-5F1385D5039E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0" creationId="{6DDB1D4E-1E1C-FC3F-D192-95166445E14F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1" creationId="{2337DF35-6E3D-0F72-6F10-B9DFEB6B2E03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2" creationId="{EE8413A4-B8B5-4946-7209-73E39A6EC35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3" creationId="{35CC7B27-5D8E-97BC-749F-29F1609B484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7" creationId="{7F6E8576-22D2-646B-1170-E74B69B2C0D1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8" creationId="{FA5E6F25-E4C8-FCD0-704E-876987C68C2B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87" creationId="{2F2407CB-A2E4-92D9-AC33-28FB0F97CB9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5" creationId="{AE3A43FB-DBEF-CDF4-6D41-E762704A1364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6" creationId="{63EC094B-809C-6A3D-E61C-673CB64A1E8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7" creationId="{C415CA31-CD52-AD10-2059-DAF9DD0F1C9F}"/>
          </ac:cxnSpMkLst>
        </pc:cxnChg>
        <pc:cxnChg chg="del">
          <ac:chgData name="Sven Van de Velde" userId="00b08bc3e1e83696" providerId="LiveId" clId="{DD3DD1EF-B7C0-44C3-BA8B-816D15E41004}" dt="2022-05-11T18:52:37.777" v="6458" actId="478"/>
          <ac:cxnSpMkLst>
            <pc:docMk/>
            <pc:sldMk cId="1951933668" sldId="279"/>
            <ac:cxnSpMk id="677" creationId="{45E9FA7B-D7BB-4355-AF63-793427980F3D}"/>
          </ac:cxnSpMkLst>
        </pc:cxnChg>
        <pc:cxnChg chg="del">
          <ac:chgData name="Sven Van de Velde" userId="00b08bc3e1e83696" providerId="LiveId" clId="{DD3DD1EF-B7C0-44C3-BA8B-816D15E41004}" dt="2022-05-11T18:52:40.800" v="6461" actId="478"/>
          <ac:cxnSpMkLst>
            <pc:docMk/>
            <pc:sldMk cId="1951933668" sldId="279"/>
            <ac:cxnSpMk id="702" creationId="{172DAE6F-304A-4355-B9DD-DA867F0F374A}"/>
          </ac:cxnSpMkLst>
        </pc:cxnChg>
        <pc:cxnChg chg="del">
          <ac:chgData name="Sven Van de Velde" userId="00b08bc3e1e83696" providerId="LiveId" clId="{DD3DD1EF-B7C0-44C3-BA8B-816D15E41004}" dt="2022-05-11T18:52:43.027" v="6463" actId="478"/>
          <ac:cxnSpMkLst>
            <pc:docMk/>
            <pc:sldMk cId="1951933668" sldId="279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4" creationId="{69FE40A9-721D-8E3E-D2F6-A4B824292A8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5" creationId="{88B813AE-E2A0-EBB4-FE15-2D5A91FBC8C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6" creationId="{9883E067-B169-31C1-140E-89E9545877F2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7" creationId="{64CF3A39-DE62-4072-9F5C-FED65DA90381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8" creationId="{8B292187-9E97-514A-E679-E50E5B61AFB3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9" creationId="{6373F06A-C747-8826-527F-2546DABB28D5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0" creationId="{B97836A5-1F5D-EF4C-3832-85621D0EBBFA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1" creationId="{AFAA804E-CE6C-9F6D-AD06-2B975B11620C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2" creationId="{C92F169A-0D1F-07A2-E6C4-F8AF259F9AEF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3" creationId="{53CA94AA-015C-448F-9244-B4A53F626310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4" creationId="{D1A41246-5028-6F22-2373-09540EF2A8D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39" creationId="{D76A4994-2D58-C112-7A54-33E306D889C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0" creationId="{A58417FC-0E91-C519-DE46-0DDAA6F91CC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1" creationId="{15A60F2D-4579-C4E0-82FD-6662ACC762E9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2" creationId="{81D8FF7C-582E-AEB6-9EC2-8D387BC2E85F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3" creationId="{EA8F12B8-1DF9-D9AB-6883-2EB73034004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4" creationId="{F5D5CABC-EC74-BF1E-7621-06127D2D08E6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5" creationId="{B4321675-3BD2-0C88-1799-C478F0700274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6" creationId="{EFC13A90-2568-E10E-76BA-3FA3F9183005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7" creationId="{35E3D4FC-6312-38A8-B33D-37D984B3E39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8" creationId="{D8051F24-7918-2924-DBA6-8983A0E0D6D3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5" creationId="{BBA6301C-6000-91C4-AA02-6521FB36A04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6" creationId="{8C67658D-2BB1-3ADB-BEFE-83A4204EC658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7" creationId="{E4611315-A673-6ACF-8A7D-6D18599E8362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8" creationId="{9F63C393-4C65-FF54-2183-357BFA210C53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9" creationId="{9A5FE842-0C85-A55F-DD4B-1C0BBD62D82B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0" creationId="{21B433A4-5FC6-D7A0-D1ED-75EA4DEFB777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1" creationId="{4E726507-1293-0E81-95BE-2A73B63DBCF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2" creationId="{DFA06F1C-BD53-9155-60E0-4F012ECC0B5F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3" creationId="{29C65272-E329-2525-D1B4-18EA46EB7225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4" creationId="{C5459D4C-E6D1-A3ED-BCB7-43790FA9B535}"/>
          </ac:cxnSpMkLst>
        </pc:cxnChg>
        <pc:cxnChg chg="add mod">
          <ac:chgData name="Sven Van de Velde" userId="00b08bc3e1e83696" providerId="LiveId" clId="{DD3DD1EF-B7C0-44C3-BA8B-816D15E41004}" dt="2022-05-11T19:13:33.753" v="6935" actId="571"/>
          <ac:cxnSpMkLst>
            <pc:docMk/>
            <pc:sldMk cId="1951933668" sldId="279"/>
            <ac:cxnSpMk id="1096" creationId="{C35C1C1B-E520-A739-1F1C-1436CFCE646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8" creationId="{8CA00D63-5BE2-508E-1922-85D5BA2103E8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9" creationId="{169D8E48-E8A1-6BC2-6A88-929CCE584519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5" creationId="{7A512A5E-BA3C-4A36-4CD8-CA807FEB1C8C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6" creationId="{C7D1386D-C796-CC13-D464-5C3603FB84CB}"/>
          </ac:cxnSpMkLst>
        </pc:cxnChg>
      </pc:sldChg>
      <pc:sldChg chg="add del">
        <pc:chgData name="Sven Van de Velde" userId="00b08bc3e1e83696" providerId="LiveId" clId="{DD3DD1EF-B7C0-44C3-BA8B-816D15E41004}" dt="2022-05-11T18:59:13.822" v="6567"/>
        <pc:sldMkLst>
          <pc:docMk/>
          <pc:sldMk cId="458274784" sldId="280"/>
        </pc:sldMkLst>
      </pc:sldChg>
      <pc:sldChg chg="addSp delSp modSp del mod modClrScheme chgLayout">
        <pc:chgData name="Sven Van de Velde" userId="00b08bc3e1e83696" providerId="LiveId" clId="{DD3DD1EF-B7C0-44C3-BA8B-816D15E41004}" dt="2022-05-11T18:58:51.075" v="6565" actId="2696"/>
        <pc:sldMkLst>
          <pc:docMk/>
          <pc:sldMk cId="2457565748" sldId="280"/>
        </pc:sldMkLst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2" creationId="{2A498359-B04D-7F17-15FC-101781CAF989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3" creationId="{DA6A9D69-234C-E543-E476-8409DA0F11FA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5" creationId="{0A41A0CA-5B16-D3A2-50BD-56E444E4DE0B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6" creationId="{C7DC089A-8F0B-0F03-B515-A96E35A4495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7" creationId="{6A1ED6F2-8381-D4CF-B14A-65577AF3F0F0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8" creationId="{7FA5DEB7-41A3-7B0D-F043-DF4A5C6BF347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9" creationId="{80AE3917-7444-1F8F-BF42-F4D631F0426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0" creationId="{60B96468-7392-B630-FCFA-3091BAB40FC1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1" creationId="{2285F05D-D6B0-6927-FEB5-31B08E1C8174}"/>
          </ac:spMkLst>
        </pc:spChg>
        <pc:spChg chg="add del">
          <ac:chgData name="Sven Van de Velde" userId="00b08bc3e1e83696" providerId="LiveId" clId="{DD3DD1EF-B7C0-44C3-BA8B-816D15E41004}" dt="2022-05-11T18:55:49.673" v="6536" actId="478"/>
          <ac:spMkLst>
            <pc:docMk/>
            <pc:sldMk cId="2457565748" sldId="280"/>
            <ac:spMk id="239" creationId="{2665E594-3421-CD98-39C7-66165CD2C404}"/>
          </ac:spMkLst>
        </pc:spChg>
      </pc:sldChg>
      <pc:sldChg chg="addSp delSp modSp new mod">
        <pc:chgData name="Sven Van de Velde" userId="00b08bc3e1e83696" providerId="LiveId" clId="{DD3DD1EF-B7C0-44C3-BA8B-816D15E41004}" dt="2022-05-14T04:10:50.600" v="9469" actId="20577"/>
        <pc:sldMkLst>
          <pc:docMk/>
          <pc:sldMk cId="513411651" sldId="281"/>
        </pc:sldMkLst>
        <pc:spChg chg="mod">
          <ac:chgData name="Sven Van de Velde" userId="00b08bc3e1e83696" providerId="LiveId" clId="{DD3DD1EF-B7C0-44C3-BA8B-816D15E41004}" dt="2022-05-14T04:10:35.130" v="9453" actId="20577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DD3DD1EF-B7C0-44C3-BA8B-816D15E41004}" dt="2022-05-14T04:10:42.713" v="9461" actId="20577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DD3DD1EF-B7C0-44C3-BA8B-816D15E41004}" dt="2022-05-14T04:10:46.848" v="9465" actId="20577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DD3DD1EF-B7C0-44C3-BA8B-816D15E41004}" dt="2022-05-14T04:10:50.600" v="9469" actId="20577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DD3DD1EF-B7C0-44C3-BA8B-816D15E41004}" dt="2022-05-11T18:56:31.861" v="6541" actId="20577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DD3DD1EF-B7C0-44C3-BA8B-816D15E41004}" dt="2022-05-11T18:56:41.953" v="6543" actId="20577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DD3DD1EF-B7C0-44C3-BA8B-816D15E41004}" dt="2022-05-11T18:56:22.484" v="6539"/>
          <ac:spMkLst>
            <pc:docMk/>
            <pc:sldMk cId="513411651" sldId="281"/>
            <ac:spMk id="10" creationId="{C5FAF163-72F1-CCEC-0DD4-4B7594E851A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1" creationId="{67D74560-F6C0-22E8-BEE2-8EA25CD8381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2" creationId="{C95FB83F-B8EE-7093-B32C-134AB2E1B25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3" creationId="{B3AE946D-F660-A78E-054A-CB530C551CE3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4" creationId="{E4875F22-1D10-5CDB-F3A2-D88F84F197C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5" creationId="{8DE312A9-9AFF-66F0-4CA2-0433FEE670F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6" creationId="{7C37895C-4E5A-8CB6-F1FF-C3AC477F630E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7" creationId="{31CF71F5-2A59-BC3D-9770-3CFDD27BF1C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19" creationId="{934D7E03-0779-FFA8-7583-9F6507A24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0" creationId="{6ECEF32A-4FDF-9754-A3E1-EF012EB85F7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1" creationId="{F9740E0D-F6B2-04FA-ED4A-98D713AB8EA6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2" creationId="{73EC5396-4E98-4730-FFC0-FDBD6CC4E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3" creationId="{6B1A04B9-5372-F36A-A66F-171FBFC19C3B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4" creationId="{E24C464D-32EE-7C17-BE82-A7774E76329D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5" creationId="{4C612BDF-FC99-8459-9905-376B896A3C1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6" creationId="{6D70C265-6BE6-E64D-2D64-CA7157ABFF1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27" creationId="{493ACEA8-569B-86B2-9F16-FF6B98DD9D9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29" creationId="{B5C23530-F390-DD5B-82E9-181A8508077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0" creationId="{FA1EC409-0526-A75F-B6E9-69016AF34020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1" creationId="{EBC9FACE-C68C-8420-EE2B-794B99D6EBD1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3" creationId="{B84600F7-5CD5-97A1-1BAD-520E82071786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4" creationId="{87D1DD16-4499-B24C-F61D-183C9A5D1BE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5" creationId="{7984FEE4-82DD-9907-DA92-067BC690E4B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6" creationId="{4AFB7ED1-082B-5AEB-2AD9-FCF91462F57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7" creationId="{1E05AAB4-FAA6-C28B-6C7A-FF507C931E35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8" creationId="{C9EEA93E-4663-352C-69A7-0381B916719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9" creationId="{C4B00DDB-FCF7-10FB-5028-71A0BF4EC57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0" creationId="{7ED583FF-0984-59C9-96E8-C3C5DAD5E98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1" creationId="{5F982E2E-7BD4-FC58-A1C3-254E3321C53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2" creationId="{06D8C74B-355F-3978-24A4-D5852F2BBC0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3" creationId="{DFCC5584-9A14-F67F-1411-2D23FD3C839B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4" creationId="{7F524CA2-F532-3EE4-803E-CD4B09CF0D1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5" creationId="{34E86236-9ED3-C3E5-4E40-E254766052C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6" creationId="{721F5DF3-0252-5C76-33D0-0A7D58E7C5D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7" creationId="{BB1DB416-FF02-BAC1-8C87-0D2BE76C762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8" creationId="{B030A85C-DCBA-D504-7706-4BC45A01951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9" creationId="{A5DE181D-A33E-2E64-BF53-C445A57087E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0" creationId="{0530D0D1-EAAA-9C04-D037-C83C76E44E0E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1" creationId="{7D82130F-369C-E941-AF76-D4C8DE755D5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3" creationId="{0DA89097-0CE9-1888-8DCA-4169F41A723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4" creationId="{89311DAA-F28B-28E2-C1CC-D0E0AFC9A6F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5" creationId="{992ECB6B-9D3C-7F98-A85A-410F4C51E7FF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6" creationId="{CE619858-08BF-06A8-4958-BBBB00ED2E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7" creationId="{2A2AB926-0AC7-1464-35B7-67B465540CB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8" creationId="{F5F23B7C-286F-FF99-382F-D21BA27EBF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9" creationId="{79AA7C7F-F06E-69D1-1910-8108F857C635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0" creationId="{F9DF75A5-41EB-33ED-F297-CCF095F128C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1" creationId="{EC308463-4377-7949-2940-4BC1DE51F361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2" creationId="{CF7840E4-5BE2-B306-797F-82B244EA5BC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4" creationId="{0ADEFD60-7B9F-1949-BD92-EFD08E38AAB1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5" creationId="{498F2137-8726-4B7C-852D-CCDE3431DC5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6" creationId="{2D1D6460-749B-4AD3-1F84-6345A28A8C6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8" creationId="{F6A208C8-C437-5240-9CD2-BFB5D84C18A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9" creationId="{FB0FE929-5408-8CB2-040C-8BACAFD24D9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0" creationId="{7D88D3E3-0A40-B438-D77F-503908DF177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1" creationId="{9EDDBF47-4BF0-CFD8-1C70-F56C5B6292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2" creationId="{BE8A848F-9227-3D32-A37B-4BB900140FB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3" creationId="{3CF125FC-E207-7BFE-2626-3FB6D581FB1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4" creationId="{9D2B8320-9D78-54D4-7BC6-BB69AF00975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5" creationId="{C391217F-EEA3-D6E7-9272-A487D3B51731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6" creationId="{C5252909-1B53-ABC4-CDD4-01EFC81F9CB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7" creationId="{FAC84E3B-EA22-A05B-0402-DFEE84701CF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8" creationId="{C8FF1194-8104-FCB0-3C16-C5FF9876AB5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9" creationId="{D8963FB6-E248-4195-4F5E-40A37EBECE0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0" creationId="{F5E36E82-5FD3-A511-38DD-B8403868175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1" creationId="{484E5641-BD7E-8A94-0ED9-06F030A5296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3" creationId="{330D023C-99FF-F053-DEBC-0001BA57F09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4" creationId="{3D8416B2-331B-1E6D-8A30-640B8322B28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5" creationId="{A38EA1C7-3904-F0BA-8CFD-D474B5E04D9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6" creationId="{F60A03E5-0F85-D289-A153-87514FC05C3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7" creationId="{66A570B7-5EBA-E14B-B672-8D26D785DDFF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8" creationId="{65EC97B1-50A0-CFDC-7335-451021BF3F8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9" creationId="{82A01BF7-C15A-4401-DCAA-D96D006C73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0" creationId="{30200563-2E1F-FB57-DA6A-6FE53EE7C57E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1" creationId="{CD2FAF1F-1DE3-A0A3-8E99-35C5EC91BDC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2" creationId="{02271E96-8097-6267-2EB5-3FA18FF058C4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3" creationId="{A482FA16-0987-292E-7360-9D4CB881D7A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6" creationId="{CC5F0F0A-AA9C-0574-F694-6D0C9EE5A0E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8" creationId="{DF57CBB9-ACFF-7670-F2E4-19A0F9A546BA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9" creationId="{A69384BE-9B71-2534-137A-E2E253D22BB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0" creationId="{12C51A27-3148-E11E-6645-D810E5CCA79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1" creationId="{FEC9932A-5AAA-6F60-2135-9148DE92B40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2" creationId="{4F41E89C-675B-7C92-E75A-81BEFAC753C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3" creationId="{A01DCC05-DA50-FC3D-0901-0905E8A5F21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4" creationId="{29AD36E2-AC65-FEA9-17A0-A5BD63243F9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5" creationId="{554851B5-80D0-AB3C-9BAA-D9508F90DD8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7" creationId="{6F29417C-26B9-9EE4-91C9-5768CCA1977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8" creationId="{804F510B-BC03-70B8-B6D8-76D0FA68EFC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9" creationId="{18F1735B-ADCF-481A-EC35-C3AAA564F49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0" creationId="{4992ABDA-CC48-AB05-4F19-4475B254D61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1" creationId="{93BAEC33-66CC-800E-A4E3-A1D9489E6FF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2" creationId="{0E88B278-225D-12E5-2E02-BD8CCEB3B74C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3" creationId="{68012D5C-EA93-0687-F089-2904CC234F7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4" creationId="{72F53374-EDC7-FEF0-AE74-0F017EEBDBE9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5" creationId="{1553F5D9-C4D0-18FA-391A-60E261F2036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6" creationId="{B1043D86-9360-8F9E-D4B5-C1E4A03008A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7" creationId="{E4E5DC3A-20F9-AEFA-CF30-3766C32F73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19" creationId="{596E83B3-4BC8-0889-15FD-B69A6ED3F56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0" creationId="{86973192-DE46-F21D-9835-F143B4F3CAC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1" creationId="{4453F9C1-C038-048A-7BD7-ED44FABD047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3" creationId="{891B29CB-44AD-9EDC-F119-5A2518C1D2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4" creationId="{2D706B5E-23BB-8F24-AF03-7D403A26EFC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5" creationId="{30FA22A5-C880-28A8-5F2C-99F2AD97BC2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6" creationId="{FD0E56B7-2FF3-75FA-434B-22759A612F5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7" creationId="{B5BF0B8D-4392-3AA3-7567-F1882EA399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8" creationId="{271429B6-82AF-E9E3-CC7C-3FB57B8AD31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9" creationId="{4ED66F80-D0C3-5BAD-A327-DDE8BA31C58B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0" creationId="{56F79E49-B695-8D32-7EDA-CB9228FB32C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1" creationId="{787E776C-3919-8638-CE7A-C65A6E88A67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2" creationId="{DA3647E3-9AE1-48FB-09B2-01D9DEE8A6F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3" creationId="{6C0B56BE-CDE8-9D31-2196-CA0FA4B9DD3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4" creationId="{6C3C4FE4-D8B8-B9C2-C30C-05A2005B4A0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5" creationId="{48A08FD0-9206-6D35-AE5E-5DB7A3C683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6" creationId="{CF4425BF-915F-BD32-A141-8DABEE7A779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8" creationId="{26039275-C9CD-A67F-7771-FA80C929C8C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9" creationId="{0805DFA9-EB12-96EB-7CE2-D9FAFB157C1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0" creationId="{A06B50B2-E284-0042-43CD-EC4468EE1D3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1" creationId="{BB0FFD81-D4C8-8DD5-91CF-F33169948A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3" creationId="{FBF017D9-0928-114B-0949-25495279AA6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4" creationId="{1B4D3BA7-8CF5-954B-F96F-646006361D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5" creationId="{65DBBC66-0834-DDBE-BED2-10C0553F1C0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6" creationId="{008EBEA4-9AE8-143D-FA31-ACBBF7D37CB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8" creationId="{A7F41D27-D5A9-2A28-8119-22EA89115BF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9" creationId="{BA7116B5-99B7-60D1-DCCA-44476F5A2E2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0" creationId="{F2D52379-B460-56BB-2115-16021FF6F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1" creationId="{DF21B065-1976-D58E-2408-F21A331F0A0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3" creationId="{81548307-4B33-499F-BA4E-A997279AD3D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4" creationId="{9C95109B-40D7-2164-E1A3-C54913FC2F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5" creationId="{E07A8A2C-3E34-3223-36F7-6062CB80BB7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6" creationId="{7690844D-06DF-AE9D-689C-7A59954D1C4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7" creationId="{BD633385-3BF7-9BD4-934B-3FFC7B46383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8" creationId="{4E2A5A87-9D54-BE8A-DDC3-01B645A47BB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9" creationId="{5744317F-2BBD-F506-D5F3-E3A962CF182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0" creationId="{DD9EAAA4-06BD-2125-D2D4-8B5D74558E7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1" creationId="{3ECF8498-4A22-7A47-A00B-6DE4DB6EF2C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2" creationId="{5A3783C5-077C-1AD0-0868-DF01E006541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3" creationId="{C23D6AEB-EBDB-A995-BBCB-ADA7D4FBEBC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4" creationId="{BACAA391-9BAD-A159-BFC6-C1375E38173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5" creationId="{F96ED74D-0C6F-1A5C-744C-2F10618D1F6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6" creationId="{AAFAAF88-82C7-CD7B-7F4C-B0D5D90EC71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7" creationId="{A0A1E4DE-FFAC-EA73-22D6-99C49EA26453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8" creationId="{6EF9A1B2-EEF8-3FAA-7A44-059BDD401E5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0" creationId="{AE8657D2-1214-5214-EB8E-B8292AA8291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1" creationId="{027596FB-7FCA-CA1E-DD33-7A205EF8C8F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2" creationId="{F614E558-23F4-3B3C-2382-5C27575FD3D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3" creationId="{71435642-365C-6A5E-1EF0-4D58FC578F9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5" creationId="{BA888BE3-ACAE-D77C-88FF-69B50140F2A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6" creationId="{846911E6-CAC0-63C1-41F7-A0ECC2F45F0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7" creationId="{CF75ECBA-C526-DDC1-3127-60B9AAAEB09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8" creationId="{0EB697A4-B83B-44C7-7DAB-18FE6FB0AEE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9" creationId="{2B95D70C-BC1E-0A43-BB1D-DF0EB055ADA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0" creationId="{C097EAD9-D0D7-7FFC-E28C-13EF5AC7C24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1" creationId="{491213E4-0959-17A9-DB51-29180F07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2" creationId="{3369FE4B-1E86-24D1-B290-A0EA4BBF122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4" creationId="{C5AA6C49-1724-7D39-1560-D43E12F9A9F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5" creationId="{452C26C9-6BBC-30F3-4EC5-6794E7C0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6" creationId="{389DB28E-A6A5-9526-AA32-25B3B674497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7" creationId="{132CBCC8-4DB5-9D16-B2F2-A2745EECDED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8" creationId="{5EBDB945-2233-23BB-8F91-105B9BC4AB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9" creationId="{E6710540-7D71-C4C7-F2C9-335F66504B0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0" creationId="{D63C532E-782A-C658-3929-76B234E09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1" creationId="{6D54B256-2FAD-5CA9-2F9D-C2B064E0842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3" creationId="{A4D86431-DE80-DA8A-5B33-8200420D9C9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4" creationId="{AA95A59B-3A3A-6727-21DF-0193BB216B6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5" creationId="{DB1D52DF-8434-4E24-3792-F50398F9A45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6" creationId="{C93B8CBD-D5CB-13F3-614C-4CD66D8542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7" creationId="{5E80D860-CA2F-C004-7077-0A9F0F71326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8" creationId="{EC779842-9C2B-1BDC-4320-FA25459646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9" creationId="{02745994-0377-A951-BEEF-00C67A457EB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0" creationId="{D4B628E0-1D1F-AAEE-5B57-449EB73F715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2" creationId="{5B0BFE13-72DC-488E-D651-2514F9CA427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3" creationId="{706FCF0A-718D-BC47-6C14-4E1612EBD80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4" creationId="{5CCE4468-0F68-CC7B-A384-8A1EB1B4271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5" creationId="{C7D0925B-7EBC-36C5-3C42-6DDD321C3D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6" creationId="{EBBC0A4E-D947-213D-DF63-CB364EB74C8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7" creationId="{D9575B05-6B06-EE63-91B0-8158C0E0648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8" creationId="{07449A6B-CF76-7A56-2433-FAAD594A63C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9" creationId="{F6600587-5766-B061-D42E-B04CCBB0DE6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1" creationId="{C9E5EB42-BF11-091F-9607-2EF95674698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2" creationId="{671C405B-89ED-EC5A-8CAA-A54DF3B799E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3" creationId="{2C5478ED-FC89-E96F-3945-699F996CB17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4" creationId="{E1074B26-EBE2-B2C3-2EB1-9B04ABB4DB3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5" creationId="{7EF72EDD-1683-34B6-3943-A935111CDF2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6" creationId="{F95D6C85-0366-DCF2-DC87-30B1D6A007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7" creationId="{4D1F0C16-62FD-A489-B867-408DCC18851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8" creationId="{C1437721-9B8B-061C-5CD0-ACCE66AFA3F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0" creationId="{EDA10C50-AECA-70C4-4AFF-3BB8A01F292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1" creationId="{68840C97-68FA-3CDA-8EC4-4B2C7D2009C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2" creationId="{18BE5106-94D4-20DF-567A-7D4733AF4F5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3" creationId="{FFDED881-E636-A802-76B9-A1FE79A8D28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4" creationId="{E13A9C22-B399-CD28-7714-EE66EFA034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5" creationId="{44F01455-7C19-8FDC-8497-27F2F06B461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6" creationId="{8BE2D1D7-C7A5-77ED-2D4F-787204BFAE2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7" creationId="{380237FB-6F93-AB0F-B3B6-DB2041D922A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9" creationId="{27D89898-59EF-D4E0-EE04-118D2480CFE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0" creationId="{39B50588-5894-7A36-6E79-08F348BC42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1" creationId="{A8C6AFE4-4B9E-264A-45C3-8C63857318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2" creationId="{B6E1250B-E897-480D-4106-74D9628D9BB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3" creationId="{24489895-0BD5-121B-13A5-B8EED115F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4" creationId="{647A9996-0302-C352-512E-2137D0D2D2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5" creationId="{024B6E06-A072-C123-BF4C-014E71F50E6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6" creationId="{4E92F3B7-6A9F-FB3B-58CB-519966E1341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7" creationId="{D424CE04-425E-9E9D-FC80-D9CE09573109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8" creationId="{42293B70-D556-8300-EA5B-F873F20A928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9" creationId="{E907C851-549A-9101-D63E-C30C350AE46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0" creationId="{2C379761-C9EA-0D1F-909F-F61D8B44423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1" creationId="{422120BA-A406-E515-9130-96F6D47C570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2" creationId="{258EA9B7-144C-493B-B0EB-896386A36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3" creationId="{B97AA9E5-AD74-D08E-4906-A5FD3469AC0E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5" creationId="{522AA15C-72D5-3921-2DF3-A55C180C3CF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6" creationId="{F572BEEA-B4EF-A355-7173-BA3435B4B94B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7" creationId="{63259606-3BD2-2591-918E-2D98A1EB48F7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8" creationId="{7FEA1172-3825-17D4-9002-2961EFE45908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9" creationId="{DFA6663F-3D10-D986-1EB8-630ABBD2466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0" creationId="{4CD4DE10-A987-C03C-E5E7-474EC5E75BB6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1" creationId="{1C36C6F8-7F6B-9664-B1B1-F14D80F8E174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2" creationId="{00A822C5-6343-A073-CBFF-D6E4B0CBEC7C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4" creationId="{F7558828-FE8D-9D5B-F226-28082756A8B5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5" creationId="{E0DCFD70-FA29-8403-7E73-8D1FA4374DAA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6" creationId="{EB6669D5-2136-65F2-B23A-A66ABF08F0C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7" creationId="{4A72BB93-E0F5-7442-BAC2-7A956C289C9D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8" creationId="{00433670-5CC4-954B-0707-E145E793B501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9" creationId="{228B422F-5FA8-3C90-3B03-013F79640E2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0" creationId="{03421588-C4E5-2678-8E1A-B7DA467EB6C8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1" creationId="{893BB848-54B6-C5E6-7DCD-16678B98D505}"/>
          </ac:spMkLst>
        </pc:spChg>
        <pc:grpChg chg="add mod">
          <ac:chgData name="Sven Van de Velde" userId="00b08bc3e1e83696" providerId="LiveId" clId="{DD3DD1EF-B7C0-44C3-BA8B-816D15E41004}" dt="2022-05-11T18:57:24.921" v="6560" actId="1035"/>
          <ac:grpSpMkLst>
            <pc:docMk/>
            <pc:sldMk cId="513411651" sldId="281"/>
            <ac:grpSpMk id="18" creationId="{9E92141A-E97E-9219-0D6D-8010F3840023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28" creationId="{C46C10E0-B852-8A20-AFAE-349BF2051504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32" creationId="{4F7B7DF5-5F14-A40C-8BAC-1998BA259FE6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52" creationId="{4C9259D3-9315-2714-0311-30E4EE85BE12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3" creationId="{1BDC8633-7A6E-501A-8A27-6FCCBBECEE34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7" creationId="{F123521F-62A0-5072-B44B-291326119687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82" creationId="{91FF8117-B2D9-B8E8-21A5-76C76D39F3E6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97" creationId="{58778843-1DC8-D3FB-E6A0-26235A5971D3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106" creationId="{6C399519-2546-11E4-7819-8651BBE4E6D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18" creationId="{E9CFA439-4079-1A8A-6578-D21A4C8473D5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22" creationId="{642E4A0B-46CA-A76B-8D5D-B25F4CB4A28B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37" creationId="{C372C684-0F43-119A-3713-4DEA99DED81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2" creationId="{43AD6E7D-F5F3-1548-EE23-F734E96055B1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7" creationId="{B027A749-7FCD-0EF2-7FB4-AD14B31081AC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52" creationId="{DE36ACB8-C86A-0231-25EC-2F136608FA38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69" creationId="{D2706169-FED5-15BB-7A26-E20984EE88D4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84" creationId="{9F472802-047F-2BA7-D423-5056A8D0343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93" creationId="{BF34E041-9A62-CCEA-B3D0-8DC7E1FE48A3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02" creationId="{1988388C-DDBB-FA27-DD87-2748A61EAF6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11" creationId="{4B04172D-E5F9-E040-95CD-A1DFD9DEC05E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0" creationId="{EE152126-D0FB-58AA-E496-238961BE3740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9" creationId="{78630AE6-D935-48D5-0236-38723E9A425D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38" creationId="{DFB682F7-E53C-6541-E6F5-EEFC1965669E}"/>
          </ac:grpSpMkLst>
        </pc:grpChg>
        <pc:grpChg chg="add del mod">
          <ac:chgData name="Sven Van de Velde" userId="00b08bc3e1e83696" providerId="LiveId" clId="{DD3DD1EF-B7C0-44C3-BA8B-816D15E41004}" dt="2022-05-11T18:59:21.144" v="6569" actId="478"/>
          <ac:grpSpMkLst>
            <pc:docMk/>
            <pc:sldMk cId="513411651" sldId="281"/>
            <ac:grpSpMk id="254" creationId="{C6F38D03-8E0B-76BB-690A-00F5CD53BD5F}"/>
          </ac:grpSpMkLst>
        </pc:grpChg>
        <pc:grpChg chg="add mod">
          <ac:chgData name="Sven Van de Velde" userId="00b08bc3e1e83696" providerId="LiveId" clId="{DD3DD1EF-B7C0-44C3-BA8B-816D15E41004}" dt="2022-05-11T18:59:36.801" v="6572" actId="1037"/>
          <ac:grpSpMkLst>
            <pc:docMk/>
            <pc:sldMk cId="513411651" sldId="281"/>
            <ac:grpSpMk id="263" creationId="{32995E07-2A27-7001-D9A5-8C8264333ADA}"/>
          </ac:grpSpMkLst>
        </pc:grp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4" creationId="{1C137136-32A0-290A-3B99-920DDA5E86E0}"/>
          </ac:cxnSpMkLst>
        </pc:cxn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5" creationId="{6FC26EEF-78E5-3AAE-3C35-A545E96A86C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4" creationId="{8588FE8C-50E9-D7BE-63BA-B64F3937A9AD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5" creationId="{D55C9607-82A0-D9DA-DB8F-6B5428A0D52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6" creationId="{940FB404-E2E4-1EAA-3F10-67546225B48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7" creationId="{68F63CE9-7C04-4275-9FAD-D990986F0F90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8" creationId="{963D6520-B33D-316A-3B81-6063B7D6A7A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9" creationId="{ED058564-2FC4-8F8C-54EE-695472F3353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0" creationId="{852ED8DD-44D8-1E0B-D1A4-6D77D6509C2E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1" creationId="{8F35BF94-ABBB-95D8-0F77-104800E3E15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2" creationId="{C3F547AE-293E-71B0-CEC2-DABD16A6DCA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3" creationId="{00AF226C-99E8-83DB-2F4D-A148AEC76ADD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31.167" v="9434" actId="20577"/>
        <pc:sldMkLst>
          <pc:docMk/>
          <pc:sldMk cId="1939119348" sldId="282"/>
        </pc:sldMkLst>
        <pc:spChg chg="mod">
          <ac:chgData name="Sven Van de Velde" userId="00b08bc3e1e83696" providerId="LiveId" clId="{DD3DD1EF-B7C0-44C3-BA8B-816D15E41004}" dt="2022-05-13T17:35:57.522" v="8465" actId="20577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DD3DD1EF-B7C0-44C3-BA8B-816D15E41004}" dt="2022-05-13T17:35:22.069" v="8431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DD3DD1EF-B7C0-44C3-BA8B-816D15E41004}" dt="2022-05-13T17:49:22.600" v="8902" actId="20577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DD3DD1EF-B7C0-44C3-BA8B-816D15E41004}" dt="2022-05-13T17:50:52.899" v="9164" actId="20577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DD3DD1EF-B7C0-44C3-BA8B-816D15E41004}" dt="2022-05-13T06:37:06.168" v="7596" actId="20577"/>
          <ac:spMkLst>
            <pc:docMk/>
            <pc:sldMk cId="1939119348" sldId="282"/>
            <ac:spMk id="10" creationId="{B901ECB0-86AC-5A5F-6F0D-3B6FE807632A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2" creationId="{FBBD7D19-CBB2-83C0-FC71-5F4197C9142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3" creationId="{CFF4B218-4CBC-F679-DE82-93CBCFDACEF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4" creationId="{5FC3F0D2-ACC0-2411-ED6B-F182BF6D511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6" creationId="{06E8F571-1C16-8DB8-F27D-B7BAADD6A7B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7" creationId="{76ADED23-7F64-12D0-3D61-541056F919A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8" creationId="{AEAE5330-3734-F4A9-1D5D-899BB283FA6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19" creationId="{B2F17727-37D3-A402-2F53-D402053983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0" creationId="{04C6ACE6-B71D-BD2F-068F-15EDBF9AAC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1" creationId="{9753486E-F7E1-75AE-33C9-4419DBA3815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2" creationId="{BC5C19E7-DA59-62D0-7932-92D9F2204B2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3" creationId="{58E40597-92FB-0675-770E-5779820EBCD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4" creationId="{9B27CB35-D9A3-409D-20B3-AD5570070EE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5" creationId="{9498ED73-8FAD-1719-534D-543C51A14133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6" creationId="{B0240769-56B2-1789-1D94-64BC97562A5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7" creationId="{6EFF9307-895E-D556-EFF2-0DE5A85635A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8" creationId="{7BB3F04F-2337-7DC5-1CD2-C6CC8DEF981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9" creationId="{FE605AF2-2CCB-2B50-121C-B43109FA317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1" creationId="{D2396C8A-53B2-F153-CEA4-C731563C093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2" creationId="{B3B277EF-B429-1B61-A486-6F3DBA945CF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3" creationId="{E0DC4D23-C017-B467-A814-120B0D65BB36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4" creationId="{B97FE9DF-095D-9CCD-04E0-38383463038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6" creationId="{32F467D3-E69B-DBC7-1CEF-ADB93A9B758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7" creationId="{140E28F2-79B3-E418-613F-0E0FAD8DE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8" creationId="{28A50603-2238-A031-267C-580B99CFBD6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9" creationId="{AF867B23-6635-5CBC-820C-A636B8C86512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1" creationId="{B8EEDF0D-8DB0-A674-4F0F-834C0B514C1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2" creationId="{19B08B63-93C0-9C65-C75B-73334ACE912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3" creationId="{380C0643-1BDE-21AD-6A78-5ED01EA571AD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4" creationId="{311F2EDC-6018-7005-5FDC-84815EB48C9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6" creationId="{6514C60B-66D0-A1DE-4682-34E28FBD97B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7" creationId="{4B395B27-5A69-86A7-7FF5-46A19B3C50E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8" creationId="{7EDF0CF1-474D-6615-6E55-E8FA1022E5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9" creationId="{22BDD725-0100-57A2-C4D9-09D264FAC3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0" creationId="{9ADA8018-7E8B-8A7B-7F25-61D1D28EDE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1" creationId="{BA6BE85C-629C-149B-5B8B-7F6B5B4D52C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2" creationId="{FACC3C88-44E6-7D1F-83F6-53DA5931B62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3" creationId="{8F6ECDBF-428E-0E33-8A14-0A0E271D3B5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4" creationId="{DBAE2035-87B7-6592-2CB7-6DD05509D48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5" creationId="{E2F86D51-2DAD-5378-C765-08919B1D0C3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6" creationId="{F8432654-C028-BF99-9DE9-3EE296D29DF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7" creationId="{3AA92156-8BEF-7A2E-ACE9-E269665C9B0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8" creationId="{59813834-9225-ACC1-409F-0EBB338894A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9" creationId="{F5A867FE-AAD9-ACE6-FF57-76A016F8779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0" creationId="{62136E38-5CE1-6D0E-0DC0-8D399107E06F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1" creationId="{A1DAF8CA-BCE7-684A-E38A-E78C5BBAAA7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3" creationId="{486FAFEB-C3B7-3748-74A8-35B17000935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4" creationId="{9DAEAE6A-482E-32F8-8AD0-BBA118595E4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5" creationId="{213E3A7B-9634-134E-109A-4C9A3DA11DB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6" creationId="{EA707331-8DCD-EAD0-9110-351DB5B14AE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7" creationId="{825D8261-AF01-E82C-ABA7-B466895064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8" creationId="{2C550AA2-0AC4-A59A-989A-34C203F4975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9" creationId="{96386D5E-D404-AEC9-5399-4370E5AF9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1" creationId="{6EC99C79-87FE-A867-8170-76845FA0D19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2" creationId="{C8AF5465-221F-434A-BE45-F9198A81C17B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3" creationId="{0C7EF1FE-381B-DD3B-BCA3-23C0014755E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84" creationId="{E681A121-7AE1-9464-1FB1-FFB7343610C1}"/>
          </ac:spMkLst>
        </pc:spChg>
        <pc:spChg chg="mod">
          <ac:chgData name="Sven Van de Velde" userId="00b08bc3e1e83696" providerId="LiveId" clId="{DD3DD1EF-B7C0-44C3-BA8B-816D15E41004}" dt="2022-05-13T17:24:07.148" v="7984" actId="208"/>
          <ac:spMkLst>
            <pc:docMk/>
            <pc:sldMk cId="1939119348" sldId="282"/>
            <ac:spMk id="88" creationId="{10FFE26B-D156-CAC1-5B89-4B60E9854CA9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89" creationId="{872A963C-5856-4671-C969-CF72FD2712E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0" creationId="{C1EA00A7-1475-171C-FC89-2928D148AC46}"/>
          </ac:spMkLst>
        </pc:spChg>
        <pc:spChg chg="mod">
          <ac:chgData name="Sven Van de Velde" userId="00b08bc3e1e83696" providerId="LiveId" clId="{DD3DD1EF-B7C0-44C3-BA8B-816D15E41004}" dt="2022-05-13T06:22:09.592" v="7279" actId="208"/>
          <ac:spMkLst>
            <pc:docMk/>
            <pc:sldMk cId="1939119348" sldId="282"/>
            <ac:spMk id="92" creationId="{9E9A46FC-6CE3-A1DA-C693-45CE9839AC8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3" creationId="{83F39D36-CBF3-1557-67EC-EAF572CAE41D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4" creationId="{2E43B3D4-3952-C2EA-C9C7-8C7C3B8620AD}"/>
          </ac:spMkLst>
        </pc:spChg>
        <pc:spChg chg="add del mod">
          <ac:chgData name="Sven Van de Velde" userId="00b08bc3e1e83696" providerId="LiveId" clId="{DD3DD1EF-B7C0-44C3-BA8B-816D15E41004}" dt="2022-05-13T17:22:26.534" v="7873" actId="478"/>
          <ac:spMkLst>
            <pc:docMk/>
            <pc:sldMk cId="1939119348" sldId="282"/>
            <ac:spMk id="95" creationId="{F172F082-4EA9-C12B-9E12-5916546D3DAA}"/>
          </ac:spMkLst>
        </pc:spChg>
        <pc:spChg chg="add mod">
          <ac:chgData name="Sven Van de Velde" userId="00b08bc3e1e83696" providerId="LiveId" clId="{DD3DD1EF-B7C0-44C3-BA8B-816D15E41004}" dt="2022-05-13T17:24:01.763" v="7983" actId="207"/>
          <ac:spMkLst>
            <pc:docMk/>
            <pc:sldMk cId="1939119348" sldId="282"/>
            <ac:spMk id="96" creationId="{BAA5E958-8B48-5719-6B46-EBF32BF7EF86}"/>
          </ac:spMkLst>
        </pc:spChg>
        <pc:spChg chg="add del mod">
          <ac:chgData name="Sven Van de Velde" userId="00b08bc3e1e83696" providerId="LiveId" clId="{DD3DD1EF-B7C0-44C3-BA8B-816D15E41004}" dt="2022-05-13T06:26:09.879" v="7355" actId="478"/>
          <ac:spMkLst>
            <pc:docMk/>
            <pc:sldMk cId="1939119348" sldId="282"/>
            <ac:spMk id="97" creationId="{1B372A13-B9B6-C090-FD4E-FE9F6EE48C43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8" creationId="{FDE7077F-BA33-4730-B570-0B6E911A670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9" creationId="{16B57544-8335-CA8B-54D2-069A1515FE5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00" creationId="{A33BD3E5-B9D1-07B0-AE27-844AD3B04FF9}"/>
          </ac:spMkLst>
        </pc:spChg>
        <pc:spChg chg="add del mod">
          <ac:chgData name="Sven Van de Velde" userId="00b08bc3e1e83696" providerId="LiveId" clId="{DD3DD1EF-B7C0-44C3-BA8B-816D15E41004}" dt="2022-05-13T06:26:11.094" v="7356" actId="478"/>
          <ac:spMkLst>
            <pc:docMk/>
            <pc:sldMk cId="1939119348" sldId="282"/>
            <ac:spMk id="101" creationId="{05958D19-2503-EC06-431D-282A4A3D12DA}"/>
          </ac:spMkLst>
        </pc:spChg>
        <pc:spChg chg="add del mod">
          <ac:chgData name="Sven Van de Velde" userId="00b08bc3e1e83696" providerId="LiveId" clId="{DD3DD1EF-B7C0-44C3-BA8B-816D15E41004}" dt="2022-05-13T06:26:12.455" v="7357" actId="478"/>
          <ac:spMkLst>
            <pc:docMk/>
            <pc:sldMk cId="1939119348" sldId="282"/>
            <ac:spMk id="102" creationId="{A2A94D4A-AB18-88A5-5959-23DA92845678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3" creationId="{0193D928-2132-303A-9C7B-7245B077D1FA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4" creationId="{060E326A-932F-810B-D1E5-3A8ED131CE45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5" creationId="{36A746DA-BB2E-FAAB-C6B2-4C4E4D1FD877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7" creationId="{87A80C96-0B07-C8F7-07FD-760D3E9BE9F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8" creationId="{4E340206-49F6-9F0E-9CC8-95D27E74DE52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9" creationId="{45A7D9F6-25E6-60C3-9EDC-4674C2C7155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0" creationId="{20B71796-520B-4EDB-3C6D-0354D89D222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2" creationId="{C0822DCA-CCC3-D115-771D-3F5630D18EB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3" creationId="{08B6C9A3-6A24-9838-AF2D-1D8F30A36B0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4" creationId="{21A6FDC1-0982-9583-94F4-BBE4F80FC406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5" creationId="{EDBF1A34-0B36-2826-F577-9B79EBD9484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7" creationId="{04D623BF-11E2-540A-F846-CF491C5D51C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8" creationId="{8BC0EA63-0715-9587-3853-0A2262CDD805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9" creationId="{A5DB6B10-B615-02C4-457B-63943A977F4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0" creationId="{0E3C3F64-6710-BD59-7D1D-1021EBC46E8F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2" creationId="{7A19EDA5-68FA-7497-5A3E-C6722F9E897A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3" creationId="{964B1343-C013-5C5B-C98F-D4082EDC124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4" creationId="{2D9D7739-7F9F-490F-CDA4-7C1A51A1179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5" creationId="{5674CCDD-1FB2-AB14-18B7-B6983E6D656F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6" creationId="{1490BFAE-1242-9D3F-457B-37A16A0CE06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7" creationId="{474754BB-1C2B-0BAE-4B2B-F9B1B4472E97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8" creationId="{CE011B93-CD28-874D-1184-4FCF1C59022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9" creationId="{7BA8BD3C-46F3-72A6-E4D3-3DAF4BE59E6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0" creationId="{766D435D-B858-05A8-22A7-92A6BA4F137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1" creationId="{428E364B-6DC1-0C5B-C5E5-06881BE17E6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2" creationId="{6BAC02F3-66BD-64AC-5117-E7030364BC6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3" creationId="{20735A92-25D7-1242-DCB3-3739EE61110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4" creationId="{C39447F5-FB0C-EECC-E75A-AF661102F759}"/>
          </ac:spMkLst>
        </pc:spChg>
        <pc:spChg chg="add mod">
          <ac:chgData name="Sven Van de Velde" userId="00b08bc3e1e83696" providerId="LiveId" clId="{DD3DD1EF-B7C0-44C3-BA8B-816D15E41004}" dt="2022-05-13T17:48:10.548" v="8734" actId="6549"/>
          <ac:spMkLst>
            <pc:docMk/>
            <pc:sldMk cId="1939119348" sldId="282"/>
            <ac:spMk id="135" creationId="{BB6DE150-7AC4-D2A5-3FE1-D3ACF4DAE87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6" creationId="{80B9777C-99ED-FA75-5418-20B4DD613E22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7" creationId="{F8E8AFD4-D378-6040-A837-8E044F14DD46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39" creationId="{38DF3648-433B-7698-2A5F-E23D40778C3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0" creationId="{D8C167FF-A894-9217-5113-05BDFE24DDD3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1" creationId="{1D57774B-285A-20AF-369A-1B7B62E3482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42" creationId="{1288CCC4-A50C-56E2-1605-02E7CD6CAD0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53" creationId="{FB4CF859-74A3-42FC-1562-5A910452066B}"/>
          </ac:spMkLst>
        </pc:spChg>
        <pc:spChg chg="add mod">
          <ac:chgData name="Sven Van de Velde" userId="00b08bc3e1e83696" providerId="LiveId" clId="{DD3DD1EF-B7C0-44C3-BA8B-816D15E41004}" dt="2022-05-13T17:25:23.140" v="7997" actId="20577"/>
          <ac:spMkLst>
            <pc:docMk/>
            <pc:sldMk cId="1939119348" sldId="282"/>
            <ac:spMk id="154" creationId="{A4481363-17BA-E40F-7EC4-50ADEF14866D}"/>
          </ac:spMkLst>
        </pc:spChg>
        <pc:spChg chg="add mod">
          <ac:chgData name="Sven Van de Velde" userId="00b08bc3e1e83696" providerId="LiveId" clId="{DD3DD1EF-B7C0-44C3-BA8B-816D15E41004}" dt="2022-05-13T17:39:39.273" v="8500" actId="20577"/>
          <ac:spMkLst>
            <pc:docMk/>
            <pc:sldMk cId="1939119348" sldId="282"/>
            <ac:spMk id="155" creationId="{9308F951-0B14-2E17-9D35-E4B36F2ECD59}"/>
          </ac:spMkLst>
        </pc:spChg>
        <pc:spChg chg="mod">
          <ac:chgData name="Sven Van de Velde" userId="00b08bc3e1e83696" providerId="LiveId" clId="{DD3DD1EF-B7C0-44C3-BA8B-816D15E41004}" dt="2022-05-13T17:24:46.864" v="7987" actId="208"/>
          <ac:spMkLst>
            <pc:docMk/>
            <pc:sldMk cId="1939119348" sldId="282"/>
            <ac:spMk id="157" creationId="{BACB2E41-E076-2AB3-7876-3CFCBA09843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8" creationId="{6A5A3EC6-FA0C-1427-4E32-2C5B7F0A026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9" creationId="{D221347D-8340-2052-58F6-345598F02054}"/>
          </ac:spMkLst>
        </pc:spChg>
        <pc:spChg chg="add mod">
          <ac:chgData name="Sven Van de Velde" userId="00b08bc3e1e83696" providerId="LiveId" clId="{DD3DD1EF-B7C0-44C3-BA8B-816D15E41004}" dt="2022-05-13T17:24:52.188" v="7988" actId="207"/>
          <ac:spMkLst>
            <pc:docMk/>
            <pc:sldMk cId="1939119348" sldId="282"/>
            <ac:spMk id="160" creationId="{6A4114E5-9D7A-FFDB-795B-F5DE62EFD34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4" creationId="{7C9F8E5D-B4A5-4EC1-850B-760A9DFE54D4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5" creationId="{54449633-7D0E-0C6E-3DD2-8EE7C691D49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6" creationId="{FF4BBF8C-FC77-96F9-A556-943B9AD38BBA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8" creationId="{C03C718E-70C5-3B1B-1B72-89A165A7DD6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9" creationId="{C9CB5156-AA09-E137-2183-5ACFEC37543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70" creationId="{97F3DCC3-5954-9C0D-3F73-5BA8C966722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1" creationId="{590B3C78-AF8F-6FAE-FA12-EC4A79E36A7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2" creationId="{75CDB672-582A-D8EF-5EFE-F8987FB3AB5B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3" creationId="{DC9F01A0-CE00-274F-4F82-215CC4872DA7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4" creationId="{CA2E15CD-4F6F-F26B-BF8D-19BDC9AAD5C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5" creationId="{E2C85653-AF14-7DD3-57C8-316B329EDE5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6" creationId="{5E166CEB-FB84-963A-BB35-CCF07AE775A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7" creationId="{752B7D1E-0422-26E9-4AE2-5843E400511C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8" creationId="{07148560-DBB8-A30B-0823-FD32881F01F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9" creationId="{ECA2E509-3133-882E-A237-CBE9DA4B0080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0" creationId="{BFAED8C8-EC30-F1BA-527B-2B18DB61269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1" creationId="{71E669F1-BD16-0D9B-9F17-4BC4B2D5AB10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3" creationId="{1C6E3E21-30E1-8812-2208-9E2BF267B03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4" creationId="{EB810FF4-F777-1C6D-D38B-D87692BA14F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5" creationId="{F9561AB5-DD95-A288-3003-5362317DCE7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6" creationId="{2962DF6E-8130-050B-BB70-780760608EF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8" creationId="{503C59B6-08E6-CCCF-31B1-A3E2443AEEB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9" creationId="{50936540-781B-00D6-7663-40028F22E0B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0" creationId="{9BFF55AD-12E4-5C25-C7CE-7952EA3C7F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1" creationId="{9D9766F5-DD2C-A8F2-85B7-5F52D76C493F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3" creationId="{5AD75D22-1E5F-733E-8E13-B684575E3F2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4" creationId="{8FE22EC9-612F-895E-6DE2-951E775CCBC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5" creationId="{12E88DBA-91A3-8BD9-92EA-007E9B6BBF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6" creationId="{828A2D61-FC98-C910-7D78-EC22D12EDAE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8" creationId="{2E2C1266-4B44-3779-9351-07BAEF3E40D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9" creationId="{43BA3F7D-C408-B2B8-EDD6-9F2700CE6E6D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00" creationId="{0EB7A46B-EE1E-598F-AB49-A1DEE76944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1" creationId="{BABEA6B3-F0C9-5FBE-48A5-698E2E603E4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2" creationId="{3B9F570A-0AD8-9F4B-0EBE-74524454B5C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3" creationId="{B89A5DD7-AE3B-9345-B90A-A286EA2F3FE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4" creationId="{38B953EE-7F2F-B7D8-952D-BB7C20DB251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5" creationId="{3D02A0E7-BF23-8BEC-8A78-92D66636BC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6" creationId="{771A265D-20EE-5827-4278-0956B7859C7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7" creationId="{33713138-C914-BBDD-64B8-D70D828D941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8" creationId="{B3D8923A-F868-6904-1032-395CE463458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9" creationId="{0E804AA0-302A-003D-2930-5488051B774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0" creationId="{CA93A27B-B749-BBB4-839B-6425F50A5CB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1" creationId="{10304E41-EA27-5910-49F8-3CAC4A80F67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2" creationId="{9DEF3E43-9BAF-01B4-E641-2BB6DA846049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3" creationId="{F6BFD3B8-7B16-66F6-3029-CA76CD42B4CC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5" creationId="{5027BCE2-0098-F160-C221-BB9714E5C4B8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6" creationId="{6DF35E58-A5B1-9BDA-3EE2-E0EBB0DAF40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7" creationId="{1FA7B2D5-9F26-A8BE-A01A-7B432D6A690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8" creationId="{4BC10121-3E4E-7266-17C7-12EFAAFF95B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29" creationId="{39B0EE6B-C860-C30B-1750-BAD5E7E0589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0" creationId="{419631AF-14E8-6BCD-7E51-42B95E14ED0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1" creationId="{63B189A1-87EC-3302-2400-D8C63C8E93A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3" creationId="{216C51EC-EA9F-549F-16FA-F9869DF6A09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4" creationId="{AF8933BA-D301-D7D3-3E93-69A78839B27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5" creationId="{6B88A0AE-BB79-4193-90EB-1043A313FCF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6" creationId="{EBDDBCF3-0E29-6315-72DE-EE28C91B1D94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0" creationId="{0490CC73-0C4F-69D1-52A6-30BB645371CC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1" creationId="{3BF59558-A9D0-D8E5-BA6E-D356493DA47F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2" creationId="{DB4DDDF1-5208-508A-C2B8-6B14C21E190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4" creationId="{FF6C8D84-CDB5-81AF-0BF6-BDCB71A2253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5" creationId="{9DCBF239-659C-31C6-4482-E17976E1BC7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6" creationId="{BA537F3A-F2DB-9648-DCFD-C8175C00EBE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7" creationId="{C7D34F83-1DDF-C353-A88B-209F5F1539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8" creationId="{D75B5D06-DC43-3BB3-576B-AA52E990B0EF}"/>
          </ac:spMkLst>
        </pc:spChg>
        <pc:spChg chg="add del mod">
          <ac:chgData name="Sven Van de Velde" userId="00b08bc3e1e83696" providerId="LiveId" clId="{DD3DD1EF-B7C0-44C3-BA8B-816D15E41004}" dt="2022-05-13T06:25:58.186" v="7351" actId="478"/>
          <ac:spMkLst>
            <pc:docMk/>
            <pc:sldMk cId="1939119348" sldId="282"/>
            <ac:spMk id="249" creationId="{A24D82D9-535E-56F4-BF7F-8C0252777EDE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0" creationId="{770B1062-7C7E-93A3-CBBE-94B6744DB2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1" creationId="{2CCC6FD7-2112-27C2-30EB-5849927927D4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2" creationId="{F2F51EC0-6029-EB3B-737E-7C29D821BC78}"/>
          </ac:spMkLst>
        </pc:spChg>
        <pc:spChg chg="add del mod">
          <ac:chgData name="Sven Van de Velde" userId="00b08bc3e1e83696" providerId="LiveId" clId="{DD3DD1EF-B7C0-44C3-BA8B-816D15E41004}" dt="2022-05-13T06:26:01.977" v="7353" actId="478"/>
          <ac:spMkLst>
            <pc:docMk/>
            <pc:sldMk cId="1939119348" sldId="282"/>
            <ac:spMk id="253" creationId="{F1672619-E57D-FFE6-1084-2BA125AE261B}"/>
          </ac:spMkLst>
        </pc:spChg>
        <pc:spChg chg="add del mod">
          <ac:chgData name="Sven Van de Velde" userId="00b08bc3e1e83696" providerId="LiveId" clId="{DD3DD1EF-B7C0-44C3-BA8B-816D15E41004}" dt="2022-05-13T06:26:00.881" v="7352" actId="478"/>
          <ac:spMkLst>
            <pc:docMk/>
            <pc:sldMk cId="1939119348" sldId="282"/>
            <ac:spMk id="254" creationId="{2AFAD398-C069-0E8A-CD58-0C2909F55B9F}"/>
          </ac:spMkLst>
        </pc:spChg>
        <pc:spChg chg="add del mod">
          <ac:chgData name="Sven Van de Velde" userId="00b08bc3e1e83696" providerId="LiveId" clId="{DD3DD1EF-B7C0-44C3-BA8B-816D15E41004}" dt="2022-05-13T06:26:20.549" v="7359" actId="478"/>
          <ac:spMkLst>
            <pc:docMk/>
            <pc:sldMk cId="1939119348" sldId="282"/>
            <ac:spMk id="255" creationId="{7EB892FE-82AF-79C2-93DE-60021854AB98}"/>
          </ac:spMkLst>
        </pc:spChg>
        <pc:spChg chg="add del mod">
          <ac:chgData name="Sven Van de Velde" userId="00b08bc3e1e83696" providerId="LiveId" clId="{DD3DD1EF-B7C0-44C3-BA8B-816D15E41004}" dt="2022-05-13T06:26:28.100" v="7364" actId="478"/>
          <ac:spMkLst>
            <pc:docMk/>
            <pc:sldMk cId="1939119348" sldId="282"/>
            <ac:spMk id="256" creationId="{24C3C5B5-5FF7-3803-CA22-0E13EAC1517D}"/>
          </ac:spMkLst>
        </pc:spChg>
        <pc:spChg chg="add del mod">
          <ac:chgData name="Sven Van de Velde" userId="00b08bc3e1e83696" providerId="LiveId" clId="{DD3DD1EF-B7C0-44C3-BA8B-816D15E41004}" dt="2022-05-13T06:26:26.548" v="7363" actId="478"/>
          <ac:spMkLst>
            <pc:docMk/>
            <pc:sldMk cId="1939119348" sldId="282"/>
            <ac:spMk id="257" creationId="{980B13CB-9645-86C8-35D5-C1DD23F325EB}"/>
          </ac:spMkLst>
        </pc:spChg>
        <pc:spChg chg="mod">
          <ac:chgData name="Sven Van de Velde" userId="00b08bc3e1e83696" providerId="LiveId" clId="{DD3DD1EF-B7C0-44C3-BA8B-816D15E41004}" dt="2022-05-13T06:23:06.315" v="7318" actId="208"/>
          <ac:spMkLst>
            <pc:docMk/>
            <pc:sldMk cId="1939119348" sldId="282"/>
            <ac:spMk id="259" creationId="{7B8E99A8-5683-D3C4-BAC1-7861C6E6AA8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0" creationId="{B6EA276F-832E-8D5F-2694-AD0F657D503D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1" creationId="{899F3D61-49EF-3E2A-E0DF-8AD943C99FCA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2" creationId="{0DDA1134-B3A8-FB51-FE54-74B4B6CD53F0}"/>
          </ac:spMkLst>
        </pc:spChg>
        <pc:spChg chg="mod">
          <ac:chgData name="Sven Van de Velde" userId="00b08bc3e1e83696" providerId="LiveId" clId="{DD3DD1EF-B7C0-44C3-BA8B-816D15E41004}" dt="2022-05-13T06:23:35.587" v="7322" actId="208"/>
          <ac:spMkLst>
            <pc:docMk/>
            <pc:sldMk cId="1939119348" sldId="282"/>
            <ac:spMk id="264" creationId="{ECC88513-3B76-DB02-5F73-DDE403FA85E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5" creationId="{FC188336-EFEA-5B5E-A452-B78607B854D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6" creationId="{E00DC386-4C47-1742-E4C1-DEF412CB955D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7" creationId="{EADDAB71-E5CF-D1E7-E21A-1E851B70CE6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9" creationId="{D7C9E712-80B2-8F41-F490-9F0D0071412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0" creationId="{D96BF232-8F2A-FB67-DE88-016CC39C708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1" creationId="{4493584A-893D-C7F2-E3BF-1768F2317EA1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2" creationId="{3B439F56-A2F1-AC74-D6CE-E5B4630779A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4" creationId="{1E92780E-8CA1-C5BC-DCD2-A8168BA64B06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5" creationId="{91F49733-CD71-584E-5C6E-B92384B77DE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6" creationId="{254E82D5-0BD2-4569-9160-5DCF3FE85A8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7" creationId="{2E9B9A58-1E46-9F8D-1CC7-09140622AD16}"/>
          </ac:spMkLst>
        </pc:spChg>
        <pc:spChg chg="add del mod">
          <ac:chgData name="Sven Van de Velde" userId="00b08bc3e1e83696" providerId="LiveId" clId="{DD3DD1EF-B7C0-44C3-BA8B-816D15E41004}" dt="2022-05-13T06:26:21.981" v="7360" actId="478"/>
          <ac:spMkLst>
            <pc:docMk/>
            <pc:sldMk cId="1939119348" sldId="282"/>
            <ac:spMk id="278" creationId="{1A92C634-2C48-E62F-8A35-BF5DC90BD0A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9" creationId="{7A4EFB39-A034-8A66-3A57-28EA0058C53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0" creationId="{4A4F6272-FC6E-6C4D-94A9-7D4262CFC3D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1" creationId="{B3AB15BE-8605-EDE4-AA25-53DB136D154C}"/>
          </ac:spMkLst>
        </pc:spChg>
        <pc:spChg chg="add del mod">
          <ac:chgData name="Sven Van de Velde" userId="00b08bc3e1e83696" providerId="LiveId" clId="{DD3DD1EF-B7C0-44C3-BA8B-816D15E41004}" dt="2022-05-13T06:26:24.934" v="7362" actId="478"/>
          <ac:spMkLst>
            <pc:docMk/>
            <pc:sldMk cId="1939119348" sldId="282"/>
            <ac:spMk id="282" creationId="{8DD7B9B6-6190-35B5-C8CF-2A9636378514}"/>
          </ac:spMkLst>
        </pc:spChg>
        <pc:spChg chg="add del mod">
          <ac:chgData name="Sven Van de Velde" userId="00b08bc3e1e83696" providerId="LiveId" clId="{DD3DD1EF-B7C0-44C3-BA8B-816D15E41004}" dt="2022-05-13T06:26:23.744" v="7361" actId="478"/>
          <ac:spMkLst>
            <pc:docMk/>
            <pc:sldMk cId="1939119348" sldId="282"/>
            <ac:spMk id="283" creationId="{64C9ADBE-35F0-D5E1-87D8-DB25337767B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4" creationId="{7507B9C4-12EF-1AAD-D505-0CC01099AE03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5" creationId="{17375241-B6E9-F345-3CE0-C8BE244FDF60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6" creationId="{4FEC060A-E254-2890-50A5-EF43692C4D7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7" creationId="{3501961A-B016-B6DC-40F7-ABA955F8C18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8" creationId="{9BDA3027-070B-1C8E-DF52-DED416DBBF7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9" creationId="{8C724458-FF35-1BA6-FB76-8D9F9D132B8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1" creationId="{91B767B6-6941-D6D9-89A1-35019E528B3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2" creationId="{ACD0CAB2-4C7E-A68A-1AB1-26D4E776C0D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3" creationId="{4773B271-A4B1-E29B-1B3B-7C4E8F53514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94" creationId="{0DFA8F27-C5D3-DD51-F13C-E85D2D87E27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3" creationId="{EC315829-0A31-0F14-CAF5-75C71877FD5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4" creationId="{4A5E9C81-D98E-AC59-CE83-5B6AC79C2EA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5" creationId="{0969C31E-6D64-8AA4-099D-D6132C9D881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7" creationId="{C4F73CDC-26BE-2D16-E297-3D2AA72AF3B3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8" creationId="{083D8192-7020-80B5-0CE9-DD54F22AF85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9" creationId="{B8FE6454-A966-E566-393A-FDC910DCC48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10" creationId="{42F43E0D-3387-8633-5ACD-C4B517E513A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2" creationId="{4D5DC430-BB09-57FB-B63B-E56C83A39598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3" creationId="{C67FF478-263A-4C4D-1C21-EE5D80D64AA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4" creationId="{32A5CF43-5100-E03C-448B-BC61ECABF28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6" creationId="{8DFA0B45-8F67-2D82-84DF-28F0A6BAF28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7" creationId="{12ECD097-D9AD-9A56-0505-E5E199987FEE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8" creationId="{CC6F74A1-1721-2B27-D494-7B5EE5BA2B42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39" creationId="{B904D962-4889-1C90-4FD1-F0E82CE5D5B3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0" creationId="{B592B0E0-23A7-AF9B-1E30-07EEE077CBBC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1" creationId="{05AFF316-0849-A971-6B2F-1A115A9F12A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2" creationId="{4D3F7724-6F73-8458-6625-DAE6E4914C84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3" creationId="{1DF3DC9B-A909-298B-6F33-89715C92632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5" creationId="{45602970-BECB-0B9F-8D9C-E99A8CC9BED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6" creationId="{BC1D52BE-8168-E017-40E2-606DC2294BE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7" creationId="{695EA3B7-7BB9-AAB3-7415-6A47F759154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8" creationId="{B102E872-8D08-3BB5-0C86-8CF365B4A83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0" creationId="{4B5431AB-E434-60C9-D896-2E322CA75D8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1" creationId="{29C319F8-CE83-2009-2DF4-FFC70B197AE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2" creationId="{C84BE107-F916-3EDD-F914-DC2CAC0EFEC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3" creationId="{95CB59C3-9C48-B8B0-5BC9-9999D91274B5}"/>
          </ac:spMkLst>
        </pc:spChg>
        <pc:spChg chg="mod">
          <ac:chgData name="Sven Van de Velde" userId="00b08bc3e1e83696" providerId="LiveId" clId="{DD3DD1EF-B7C0-44C3-BA8B-816D15E41004}" dt="2022-05-13T06:31:50.956" v="7435" actId="208"/>
          <ac:spMkLst>
            <pc:docMk/>
            <pc:sldMk cId="1939119348" sldId="282"/>
            <ac:spMk id="355" creationId="{B4CE8F45-C8CC-27A8-B1E9-F8586C320474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6" creationId="{3D5CD530-8BD1-E0DF-E0AF-031DB4A17970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7" creationId="{3AB526A8-9BBC-0802-8E33-A0E695F56DE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8" creationId="{B0C66400-D9DC-8A70-24E5-FB4D8824D78A}"/>
          </ac:spMkLst>
        </pc:spChg>
        <pc:spChg chg="mod">
          <ac:chgData name="Sven Van de Velde" userId="00b08bc3e1e83696" providerId="LiveId" clId="{DD3DD1EF-B7C0-44C3-BA8B-816D15E41004}" dt="2022-05-13T06:31:47.543" v="7434" actId="208"/>
          <ac:spMkLst>
            <pc:docMk/>
            <pc:sldMk cId="1939119348" sldId="282"/>
            <ac:spMk id="360" creationId="{CFF561E8-91A1-6F66-C397-00403302FCC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1" creationId="{D6F5F8C1-F3AB-410E-AC1F-D17618B0D54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2" creationId="{7EE87609-AB56-9448-016E-8279FED73CD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3" creationId="{8AADA2C4-A210-04E8-65EE-299057C6EDE8}"/>
          </ac:spMkLst>
        </pc:spChg>
        <pc:spChg chg="add del mod">
          <ac:chgData name="Sven Van de Velde" userId="00b08bc3e1e83696" providerId="LiveId" clId="{DD3DD1EF-B7C0-44C3-BA8B-816D15E41004}" dt="2022-05-13T06:31:17.326" v="7423" actId="478"/>
          <ac:spMkLst>
            <pc:docMk/>
            <pc:sldMk cId="1939119348" sldId="282"/>
            <ac:spMk id="364" creationId="{9FD8B7C8-E111-CB46-6E14-D271BF649E6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5" creationId="{64C43AF3-22D3-C9AD-E916-17A8AE68F858}"/>
          </ac:spMkLst>
        </pc:spChg>
        <pc:spChg chg="add del mod">
          <ac:chgData name="Sven Van de Velde" userId="00b08bc3e1e83696" providerId="LiveId" clId="{DD3DD1EF-B7C0-44C3-BA8B-816D15E41004}" dt="2022-05-13T06:31:11.523" v="7420" actId="478"/>
          <ac:spMkLst>
            <pc:docMk/>
            <pc:sldMk cId="1939119348" sldId="282"/>
            <ac:spMk id="366" creationId="{BA74029D-13DE-DFF4-903F-F88EB4EFB876}"/>
          </ac:spMkLst>
        </pc:spChg>
        <pc:spChg chg="add del mod">
          <ac:chgData name="Sven Van de Velde" userId="00b08bc3e1e83696" providerId="LiveId" clId="{DD3DD1EF-B7C0-44C3-BA8B-816D15E41004}" dt="2022-05-13T06:31:14.245" v="7421" actId="478"/>
          <ac:spMkLst>
            <pc:docMk/>
            <pc:sldMk cId="1939119348" sldId="282"/>
            <ac:spMk id="367" creationId="{02F55777-D1A2-EC47-2D3E-55A005E0554C}"/>
          </ac:spMkLst>
        </pc:spChg>
        <pc:spChg chg="add del mod">
          <ac:chgData name="Sven Van de Velde" userId="00b08bc3e1e83696" providerId="LiveId" clId="{DD3DD1EF-B7C0-44C3-BA8B-816D15E41004}" dt="2022-05-13T06:31:15.782" v="7422" actId="478"/>
          <ac:spMkLst>
            <pc:docMk/>
            <pc:sldMk cId="1939119348" sldId="282"/>
            <ac:spMk id="368" creationId="{8B21220E-7B97-B815-2C69-5AD08213A8EB}"/>
          </ac:spMkLst>
        </pc:spChg>
        <pc:spChg chg="add del mod">
          <ac:chgData name="Sven Van de Velde" userId="00b08bc3e1e83696" providerId="LiveId" clId="{DD3DD1EF-B7C0-44C3-BA8B-816D15E41004}" dt="2022-05-13T06:31:20.338" v="7426" actId="478"/>
          <ac:spMkLst>
            <pc:docMk/>
            <pc:sldMk cId="1939119348" sldId="282"/>
            <ac:spMk id="369" creationId="{F5C818CB-05E7-89EE-DC58-8A9E56C76F01}"/>
          </ac:spMkLst>
        </pc:spChg>
        <pc:spChg chg="add del mod">
          <ac:chgData name="Sven Van de Velde" userId="00b08bc3e1e83696" providerId="LiveId" clId="{DD3DD1EF-B7C0-44C3-BA8B-816D15E41004}" dt="2022-05-13T06:31:19.517" v="7425" actId="478"/>
          <ac:spMkLst>
            <pc:docMk/>
            <pc:sldMk cId="1939119348" sldId="282"/>
            <ac:spMk id="370" creationId="{95AD6225-29E3-C0B4-EACB-2FB4DC807499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1" creationId="{0293E365-6AEE-E101-1F89-FC8A6A2DF2E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2" creationId="{25B95006-9677-B683-07B6-C3666CC960F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4" creationId="{2430ACD3-A8D9-24A6-A8CE-6532D42E3430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5" creationId="{953CF513-1ABA-7E15-EF92-DD260C0B1234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6" creationId="{9ADE01E6-81D7-23E3-ED27-10986C4BFD7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7" creationId="{079A7D9A-642D-C8FB-F3E4-0130C24A399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2" creationId="{42001EFA-3105-0F89-CE46-8502CA2B360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3" creationId="{7CF7165D-2FA6-3536-8459-9096EF1AA385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4" creationId="{AA73D721-AD9D-E556-35D1-1C577C68686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6" creationId="{46DF859D-572F-E695-D74B-54B166EE2F0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7" creationId="{76F2329A-7C6D-D75D-725D-54ADE541A79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8" creationId="{B04E74C4-9EE3-5FA9-4639-D7C6D05AA3E6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9" creationId="{E030FB65-316C-8EBC-A5F1-2C69D4E979FE}"/>
          </ac:spMkLst>
        </pc:spChg>
        <pc:spChg chg="mod">
          <ac:chgData name="Sven Van de Velde" userId="00b08bc3e1e83696" providerId="LiveId" clId="{DD3DD1EF-B7C0-44C3-BA8B-816D15E41004}" dt="2022-05-13T17:51:27.075" v="9171" actId="208"/>
          <ac:spMkLst>
            <pc:docMk/>
            <pc:sldMk cId="1939119348" sldId="282"/>
            <ac:spMk id="413" creationId="{43DADF63-FD7E-D64E-3344-F4535A0516C1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4" creationId="{20FF7A73-1AAE-EDC3-3613-ED1653C64EFB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5" creationId="{C35503E5-1ED9-1095-FF2A-CD548447E46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7" creationId="{B8010B8E-DD75-F272-F721-A897A56546E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8" creationId="{2900C98D-796C-3DD5-B9C6-828701379C3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9" creationId="{F4C4CC55-6875-FCA5-FA2C-8CD891EB57B2}"/>
          </ac:spMkLst>
        </pc:spChg>
        <pc:spChg chg="add del mod">
          <ac:chgData name="Sven Van de Velde" userId="00b08bc3e1e83696" providerId="LiveId" clId="{DD3DD1EF-B7C0-44C3-BA8B-816D15E41004}" dt="2022-05-13T17:51:07.962" v="9165" actId="478"/>
          <ac:spMkLst>
            <pc:docMk/>
            <pc:sldMk cId="1939119348" sldId="282"/>
            <ac:spMk id="420" creationId="{458ACE96-D45A-0275-398F-D28602F68647}"/>
          </ac:spMkLst>
        </pc:spChg>
        <pc:spChg chg="add mod">
          <ac:chgData name="Sven Van de Velde" userId="00b08bc3e1e83696" providerId="LiveId" clId="{DD3DD1EF-B7C0-44C3-BA8B-816D15E41004}" dt="2022-05-13T17:51:23.595" v="9170" actId="207"/>
          <ac:spMkLst>
            <pc:docMk/>
            <pc:sldMk cId="1939119348" sldId="282"/>
            <ac:spMk id="421" creationId="{FFB6A346-9455-A99C-CC5D-9726EE49785F}"/>
          </ac:spMkLst>
        </pc:spChg>
        <pc:spChg chg="add mod">
          <ac:chgData name="Sven Van de Velde" userId="00b08bc3e1e83696" providerId="LiveId" clId="{DD3DD1EF-B7C0-44C3-BA8B-816D15E41004}" dt="2022-05-13T06:34:03.685" v="7493" actId="14100"/>
          <ac:spMkLst>
            <pc:docMk/>
            <pc:sldMk cId="1939119348" sldId="282"/>
            <ac:spMk id="422" creationId="{0E32B31F-215F-4277-C4DB-3D7D0472F4EF}"/>
          </ac:spMkLst>
        </pc:spChg>
        <pc:spChg chg="add mod">
          <ac:chgData name="Sven Van de Velde" userId="00b08bc3e1e83696" providerId="LiveId" clId="{DD3DD1EF-B7C0-44C3-BA8B-816D15E41004}" dt="2022-05-13T17:57:31.167" v="9434" actId="20577"/>
          <ac:spMkLst>
            <pc:docMk/>
            <pc:sldMk cId="1939119348" sldId="282"/>
            <ac:spMk id="423" creationId="{5F4532A3-5ED5-66D9-09F7-0F3254DF2D1E}"/>
          </ac:spMkLst>
        </pc:spChg>
        <pc:spChg chg="add mod">
          <ac:chgData name="Sven Van de Velde" userId="00b08bc3e1e83696" providerId="LiveId" clId="{DD3DD1EF-B7C0-44C3-BA8B-816D15E41004}" dt="2022-05-13T06:34:26.449" v="7500" actId="20577"/>
          <ac:spMkLst>
            <pc:docMk/>
            <pc:sldMk cId="1939119348" sldId="282"/>
            <ac:spMk id="424" creationId="{3B12D50E-2C28-1BB7-C68C-005A1F13525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6" creationId="{AC95700C-0BDD-1CCF-563E-898962213B4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7" creationId="{BFBB3DA3-70B5-E2EC-1DF8-8230B72EE549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8" creationId="{E18C1336-7464-6E25-4141-C62052BCA2D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29" creationId="{6CA42B2B-5BDE-95BD-2FC0-9AAA2236C0DC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1" creationId="{8F02A728-6DB7-6C57-5630-A4BF71BB621A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2" creationId="{35734019-E6E9-9235-10C8-7B222B229AB4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3" creationId="{A88BF146-BD7F-B16A-848F-1D0CF483BFB2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4" creationId="{6CF7F668-83E9-9185-48B8-AE961DA7400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6" creationId="{A852D32F-BF47-5DDC-11F6-B3DA4AE35E7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7" creationId="{C7049655-1B6A-A4EC-7952-C682E9AFD47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8" creationId="{B9E902B1-E754-B508-09C8-EF934BC20F35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9" creationId="{77129E2E-8214-8B40-4AC8-35E65E08E3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1" creationId="{A691529F-5088-3BA1-F592-1CAB99DBBD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2" creationId="{2C8E25F0-C005-599C-99E0-13C1DE081B87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3" creationId="{E826F5DD-09C3-2295-EE66-EEB09804378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44" creationId="{138A309D-600B-EBDD-B7F4-3C8874AB6DF3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5" creationId="{D7296A33-0FFD-C673-D5D6-CC39B9AAFBC5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6" creationId="{D0075583-B05B-032E-D96E-F7D10DF6F264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7" creationId="{C6361094-79CF-2986-EBCE-736FEC6CD4E2}"/>
          </ac:spMkLst>
        </pc:spChg>
        <pc:spChg chg="mod">
          <ac:chgData name="Sven Van de Velde" userId="00b08bc3e1e83696" providerId="LiveId" clId="{DD3DD1EF-B7C0-44C3-BA8B-816D15E41004}" dt="2022-05-13T06:34:47.636" v="7505" actId="208"/>
          <ac:spMkLst>
            <pc:docMk/>
            <pc:sldMk cId="1939119348" sldId="282"/>
            <ac:spMk id="449" creationId="{25E3B133-B584-2911-33C2-E7A1145B71B0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0" creationId="{8417B7F6-EC71-3B8C-7FA2-11C88F6F7DAD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1" creationId="{118F3369-C174-A723-A90B-0BA6AD5868ED}"/>
          </ac:spMkLst>
        </pc:spChg>
        <pc:spChg chg="add mod">
          <ac:chgData name="Sven Van de Velde" userId="00b08bc3e1e83696" providerId="LiveId" clId="{DD3DD1EF-B7C0-44C3-BA8B-816D15E41004}" dt="2022-05-13T06:35:04.523" v="7507" actId="207"/>
          <ac:spMkLst>
            <pc:docMk/>
            <pc:sldMk cId="1939119348" sldId="282"/>
            <ac:spMk id="452" creationId="{BCA4B5DA-D844-CD7B-FB42-1FE1BEDCA742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4" creationId="{0D1D4387-D85B-2312-D786-A2B764502AA9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5" creationId="{5180AC67-0705-B66C-22D1-18B5BAAAE678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6" creationId="{8BAB474E-18C9-1459-E59A-F3774B49AC0E}"/>
          </ac:spMkLst>
        </pc:spChg>
        <pc:spChg chg="mod">
          <ac:chgData name="Sven Van de Velde" userId="00b08bc3e1e83696" providerId="LiveId" clId="{DD3DD1EF-B7C0-44C3-BA8B-816D15E41004}" dt="2022-05-13T06:34:41.913" v="7504" actId="208"/>
          <ac:spMkLst>
            <pc:docMk/>
            <pc:sldMk cId="1939119348" sldId="282"/>
            <ac:spMk id="458" creationId="{68940F1A-2054-DDFF-70A7-E50776A65EC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9" creationId="{DB7020FE-1DB1-9CB7-6611-DC77DC3276E2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60" creationId="{AEA3DB9B-ED16-70C8-2710-46A730D4C389}"/>
          </ac:spMkLst>
        </pc:spChg>
        <pc:spChg chg="add mod">
          <ac:chgData name="Sven Van de Velde" userId="00b08bc3e1e83696" providerId="LiveId" clId="{DD3DD1EF-B7C0-44C3-BA8B-816D15E41004}" dt="2022-05-13T06:35:07.346" v="7508" actId="207"/>
          <ac:spMkLst>
            <pc:docMk/>
            <pc:sldMk cId="1939119348" sldId="282"/>
            <ac:spMk id="461" creationId="{077EE99A-1683-2B1A-02AE-3DD9985C6BD8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6" creationId="{EF87455D-89AC-7E15-CF18-D1F81C67B5D5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7" creationId="{2FF0D336-94FE-73F1-8406-193D977152C1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8" creationId="{02D87667-4348-F846-C1C3-FDEEEC5A31F5}"/>
          </ac:spMkLst>
        </pc:spChg>
        <pc:spChg chg="add mod">
          <ac:chgData name="Sven Van de Velde" userId="00b08bc3e1e83696" providerId="LiveId" clId="{DD3DD1EF-B7C0-44C3-BA8B-816D15E41004}" dt="2022-05-13T17:22:33.880" v="7978" actId="1035"/>
          <ac:spMkLst>
            <pc:docMk/>
            <pc:sldMk cId="1939119348" sldId="282"/>
            <ac:spMk id="489" creationId="{490A032F-0C1B-57DB-0B67-7202B7C03648}"/>
          </ac:spMkLst>
        </pc:spChg>
        <pc:spChg chg="mod">
          <ac:chgData name="Sven Van de Velde" userId="00b08bc3e1e83696" providerId="LiveId" clId="{DD3DD1EF-B7C0-44C3-BA8B-816D15E41004}" dt="2022-05-13T17:36:48.326" v="8470" actId="208"/>
          <ac:spMkLst>
            <pc:docMk/>
            <pc:sldMk cId="1939119348" sldId="282"/>
            <ac:spMk id="501" creationId="{9512A7FA-35BC-6FE4-40B8-41F2B71B9C1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2" creationId="{106D3D89-7238-C3FB-E455-CBD8FCE1CAF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3" creationId="{F5DE8774-D748-7D3B-5959-58137B4A328F}"/>
          </ac:spMkLst>
        </pc:spChg>
        <pc:spChg chg="add mod">
          <ac:chgData name="Sven Van de Velde" userId="00b08bc3e1e83696" providerId="LiveId" clId="{DD3DD1EF-B7C0-44C3-BA8B-816D15E41004}" dt="2022-05-13T17:36:41.747" v="8468" actId="207"/>
          <ac:spMkLst>
            <pc:docMk/>
            <pc:sldMk cId="1939119348" sldId="282"/>
            <ac:spMk id="504" creationId="{1B8F32C1-7D28-6671-C4A1-2AA6288DF499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5" creationId="{43385162-2502-CA72-321E-2AE8B2FEA865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6" creationId="{C71476EF-A90C-818B-D68A-3CB1371AFCD7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7" creationId="{EC0AB360-761A-3FCF-8090-6269E31886C8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8" creationId="{C26689AA-0BD2-9993-2DCB-2A23E43651AF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9" creationId="{2F910909-C61E-6EEE-9BD5-2E01366909DC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10" creationId="{05BA4B28-2DBC-E3D3-80D6-21E5D8188777}"/>
          </ac:spMkLst>
        </pc:spChg>
        <pc:spChg chg="mod">
          <ac:chgData name="Sven Van de Velde" userId="00b08bc3e1e83696" providerId="LiveId" clId="{DD3DD1EF-B7C0-44C3-BA8B-816D15E41004}" dt="2022-05-13T17:36:45.514" v="8469" actId="208"/>
          <ac:spMkLst>
            <pc:docMk/>
            <pc:sldMk cId="1939119348" sldId="282"/>
            <ac:spMk id="512" creationId="{D2B2A784-FDFE-894B-831F-D2153576B757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3" creationId="{DEC73CEE-1AC0-F72B-AAFB-34589CB6FAA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4" creationId="{4995F393-02B9-9BEB-511E-896DB72ABE2C}"/>
          </ac:spMkLst>
        </pc:spChg>
        <pc:spChg chg="add mod">
          <ac:chgData name="Sven Van de Velde" userId="00b08bc3e1e83696" providerId="LiveId" clId="{DD3DD1EF-B7C0-44C3-BA8B-816D15E41004}" dt="2022-05-13T17:36:38.743" v="8467" actId="207"/>
          <ac:spMkLst>
            <pc:docMk/>
            <pc:sldMk cId="1939119348" sldId="282"/>
            <ac:spMk id="515" creationId="{314F9ABD-DBE6-899A-CD4D-669B52539EF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7" creationId="{A401A76C-DE6C-AE5D-79F9-7FDB7239A40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8" creationId="{37D2688C-3F84-BE79-43F7-2C83B4A658C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9" creationId="{48AD382C-0E9B-2D63-B260-3A93E43D7F0B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0" creationId="{5ECEC2DA-690D-F780-E995-D0745540779F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2" creationId="{C7A2BE92-3283-4985-DCEF-6E06C4A4C8E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3" creationId="{9F3A19C4-8D2E-D85A-1C1E-2FB34A8B6D68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4" creationId="{084BCCB6-7B83-FC9E-FDCC-A1F583B442A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5" creationId="{2B113210-E68F-1C79-B102-6A08C11E0EB4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7" creationId="{674DE1FE-3BAC-8392-EB2C-3413AB83D5E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8" creationId="{588183B7-7780-3E8B-03D7-73B37D55FE5A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9" creationId="{D6111286-2BE0-F2B0-D182-CD7550DBB207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0" creationId="{F597D066-8595-B200-4A0A-A89BEEC7D3F8}"/>
          </ac:spMkLst>
        </pc:spChg>
        <pc:spChg chg="add mod">
          <ac:chgData name="Sven Van de Velde" userId="00b08bc3e1e83696" providerId="LiveId" clId="{DD3DD1EF-B7C0-44C3-BA8B-816D15E41004}" dt="2022-05-13T17:40:24.819" v="8507" actId="14100"/>
          <ac:spMkLst>
            <pc:docMk/>
            <pc:sldMk cId="1939119348" sldId="282"/>
            <ac:spMk id="531" creationId="{F17E533A-2218-D74E-FEAF-DC053F5C306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2" creationId="{3CA3160B-26A4-ACB0-BBAD-032C86E97C7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3" creationId="{8D23B734-2903-1DB7-BDF6-EC25D5D6FE0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4" creationId="{44B541E5-EA7E-69BA-9039-2F3480D030BE}"/>
          </ac:spMkLst>
        </pc:spChg>
        <pc:spChg chg="add mod">
          <ac:chgData name="Sven Van de Velde" userId="00b08bc3e1e83696" providerId="LiveId" clId="{DD3DD1EF-B7C0-44C3-BA8B-816D15E41004}" dt="2022-05-13T17:40:29.761" v="8555" actId="1037"/>
          <ac:spMkLst>
            <pc:docMk/>
            <pc:sldMk cId="1939119348" sldId="282"/>
            <ac:spMk id="535" creationId="{B6EB9072-F41D-11D6-0E9E-0B3190DE8411}"/>
          </ac:spMkLst>
        </pc:spChg>
        <pc:spChg chg="add mod">
          <ac:chgData name="Sven Van de Velde" userId="00b08bc3e1e83696" providerId="LiveId" clId="{DD3DD1EF-B7C0-44C3-BA8B-816D15E41004}" dt="2022-05-13T17:40:36.830" v="8557" actId="20577"/>
          <ac:spMkLst>
            <pc:docMk/>
            <pc:sldMk cId="1939119348" sldId="282"/>
            <ac:spMk id="536" creationId="{2FC2771F-D98D-1EC4-1A85-85998498D6E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7" creationId="{BE42CC21-48E3-B2F9-3619-BE46A9E8C742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8" creationId="{CFA2CD20-46E3-484F-00AB-A6EE2A987DE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9" creationId="{B01D25E7-1D25-9B35-4784-0C96AE5C7C0D}"/>
          </ac:spMkLst>
        </pc:spChg>
        <pc:spChg chg="add mod">
          <ac:chgData name="Sven Van de Velde" userId="00b08bc3e1e83696" providerId="LiveId" clId="{DD3DD1EF-B7C0-44C3-BA8B-816D15E41004}" dt="2022-05-13T17:48:07.605" v="8732" actId="6549"/>
          <ac:spMkLst>
            <pc:docMk/>
            <pc:sldMk cId="1939119348" sldId="282"/>
            <ac:spMk id="540" creationId="{BC1A1ACE-022D-C933-C8D0-57DE7B736B85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1" creationId="{69E45AFB-8BF2-A7A3-EBEA-4D9A17D92FA1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2" creationId="{2DD354EA-1D22-13E2-E031-DC9BCCA6584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4" creationId="{87CB1BB7-B374-582F-D295-297FA4BDAB8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5" creationId="{A8F57A5D-DFCE-4B48-235E-5F368798658B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6" creationId="{8C1A8558-B4E2-09D6-0B48-AC8B71FF317E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7" creationId="{160280AB-070D-E37B-64CC-B49A033652B0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6" creationId="{59337DC4-023E-8C68-C67D-6D2DD9EA879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7" creationId="{D6D30BD6-BCDA-12A5-F5C3-1B3FEA85506E}"/>
          </ac:spMkLst>
        </pc:spChg>
        <pc:spChg chg="add mod">
          <ac:chgData name="Sven Van de Velde" userId="00b08bc3e1e83696" providerId="LiveId" clId="{DD3DD1EF-B7C0-44C3-BA8B-816D15E41004}" dt="2022-05-13T17:39:43.695" v="8504" actId="20577"/>
          <ac:spMkLst>
            <pc:docMk/>
            <pc:sldMk cId="1939119348" sldId="282"/>
            <ac:spMk id="558" creationId="{25A7AA43-64EB-930E-B949-115BC4E97C9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0" creationId="{B663A37B-B22D-AFD5-2CBE-E2ECB1C55A23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1" creationId="{A534F056-2BFE-AB9F-9575-48E184948B2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2" creationId="{DB4B288A-407C-E4DA-C161-1AE5E0CC6D9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3" creationId="{B055ABA7-1C1C-1BF2-4040-2F61772F00C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5" creationId="{E674C862-2AD5-6D22-272F-B1238EB89A0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6" creationId="{2A5F04BA-F213-6465-979C-3290FF27251E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7" creationId="{3347D55B-D189-F523-1D44-C3C6B6BD4E2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8" creationId="{E023B611-36EF-67D7-5B58-15358551109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8" creationId="{95F66C9E-D4D4-C7E6-3A52-A0595E99E92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9" creationId="{7AB9CA2D-8F0C-1139-2858-4D6AF68E1A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0" creationId="{6DD1409D-6BBE-663A-5D90-169B170D04E0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1" creationId="{3ECCFC7A-A417-7095-411B-09FE49B628C5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3" creationId="{94EBD01E-8BDF-A296-CC21-22DACFA16B9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4" creationId="{A8BAF073-25D4-FA31-4DC1-7E5678FA2FD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5" creationId="{8E6C3D43-4251-912D-C419-3A5F1C096AB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6" creationId="{FAEA21CC-F15B-227D-95CF-4305CE4CA88B}"/>
          </ac:spMkLst>
        </pc:spChg>
        <pc:spChg chg="mod">
          <ac:chgData name="Sven Van de Velde" userId="00b08bc3e1e83696" providerId="LiveId" clId="{DD3DD1EF-B7C0-44C3-BA8B-816D15E41004}" dt="2022-05-13T17:44:27.106" v="8611" actId="208"/>
          <ac:spMkLst>
            <pc:docMk/>
            <pc:sldMk cId="1939119348" sldId="282"/>
            <ac:spMk id="598" creationId="{267D2FC3-AAFB-A878-6693-3FCD964F6CA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9" creationId="{769C8DED-D579-C214-13C4-8F81D4BA166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0" creationId="{93B79DA9-B407-758B-0E10-577464EE6B93}"/>
          </ac:spMkLst>
        </pc:spChg>
        <pc:spChg chg="add mod">
          <ac:chgData name="Sven Van de Velde" userId="00b08bc3e1e83696" providerId="LiveId" clId="{DD3DD1EF-B7C0-44C3-BA8B-816D15E41004}" dt="2022-05-13T17:44:23.416" v="8610" actId="207"/>
          <ac:spMkLst>
            <pc:docMk/>
            <pc:sldMk cId="1939119348" sldId="282"/>
            <ac:spMk id="601" creationId="{02D4AF74-AEB2-43BC-FEE3-6C6087D0B899}"/>
          </ac:spMkLst>
        </pc:spChg>
        <pc:spChg chg="mod">
          <ac:chgData name="Sven Van de Velde" userId="00b08bc3e1e83696" providerId="LiveId" clId="{DD3DD1EF-B7C0-44C3-BA8B-816D15E41004}" dt="2022-05-13T17:42:23.353" v="8592" actId="208"/>
          <ac:spMkLst>
            <pc:docMk/>
            <pc:sldMk cId="1939119348" sldId="282"/>
            <ac:spMk id="603" creationId="{6A6823E5-474B-1500-6A08-22A09C41721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4" creationId="{3FE457C3-C7AE-5B40-4956-5549DB0A307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5" creationId="{1614151C-7956-7AD4-DE49-F84B83819C52}"/>
          </ac:spMkLst>
        </pc:spChg>
        <pc:spChg chg="add mod">
          <ac:chgData name="Sven Van de Velde" userId="00b08bc3e1e83696" providerId="LiveId" clId="{DD3DD1EF-B7C0-44C3-BA8B-816D15E41004}" dt="2022-05-13T17:42:26.285" v="8593" actId="207"/>
          <ac:spMkLst>
            <pc:docMk/>
            <pc:sldMk cId="1939119348" sldId="282"/>
            <ac:spMk id="606" creationId="{AA114F2B-0215-2749-41F8-AED2EF1AAF5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8" creationId="{C0C61261-4836-C609-B9E8-908B903589B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9" creationId="{A5BBFFFE-0B8A-BA90-1C08-D3E8D12ECFE6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10" creationId="{5A96679C-4185-32D8-37B1-B3BE2188ADF9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1" creationId="{92A66EE9-F733-DE19-05C6-65DF4DE8BB1E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2" creationId="{ECE1DE62-4A4D-045E-6219-D5BE84699FB3}"/>
          </ac:spMkLst>
        </pc:spChg>
        <pc:spChg chg="add mod">
          <ac:chgData name="Sven Van de Velde" userId="00b08bc3e1e83696" providerId="LiveId" clId="{DD3DD1EF-B7C0-44C3-BA8B-816D15E41004}" dt="2022-05-13T17:45:48.502" v="8630" actId="14100"/>
          <ac:spMkLst>
            <pc:docMk/>
            <pc:sldMk cId="1939119348" sldId="282"/>
            <ac:spMk id="613" creationId="{565A1F40-9087-CB05-F5AB-042D2E355536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4" creationId="{BF723622-244A-97B2-1787-BB92BDCA76F3}"/>
          </ac:spMkLst>
        </pc:spChg>
        <pc:spChg chg="add del mod">
          <ac:chgData name="Sven Van de Velde" userId="00b08bc3e1e83696" providerId="LiveId" clId="{DD3DD1EF-B7C0-44C3-BA8B-816D15E41004}" dt="2022-05-13T17:45:34.285" v="8627" actId="478"/>
          <ac:spMkLst>
            <pc:docMk/>
            <pc:sldMk cId="1939119348" sldId="282"/>
            <ac:spMk id="615" creationId="{E905B1E7-F1E0-E901-AFA2-247BFD3E0359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6" creationId="{84F0876D-3108-EA30-75D1-491E7D80FBB8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7" creationId="{E6100839-72CE-E202-2A80-BA5D8C04F402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8" creationId="{C62035E4-60ED-E5E5-9BF3-19E573B9BA6D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9" creationId="{F7D2F4FC-0716-CE49-1DC3-8BF31B1CD471}"/>
          </ac:spMkLst>
        </pc:spChg>
        <pc:spChg chg="add mod">
          <ac:chgData name="Sven Van de Velde" userId="00b08bc3e1e83696" providerId="LiveId" clId="{DD3DD1EF-B7C0-44C3-BA8B-816D15E41004}" dt="2022-05-13T17:45:55.846" v="8726" actId="1037"/>
          <ac:spMkLst>
            <pc:docMk/>
            <pc:sldMk cId="1939119348" sldId="282"/>
            <ac:spMk id="620" creationId="{ED1FF127-38FA-3BC5-3231-198B46B53E44}"/>
          </ac:spMkLst>
        </pc:spChg>
        <pc:spChg chg="add mod">
          <ac:chgData name="Sven Van de Velde" userId="00b08bc3e1e83696" providerId="LiveId" clId="{DD3DD1EF-B7C0-44C3-BA8B-816D15E41004}" dt="2022-05-13T17:48:01.073" v="8730" actId="20577"/>
          <ac:spMkLst>
            <pc:docMk/>
            <pc:sldMk cId="1939119348" sldId="282"/>
            <ac:spMk id="621" creationId="{7A76A8F4-1639-3B54-0F6D-D5E025A9E13E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2" creationId="{4FA7FDF0-7334-954D-5908-1AB19C528A3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3" creationId="{51FD027A-80E6-0B72-47FB-BEE5BE2AA14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5" creationId="{186B00BD-4EFB-5EF4-0B4C-49490F2B8BA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6" creationId="{AD3E15FC-0D38-D1B8-BA3E-CF5EF0AB1B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7" creationId="{5C8740FA-4FB3-215B-21D2-960ABE490733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8" creationId="{1EB88B2B-DE04-4801-41E2-165602AB8A61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3" creationId="{ED425834-0B05-B7F3-DBF6-AC069B568672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4" creationId="{04B828FA-B640-0B67-772E-82371B968028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5" creationId="{646517E7-88A1-E3FF-E8DF-DE6FD0FD0B6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7" creationId="{CCD46EB9-C9A4-3332-87FD-BC51CF870CD8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8" creationId="{21737F69-5238-DEEF-58A8-0DD9C001EE3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9" creationId="{6B77BAF4-C281-79B4-CB4C-2FC2712B4DB4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0" creationId="{2474E825-19CF-4679-4473-05617F25E8CF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2" creationId="{9B3834A8-C208-5455-8F67-48A22870260E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3" creationId="{C16035D0-0555-C79F-6C6B-8983C79A6D1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4" creationId="{AFE5B53A-CAEE-B47C-4AEF-7296A2259D1B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5" creationId="{3E8153EE-194B-FE30-2A8B-6A0713D1620B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5" creationId="{581400A0-BAB4-840B-675F-122571AABC5A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6" creationId="{5DDFBA13-FEA9-6CCF-6C7D-0C53933FF3FD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7" creationId="{49AF9B44-1498-AEFC-B18E-346A68C5E63A}"/>
          </ac:spMkLst>
        </pc:spChg>
        <pc:spChg chg="add mod">
          <ac:chgData name="Sven Van de Velde" userId="00b08bc3e1e83696" providerId="LiveId" clId="{DD3DD1EF-B7C0-44C3-BA8B-816D15E41004}" dt="2022-05-13T17:51:12.344" v="9167" actId="1076"/>
          <ac:spMkLst>
            <pc:docMk/>
            <pc:sldMk cId="1939119348" sldId="282"/>
            <ac:spMk id="678" creationId="{04F48F3D-BEBF-7A55-0038-1C5FC72B1B3F}"/>
          </ac:spMkLst>
        </pc:s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1" creationId="{35AEFC26-016E-F4D8-B2EA-A21266C41A3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5" creationId="{D8ABE2EE-102F-BE8C-B5E0-1E8EAF91510D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0" creationId="{02D55A74-3776-2607-A7D3-7FC8E8DDE4DA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5" creationId="{3609AD81-0027-012E-6942-FE04A3515A3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0" creationId="{6A1D3C34-5B40-89C8-0C60-A6B284E7B08B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5" creationId="{B4B8AD70-DC5D-BFFD-39E1-A452262EE1F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62" creationId="{181F718F-0059-DE8A-17E0-1B3D608B282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80" creationId="{8480C545-C799-7152-6684-D1CFDA2D954A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87" creationId="{DA104ACD-DDF7-01D2-54BF-113758F5742B}"/>
          </ac:grpSpMkLst>
        </pc:grpChg>
        <pc:grpChg chg="add del mod">
          <ac:chgData name="Sven Van de Velde" userId="00b08bc3e1e83696" providerId="LiveId" clId="{DD3DD1EF-B7C0-44C3-BA8B-816D15E41004}" dt="2022-05-13T17:22:26.534" v="7873" actId="478"/>
          <ac:grpSpMkLst>
            <pc:docMk/>
            <pc:sldMk cId="1939119348" sldId="282"/>
            <ac:grpSpMk id="91" creationId="{3FB52675-4474-150E-A2AE-2B15F1B9072F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06" creationId="{DBC1FB55-4048-4DA0-D903-9AB4CE4FEDE1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1" creationId="{6BE35A03-CD2F-A0C0-C377-791022DDA1A3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6" creationId="{66521FDA-3E65-1E1E-F60B-F380E9648390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21" creationId="{0E252C49-E0B7-B047-9B48-E08C6B61C0BC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38" creationId="{E495551B-DF44-99BE-FB11-756971E9BA0B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56" creationId="{1D2B3D14-E8CC-EDA2-8C6F-54EE914F62C9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3" creationId="{97DBD62F-80B8-337B-2963-FDAD9F8B4DF5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7" creationId="{C0C836F4-317E-CA34-915B-8542D9F4E10D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2" creationId="{08001059-FD74-A651-327F-FC8EDD23871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7" creationId="{332DF9FF-6C9D-25ED-F200-7C020743E5FC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2" creationId="{AB892A48-7D0A-6ED8-BE9A-1171501959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7" creationId="{50B7E849-9A44-1E61-A32C-9C7EF7AD09A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14" creationId="{D9EE1EDF-E3F6-C042-FEDF-B45B8D923C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32" creationId="{32551CBF-6E56-C44A-F391-DB9793EF6EF3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39" creationId="{6DE0BB6D-374F-BA3A-6CD8-D159278462A0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43" creationId="{9C20F1DD-9D5A-296C-2020-E31499B325F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58" creationId="{8C37CCAD-7D1E-FFA9-FF6C-1B86D9F35161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3" creationId="{A11C16A4-849B-19CF-C9C3-F427999724A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8" creationId="{E0F567C1-A577-330D-7329-AECFA83BC64C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73" creationId="{FE154BB9-F821-83F6-0227-9840C41E1B44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90" creationId="{A37E4679-2DD2-8A4D-2DBA-5F62419B298B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306" creationId="{F5E1F6C7-B4EF-D897-4A24-852D6A7C9A9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1" creationId="{7C997AC2-103B-D924-6BB2-D2C95649B68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5" creationId="{E1ED8DA1-4570-F324-0132-C8B9631B3A2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4" creationId="{F657B89E-6336-D6F9-6FE6-969B62802C03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9" creationId="{5AD11929-236D-192D-0A8C-1A340C6B6A5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4" creationId="{ED0BF334-B067-E99F-AB70-C30A5261640E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9" creationId="{48360A75-8BA4-6BC3-8D5D-A1BC255D0BD4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73" creationId="{A37FB067-68C7-CC14-AB98-052678211B2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85" creationId="{C127D1E9-61CB-C606-2F71-B5C3C3F7EE8C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12" creationId="{4D8CCBDF-8602-5AC2-28CB-ABE01493A452}"/>
          </ac:grpSpMkLst>
        </pc:grpChg>
        <pc:grpChg chg="add del mod">
          <ac:chgData name="Sven Van de Velde" userId="00b08bc3e1e83696" providerId="LiveId" clId="{DD3DD1EF-B7C0-44C3-BA8B-816D15E41004}" dt="2022-05-13T17:51:07.962" v="9165" actId="478"/>
          <ac:grpSpMkLst>
            <pc:docMk/>
            <pc:sldMk cId="1939119348" sldId="282"/>
            <ac:grpSpMk id="416" creationId="{AF49FAB9-33D9-23D3-8731-2462657F324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25" creationId="{13019F55-789C-57B0-E5BB-DB43A011B19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0" creationId="{34505976-0D6D-832C-22D8-A964239E67CA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5" creationId="{6897B28D-1C36-89FA-98EE-03C21E4ECE39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0" creationId="{6C708FC0-E950-6F8A-F1F3-42CD673BF923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8" creationId="{B1D9D0B3-B8D3-06A7-5391-71ED0BB6A4A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57" creationId="{0C5CADF4-7CB5-2B5E-E729-17650FA66FAC}"/>
          </ac:grpSpMkLst>
        </pc:grpChg>
        <pc:grpChg chg="add mod">
          <ac:chgData name="Sven Van de Velde" userId="00b08bc3e1e83696" providerId="LiveId" clId="{DD3DD1EF-B7C0-44C3-BA8B-816D15E41004}" dt="2022-05-13T17:22:33.880" v="7978" actId="1035"/>
          <ac:grpSpMkLst>
            <pc:docMk/>
            <pc:sldMk cId="1939119348" sldId="282"/>
            <ac:grpSpMk id="485" creationId="{C1E4D734-DAC1-1FCC-2132-33FC0483050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00" creationId="{8D3608AB-8A2B-5BE5-9365-C997DE5DE10E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1" creationId="{006F34FA-9198-405D-77DC-BB0A47481058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6" creationId="{E861DF9C-CF86-AAA8-508B-F17C9F93A39A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1" creationId="{C7BCD419-3F3B-81D3-61E6-B0137B500DD5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6" creationId="{716CC4B2-24D1-F68E-6912-84F4A9F7FAE0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43" creationId="{6F07BB14-BE86-6BFC-AC8A-A48EFAA4DC9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59" creationId="{962F091A-37A7-F7B2-76B9-14E8A4E71A03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64" creationId="{441B137C-6DDF-9F06-68F9-AE44B3A438EE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87" creationId="{F8EE69D4-DC59-1378-11D7-2CABFF821827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2" creationId="{D6C3ACFC-734B-C3C5-245E-A2CD14C6CB9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7" creationId="{83172152-6FAE-A667-4B2B-7D31E82C2A72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2" creationId="{6002E62F-1E06-F689-6A0B-00D4CB402B08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7" creationId="{8A3F771D-1B30-7826-CDA0-3569E41FEFE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24" creationId="{DF25564D-CC26-2FDC-9283-49F554F9073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36" creationId="{E34E0B4F-0687-C8CD-BB69-BF7C78F3429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41" creationId="{D35F1C7B-6649-25AA-074A-CCEF7ED0EAD6}"/>
          </ac:grpSpMkLst>
        </pc:grpChg>
        <pc:grpChg chg="add mod">
          <ac:chgData name="Sven Van de Velde" userId="00b08bc3e1e83696" providerId="LiveId" clId="{DD3DD1EF-B7C0-44C3-BA8B-816D15E41004}" dt="2022-05-13T17:51:12.344" v="9167" actId="1076"/>
          <ac:grpSpMkLst>
            <pc:docMk/>
            <pc:sldMk cId="1939119348" sldId="282"/>
            <ac:grpSpMk id="674" creationId="{529663A1-8AAB-A57A-ECE0-A11F895C79ED}"/>
          </ac:grpSpMkLst>
        </pc:grp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7" creationId="{14624619-A4A9-5C62-A6D0-A023E6F3A22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8" creationId="{098B3962-5ABE-B458-48B3-9189074ABC26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9" creationId="{A1D4CAB6-EB1F-BEB8-A495-B2BB3A071C0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0" creationId="{27A206D6-CC26-24E1-92E1-1F0F50376AD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1" creationId="{80ADAF49-192C-65A6-ECBE-9B05AAE50EA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2" creationId="{6969FD53-D647-03DF-6442-294C0D638862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3" creationId="{10DB7B70-7E1A-9D8E-A645-E575F0B7BB1C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4" creationId="{E6B0BFA7-809F-939C-FE10-537EC8470B8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5" creationId="{EEF2547B-B600-F1CC-F2FF-332097C160D7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6" creationId="{0C84B244-9C12-D644-1277-2FEE8B04212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5" creationId="{D694B386-C518-38A2-F638-0389C77169B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6" creationId="{8717E4F8-9C30-CFA4-A9F5-77A03BF4615A}"/>
          </ac:cxnSpMkLst>
        </pc:cxnChg>
        <pc:cxnChg chg="add del mod">
          <ac:chgData name="Sven Van de Velde" userId="00b08bc3e1e83696" providerId="LiveId" clId="{DD3DD1EF-B7C0-44C3-BA8B-816D15E41004}" dt="2022-05-13T06:22:15.482" v="7281" actId="478"/>
          <ac:cxnSpMkLst>
            <pc:docMk/>
            <pc:sldMk cId="1939119348" sldId="282"/>
            <ac:cxnSpMk id="143" creationId="{7D7A7097-C963-FA16-359D-7DE66814B4A6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4" creationId="{1605A3E5-C12E-5C6E-137A-46D233882B51}"/>
          </ac:cxnSpMkLst>
        </pc:cxnChg>
        <pc:cxnChg chg="add mod">
          <ac:chgData name="Sven Van de Velde" userId="00b08bc3e1e83696" providerId="LiveId" clId="{DD3DD1EF-B7C0-44C3-BA8B-816D15E41004}" dt="2022-05-13T17:24:23.907" v="7985" actId="14100"/>
          <ac:cxnSpMkLst>
            <pc:docMk/>
            <pc:sldMk cId="1939119348" sldId="282"/>
            <ac:cxnSpMk id="145" creationId="{CF7F1873-AF2C-A15E-F6F1-8CD486F494FB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6" creationId="{6F8382A7-49E4-456F-553F-93B2AC0A50E5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7" creationId="{921A8C59-A405-FA05-405F-853460E0FA1E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8" creationId="{59922631-F73C-29EF-597F-1FE875B1A6E8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9" creationId="{C9031CA7-1C40-3EDA-61CB-AD34F031760F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50" creationId="{201D786A-F372-0C03-6C46-730473662103}"/>
          </ac:cxnSpMkLst>
        </pc:cxnChg>
        <pc:cxnChg chg="add mod">
          <ac:chgData name="Sven Van de Velde" userId="00b08bc3e1e83696" providerId="LiveId" clId="{DD3DD1EF-B7C0-44C3-BA8B-816D15E41004}" dt="2022-05-13T17:24:28.174" v="7986" actId="14100"/>
          <ac:cxnSpMkLst>
            <pc:docMk/>
            <pc:sldMk cId="1939119348" sldId="282"/>
            <ac:cxnSpMk id="151" creationId="{FADB2E0A-5C1C-EBB7-B619-C1A0AC92065D}"/>
          </ac:cxnSpMkLst>
        </pc:cxnChg>
        <pc:cxnChg chg="add del mod">
          <ac:chgData name="Sven Van de Velde" userId="00b08bc3e1e83696" providerId="LiveId" clId="{DD3DD1EF-B7C0-44C3-BA8B-816D15E41004}" dt="2022-05-13T06:22:16.853" v="7282" actId="478"/>
          <ac:cxnSpMkLst>
            <pc:docMk/>
            <pc:sldMk cId="1939119348" sldId="282"/>
            <ac:cxnSpMk id="152" creationId="{1F8D4147-9724-3201-DF3C-CDC82F2B65AA}"/>
          </ac:cxnSpMkLst>
        </pc:cxnChg>
        <pc:cxnChg chg="add del mod">
          <ac:chgData name="Sven Van de Velde" userId="00b08bc3e1e83696" providerId="LiveId" clId="{DD3DD1EF-B7C0-44C3-BA8B-816D15E41004}" dt="2022-05-13T17:24:58.099" v="7989" actId="478"/>
          <ac:cxnSpMkLst>
            <pc:docMk/>
            <pc:sldMk cId="1939119348" sldId="282"/>
            <ac:cxnSpMk id="161" creationId="{13752804-C849-B68C-0589-74C576EC7EA4}"/>
          </ac:cxnSpMkLst>
        </pc:cxnChg>
        <pc:cxnChg chg="add del mod">
          <ac:chgData name="Sven Van de Velde" userId="00b08bc3e1e83696" providerId="LiveId" clId="{DD3DD1EF-B7C0-44C3-BA8B-816D15E41004}" dt="2022-05-13T17:25:00.606" v="7990" actId="478"/>
          <ac:cxnSpMkLst>
            <pc:docMk/>
            <pc:sldMk cId="1939119348" sldId="282"/>
            <ac:cxnSpMk id="162" creationId="{60FA3507-03A4-43B0-B17C-4969B766862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19" creationId="{6804291F-FA3F-17E8-5E23-9B26DDEC53A1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0" creationId="{A8FA4C38-0287-92D2-947C-47C0FF02503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1" creationId="{423372DF-A075-E211-740C-F081385B1B9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2" creationId="{61AF8A85-36A7-F502-7EC1-EF4C0623CCCF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3" creationId="{28AE5727-B8FC-73F1-8FC4-568640088B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4" creationId="{2246ADB8-24A7-0FA1-E5B0-7E9F6A221B9C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5" creationId="{9A0DE142-51BB-0E73-8434-A011E8D8D4B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6" creationId="{2E8C7979-6D79-ECD7-CA58-714E13B8BB1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7" creationId="{A9ECF9F0-8D92-C642-82C8-CD5E6AE719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8" creationId="{C41B159B-1998-9D06-9553-E1AB3E0EC404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7" creationId="{906A8602-4B31-80DE-BC84-2DE530D8D613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8" creationId="{6B2BDE36-42B3-CAB8-CBA7-E5C889A5A119}"/>
          </ac:cxnSpMkLst>
        </pc:cxnChg>
        <pc:cxnChg chg="add del mod">
          <ac:chgData name="Sven Van de Velde" userId="00b08bc3e1e83696" providerId="LiveId" clId="{DD3DD1EF-B7C0-44C3-BA8B-816D15E41004}" dt="2022-05-13T06:24:15.630" v="7329" actId="478"/>
          <ac:cxnSpMkLst>
            <pc:docMk/>
            <pc:sldMk cId="1939119348" sldId="282"/>
            <ac:cxnSpMk id="295" creationId="{AD7667B0-E21C-E3A8-0490-7CF9DFF5FC13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6" creationId="{A7307DB7-EFE8-BD19-3772-205EDD7FDB4F}"/>
          </ac:cxnSpMkLst>
        </pc:cxnChg>
        <pc:cxnChg chg="add del mod">
          <ac:chgData name="Sven Van de Velde" userId="00b08bc3e1e83696" providerId="LiveId" clId="{DD3DD1EF-B7C0-44C3-BA8B-816D15E41004}" dt="2022-05-13T06:24:07.181" v="7327" actId="478"/>
          <ac:cxnSpMkLst>
            <pc:docMk/>
            <pc:sldMk cId="1939119348" sldId="282"/>
            <ac:cxnSpMk id="297" creationId="{2A392AA4-903B-4028-7006-257ADE328332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8" creationId="{F71DD1A4-2E63-A772-CF71-3D5E7B5F264F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9" creationId="{DB335A6A-CC78-EFCF-29D3-C64085EBDB70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00" creationId="{990C3CD7-B9A3-68E0-3570-BEFFA5C6C3A9}"/>
          </ac:cxnSpMkLst>
        </pc:cxnChg>
        <pc:cxnChg chg="add del mod">
          <ac:chgData name="Sven Van de Velde" userId="00b08bc3e1e83696" providerId="LiveId" clId="{DD3DD1EF-B7C0-44C3-BA8B-816D15E41004}" dt="2022-05-13T06:24:12.255" v="7328" actId="478"/>
          <ac:cxnSpMkLst>
            <pc:docMk/>
            <pc:sldMk cId="1939119348" sldId="282"/>
            <ac:cxnSpMk id="301" creationId="{08D36A72-534B-D0A9-661B-B442B413D682}"/>
          </ac:cxnSpMkLst>
        </pc:cxnChg>
        <pc:cxnChg chg="add del mod">
          <ac:chgData name="Sven Van de Velde" userId="00b08bc3e1e83696" providerId="LiveId" clId="{DD3DD1EF-B7C0-44C3-BA8B-816D15E41004}" dt="2022-05-13T06:24:00.978" v="7326" actId="478"/>
          <ac:cxnSpMkLst>
            <pc:docMk/>
            <pc:sldMk cId="1939119348" sldId="282"/>
            <ac:cxnSpMk id="302" creationId="{8BD75494-D483-77BE-6B94-68095749B80B}"/>
          </ac:cxnSpMkLst>
        </pc:cxnChg>
        <pc:cxnChg chg="add del mod">
          <ac:chgData name="Sven Van de Velde" userId="00b08bc3e1e83696" providerId="LiveId" clId="{DD3DD1EF-B7C0-44C3-BA8B-816D15E41004}" dt="2022-05-13T06:25:34.481" v="7346" actId="478"/>
          <ac:cxnSpMkLst>
            <pc:docMk/>
            <pc:sldMk cId="1939119348" sldId="282"/>
            <ac:cxnSpMk id="311" creationId="{6ACDF04C-7801-D466-F266-9C0BDDE386CC}"/>
          </ac:cxnSpMkLst>
        </pc:cxnChg>
        <pc:cxnChg chg="add del mod">
          <ac:chgData name="Sven Van de Velde" userId="00b08bc3e1e83696" providerId="LiveId" clId="{DD3DD1EF-B7C0-44C3-BA8B-816D15E41004}" dt="2022-05-13T06:25:37.087" v="7347" actId="478"/>
          <ac:cxnSpMkLst>
            <pc:docMk/>
            <pc:sldMk cId="1939119348" sldId="282"/>
            <ac:cxnSpMk id="312" creationId="{D71B8AE5-7B90-352B-7475-8F12429AB349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3" creationId="{CB0FB33D-B79C-8AE2-B0C9-34379E3FC73C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6" creationId="{B3BC92F6-F073-BC9E-EF27-EC8FFA929371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2" creationId="{10F68A71-9690-D589-2A23-9655E50F2C5B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5" creationId="{248BFC82-6721-3821-C2D4-1A3575DD74E6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8" creationId="{6F2A6404-8BF0-FBDB-C5BD-6AC0B597EC5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78" creationId="{E98FC2E4-34B9-50EE-E250-1445FAD08531}"/>
          </ac:cxnSpMkLst>
        </pc:cxnChg>
        <pc:cxnChg chg="add del mod">
          <ac:chgData name="Sven Van de Velde" userId="00b08bc3e1e83696" providerId="LiveId" clId="{DD3DD1EF-B7C0-44C3-BA8B-816D15E41004}" dt="2022-05-13T06:32:12.043" v="7438" actId="478"/>
          <ac:cxnSpMkLst>
            <pc:docMk/>
            <pc:sldMk cId="1939119348" sldId="282"/>
            <ac:cxnSpMk id="379" creationId="{46CFFFB3-238F-BB00-1E31-F89F4C48A998}"/>
          </ac:cxnSpMkLst>
        </pc:cxnChg>
        <pc:cxnChg chg="add del mod">
          <ac:chgData name="Sven Van de Velde" userId="00b08bc3e1e83696" providerId="LiveId" clId="{DD3DD1EF-B7C0-44C3-BA8B-816D15E41004}" dt="2022-05-13T06:32:08.720" v="7437" actId="478"/>
          <ac:cxnSpMkLst>
            <pc:docMk/>
            <pc:sldMk cId="1939119348" sldId="282"/>
            <ac:cxnSpMk id="380" creationId="{B5F928AC-3B61-6DBF-398F-5966204CC059}"/>
          </ac:cxnSpMkLst>
        </pc:cxnChg>
        <pc:cxnChg chg="add del mod or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81" creationId="{DA870237-3952-87A4-E4E7-BEBAF9C5E01C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0" creationId="{ECFE2A30-2ED2-1F42-6370-5FBEBD31CCC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1" creationId="{5E72F83C-3A42-4130-A39A-A248782605F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2" creationId="{2391D3FD-BF2D-89E6-6F06-DC794CB86FC9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3" creationId="{1A3FB3D9-8DC9-0D92-E5C0-EB8E24418794}"/>
          </ac:cxnSpMkLst>
        </pc:cxnChg>
        <pc:cxnChg chg="add del mod">
          <ac:chgData name="Sven Van de Velde" userId="00b08bc3e1e83696" providerId="LiveId" clId="{DD3DD1EF-B7C0-44C3-BA8B-816D15E41004}" dt="2022-05-13T06:32:19.954" v="7439" actId="478"/>
          <ac:cxnSpMkLst>
            <pc:docMk/>
            <pc:sldMk cId="1939119348" sldId="282"/>
            <ac:cxnSpMk id="394" creationId="{02B7C024-73E1-A2BB-D515-4E0811C5AD1B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7" creationId="{F1ADFC3C-51CF-AD54-E4C8-37A6D1B65F45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0" creationId="{68FBA244-F500-710D-ECF5-C3BBCC3CD6E3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5" creationId="{E4CFDDF2-1C35-B3B6-BD4C-29943BDB903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8" creationId="{73FFC3DE-7DA5-8FE9-85CA-E35210F80FE9}"/>
          </ac:cxnSpMkLst>
        </pc:cxnChg>
        <pc:cxnChg chg="add del mod">
          <ac:chgData name="Sven Van de Velde" userId="00b08bc3e1e83696" providerId="LiveId" clId="{DD3DD1EF-B7C0-44C3-BA8B-816D15E41004}" dt="2022-05-13T06:34:34.703" v="7501" actId="478"/>
          <ac:cxnSpMkLst>
            <pc:docMk/>
            <pc:sldMk cId="1939119348" sldId="282"/>
            <ac:cxnSpMk id="453" creationId="{2F2C0EF8-3DFD-CC69-8D63-CA4FF25717AC}"/>
          </ac:cxnSpMkLst>
        </pc:cxnChg>
        <pc:cxnChg chg="add mod">
          <ac:chgData name="Sven Van de Velde" userId="00b08bc3e1e83696" providerId="LiveId" clId="{DD3DD1EF-B7C0-44C3-BA8B-816D15E41004}" dt="2022-05-13T17:51:15.802" v="9168" actId="14100"/>
          <ac:cxnSpMkLst>
            <pc:docMk/>
            <pc:sldMk cId="1939119348" sldId="282"/>
            <ac:cxnSpMk id="462" creationId="{966BFA27-C8C7-8BBC-4D35-DF84843CAE2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3" creationId="{7279BE47-52C7-550C-58FE-909C5B464F4C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4" creationId="{79017197-C2AA-957F-CAC9-D7DF2C0CF2F2}"/>
          </ac:cxnSpMkLst>
        </pc:cxnChg>
        <pc:cxnChg chg="add mod">
          <ac:chgData name="Sven Van de Velde" userId="00b08bc3e1e83696" providerId="LiveId" clId="{DD3DD1EF-B7C0-44C3-BA8B-816D15E41004}" dt="2022-05-13T17:51:19.559" v="9169" actId="14100"/>
          <ac:cxnSpMkLst>
            <pc:docMk/>
            <pc:sldMk cId="1939119348" sldId="282"/>
            <ac:cxnSpMk id="465" creationId="{4A1B0A72-78BB-2149-D76B-A41F84D4825B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6" creationId="{5BB63B83-C4FB-E164-2454-0F8E76972A2F}"/>
          </ac:cxnSpMkLst>
        </pc:cxnChg>
        <pc:cxnChg chg="add mod">
          <ac:chgData name="Sven Van de Velde" userId="00b08bc3e1e83696" providerId="LiveId" clId="{DD3DD1EF-B7C0-44C3-BA8B-816D15E41004}" dt="2022-05-13T06:35:12.138" v="7509" actId="14100"/>
          <ac:cxnSpMkLst>
            <pc:docMk/>
            <pc:sldMk cId="1939119348" sldId="282"/>
            <ac:cxnSpMk id="467" creationId="{D3573ADF-8FBC-0E34-9F56-717E55271CA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8" creationId="{FA54015C-358A-2BCA-6320-95AEA5151F44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9" creationId="{E351CE3B-C8F2-712A-89F4-CC6B397B487B}"/>
          </ac:cxnSpMkLst>
        </pc:cxnChg>
        <pc:cxnChg chg="add del mod">
          <ac:chgData name="Sven Van de Velde" userId="00b08bc3e1e83696" providerId="LiveId" clId="{DD3DD1EF-B7C0-44C3-BA8B-816D15E41004}" dt="2022-05-13T06:34:36.076" v="7502" actId="478"/>
          <ac:cxnSpMkLst>
            <pc:docMk/>
            <pc:sldMk cId="1939119348" sldId="282"/>
            <ac:cxnSpMk id="470" creationId="{962100CB-D76D-CE4B-FF69-672472B16A2C}"/>
          </ac:cxnSpMkLst>
        </pc:cxnChg>
        <pc:cxnChg chg="add mod">
          <ac:chgData name="Sven Van de Velde" userId="00b08bc3e1e83696" providerId="LiveId" clId="{DD3DD1EF-B7C0-44C3-BA8B-816D15E41004}" dt="2022-05-13T06:35:21.538" v="7513" actId="14100"/>
          <ac:cxnSpMkLst>
            <pc:docMk/>
            <pc:sldMk cId="1939119348" sldId="282"/>
            <ac:cxnSpMk id="473" creationId="{4F75B3B8-C546-58E2-BA21-96A67667A8DD}"/>
          </ac:cxnSpMkLst>
        </pc:cxnChg>
        <pc:cxnChg chg="add mod">
          <ac:chgData name="Sven Van de Velde" userId="00b08bc3e1e83696" providerId="LiveId" clId="{DD3DD1EF-B7C0-44C3-BA8B-816D15E41004}" dt="2022-05-13T06:35:27.064" v="7516" actId="14100"/>
          <ac:cxnSpMkLst>
            <pc:docMk/>
            <pc:sldMk cId="1939119348" sldId="282"/>
            <ac:cxnSpMk id="476" creationId="{5E4E4402-FC3E-1ECC-634B-B16A7D7DBB54}"/>
          </ac:cxnSpMkLst>
        </pc:cxnChg>
        <pc:cxnChg chg="add mod">
          <ac:chgData name="Sven Van de Velde" userId="00b08bc3e1e83696" providerId="LiveId" clId="{DD3DD1EF-B7C0-44C3-BA8B-816D15E41004}" dt="2022-05-13T06:35:32.921" v="7519" actId="14100"/>
          <ac:cxnSpMkLst>
            <pc:docMk/>
            <pc:sldMk cId="1939119348" sldId="282"/>
            <ac:cxnSpMk id="479" creationId="{A192B002-F053-28DF-ECF1-8021296FB16E}"/>
          </ac:cxnSpMkLst>
        </pc:cxnChg>
        <pc:cxnChg chg="add mod">
          <ac:chgData name="Sven Van de Velde" userId="00b08bc3e1e83696" providerId="LiveId" clId="{DD3DD1EF-B7C0-44C3-BA8B-816D15E41004}" dt="2022-05-13T06:35:38.067" v="7522" actId="14100"/>
          <ac:cxnSpMkLst>
            <pc:docMk/>
            <pc:sldMk cId="1939119348" sldId="282"/>
            <ac:cxnSpMk id="482" creationId="{50947BFD-EF2A-41B6-BF0B-971220DEE87F}"/>
          </ac:cxnSpMkLst>
        </pc:cxnChg>
        <pc:cxnChg chg="add mod">
          <ac:chgData name="Sven Van de Velde" userId="00b08bc3e1e83696" providerId="LiveId" clId="{DD3DD1EF-B7C0-44C3-BA8B-816D15E41004}" dt="2022-05-13T17:25:10.261" v="7993" actId="14100"/>
          <ac:cxnSpMkLst>
            <pc:docMk/>
            <pc:sldMk cId="1939119348" sldId="282"/>
            <ac:cxnSpMk id="494" creationId="{E32204FF-E81E-C93C-C4AC-20DC5DDB926A}"/>
          </ac:cxnSpMkLst>
        </pc:cxnChg>
        <pc:cxnChg chg="add mod">
          <ac:chgData name="Sven Van de Velde" userId="00b08bc3e1e83696" providerId="LiveId" clId="{DD3DD1EF-B7C0-44C3-BA8B-816D15E41004}" dt="2022-05-13T17:25:16.593" v="7996" actId="14100"/>
          <ac:cxnSpMkLst>
            <pc:docMk/>
            <pc:sldMk cId="1939119348" sldId="282"/>
            <ac:cxnSpMk id="497" creationId="{2DA3FB1F-85C2-CEAB-3BA0-8422E6B5DC0A}"/>
          </ac:cxnSpMkLst>
        </pc:cxnChg>
        <pc:cxnChg chg="add del mod">
          <ac:chgData name="Sven Van de Velde" userId="00b08bc3e1e83696" providerId="LiveId" clId="{DD3DD1EF-B7C0-44C3-BA8B-816D15E41004}" dt="2022-05-13T17:37:46.934" v="8482" actId="478"/>
          <ac:cxnSpMkLst>
            <pc:docMk/>
            <pc:sldMk cId="1939119348" sldId="282"/>
            <ac:cxnSpMk id="548" creationId="{80BB109F-8C3F-326E-61A1-F4560A4A44E6}"/>
          </ac:cxnSpMkLst>
        </pc:cxnChg>
        <pc:cxnChg chg="add del mod">
          <ac:chgData name="Sven Van de Velde" userId="00b08bc3e1e83696" providerId="LiveId" clId="{DD3DD1EF-B7C0-44C3-BA8B-816D15E41004}" dt="2022-05-13T17:37:25.358" v="8476" actId="478"/>
          <ac:cxnSpMkLst>
            <pc:docMk/>
            <pc:sldMk cId="1939119348" sldId="282"/>
            <ac:cxnSpMk id="549" creationId="{78D10BE6-42E6-5AED-9663-74D1E6B392BA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0" creationId="{9985AFE4-A60D-E3FA-D7EE-BCB954528A94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1" creationId="{28DCE9F3-51DD-AC7F-DEB6-6044E1B14EC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2" creationId="{6F5C0231-5F0B-0375-CF1F-EC9C6C84801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3" creationId="{3F6C425F-265B-292A-230C-460CC72737DC}"/>
          </ac:cxnSpMkLst>
        </pc:cxnChg>
        <pc:cxnChg chg="add del mod">
          <ac:chgData name="Sven Van de Velde" userId="00b08bc3e1e83696" providerId="LiveId" clId="{DD3DD1EF-B7C0-44C3-BA8B-816D15E41004}" dt="2022-05-13T17:37:45.082" v="8481" actId="478"/>
          <ac:cxnSpMkLst>
            <pc:docMk/>
            <pc:sldMk cId="1939119348" sldId="282"/>
            <ac:cxnSpMk id="554" creationId="{26D61B94-30EA-A68E-AB34-5A690AF5CE48}"/>
          </ac:cxnSpMkLst>
        </pc:cxnChg>
        <pc:cxnChg chg="add del mod">
          <ac:chgData name="Sven Van de Velde" userId="00b08bc3e1e83696" providerId="LiveId" clId="{DD3DD1EF-B7C0-44C3-BA8B-816D15E41004}" dt="2022-05-13T17:37:26.707" v="8477" actId="478"/>
          <ac:cxnSpMkLst>
            <pc:docMk/>
            <pc:sldMk cId="1939119348" sldId="282"/>
            <ac:cxnSpMk id="555" creationId="{B12BC21C-DDBB-7F77-DDD3-02D48CDB30D2}"/>
          </ac:cxnSpMkLst>
        </pc:cxnChg>
        <pc:cxnChg chg="add mod">
          <ac:chgData name="Sven Van de Velde" userId="00b08bc3e1e83696" providerId="LiveId" clId="{DD3DD1EF-B7C0-44C3-BA8B-816D15E41004}" dt="2022-05-13T17:37:33.271" v="8479" actId="14100"/>
          <ac:cxnSpMkLst>
            <pc:docMk/>
            <pc:sldMk cId="1939119348" sldId="282"/>
            <ac:cxnSpMk id="569" creationId="{E899C2EC-6F24-ED5C-286F-3DEFE96D9BB8}"/>
          </ac:cxnSpMkLst>
        </pc:cxnChg>
        <pc:cxnChg chg="add mod">
          <ac:chgData name="Sven Van de Velde" userId="00b08bc3e1e83696" providerId="LiveId" clId="{DD3DD1EF-B7C0-44C3-BA8B-816D15E41004}" dt="2022-05-13T17:38:11.112" v="8490" actId="14100"/>
          <ac:cxnSpMkLst>
            <pc:docMk/>
            <pc:sldMk cId="1939119348" sldId="282"/>
            <ac:cxnSpMk id="570" creationId="{A439A609-5437-C11B-1C1D-3AD6512971C3}"/>
          </ac:cxnSpMkLst>
        </pc:cxnChg>
        <pc:cxnChg chg="add mod">
          <ac:chgData name="Sven Van de Velde" userId="00b08bc3e1e83696" providerId="LiveId" clId="{DD3DD1EF-B7C0-44C3-BA8B-816D15E41004}" dt="2022-05-13T17:37:56.507" v="8485" actId="14100"/>
          <ac:cxnSpMkLst>
            <pc:docMk/>
            <pc:sldMk cId="1939119348" sldId="282"/>
            <ac:cxnSpMk id="573" creationId="{4A835EF8-6257-7556-B4CB-5A378B52E96A}"/>
          </ac:cxnSpMkLst>
        </pc:cxnChg>
        <pc:cxnChg chg="add mod">
          <ac:chgData name="Sven Van de Velde" userId="00b08bc3e1e83696" providerId="LiveId" clId="{DD3DD1EF-B7C0-44C3-BA8B-816D15E41004}" dt="2022-05-13T17:38:04.136" v="8488" actId="14100"/>
          <ac:cxnSpMkLst>
            <pc:docMk/>
            <pc:sldMk cId="1939119348" sldId="282"/>
            <ac:cxnSpMk id="576" creationId="{E672A5B1-67EB-C2DA-4D33-FD174465E810}"/>
          </ac:cxnSpMkLst>
        </pc:cxnChg>
        <pc:cxnChg chg="add mod">
          <ac:chgData name="Sven Van de Velde" userId="00b08bc3e1e83696" providerId="LiveId" clId="{DD3DD1EF-B7C0-44C3-BA8B-816D15E41004}" dt="2022-05-13T17:38:25.012" v="8493" actId="14100"/>
          <ac:cxnSpMkLst>
            <pc:docMk/>
            <pc:sldMk cId="1939119348" sldId="282"/>
            <ac:cxnSpMk id="581" creationId="{8C523E04-B313-413A-1AB5-60D644F463E5}"/>
          </ac:cxnSpMkLst>
        </pc:cxnChg>
        <pc:cxnChg chg="add mod">
          <ac:chgData name="Sven Van de Velde" userId="00b08bc3e1e83696" providerId="LiveId" clId="{DD3DD1EF-B7C0-44C3-BA8B-816D15E41004}" dt="2022-05-13T17:38:32.668" v="8496" actId="14100"/>
          <ac:cxnSpMkLst>
            <pc:docMk/>
            <pc:sldMk cId="1939119348" sldId="282"/>
            <ac:cxnSpMk id="584" creationId="{1E741423-96DD-9566-9344-C8616087C5C9}"/>
          </ac:cxnSpMkLst>
        </pc:cxnChg>
        <pc:cxnChg chg="add mod">
          <ac:chgData name="Sven Van de Velde" userId="00b08bc3e1e83696" providerId="LiveId" clId="{DD3DD1EF-B7C0-44C3-BA8B-816D15E41004}" dt="2022-05-13T17:44:47.531" v="8615" actId="14100"/>
          <ac:cxnSpMkLst>
            <pc:docMk/>
            <pc:sldMk cId="1939119348" sldId="282"/>
            <ac:cxnSpMk id="629" creationId="{AFF0A3C6-E571-6184-F844-1EB4E8A75189}"/>
          </ac:cxnSpMkLst>
        </pc:cxnChg>
        <pc:cxnChg chg="add del mod">
          <ac:chgData name="Sven Van de Velde" userId="00b08bc3e1e83696" providerId="LiveId" clId="{DD3DD1EF-B7C0-44C3-BA8B-816D15E41004}" dt="2022-05-13T17:43:41.031" v="8601" actId="478"/>
          <ac:cxnSpMkLst>
            <pc:docMk/>
            <pc:sldMk cId="1939119348" sldId="282"/>
            <ac:cxnSpMk id="630" creationId="{B7228B74-0ECC-94BA-42EC-6701568798FD}"/>
          </ac:cxnSpMkLst>
        </pc:cxnChg>
        <pc:cxnChg chg="add del mod">
          <ac:chgData name="Sven Van de Velde" userId="00b08bc3e1e83696" providerId="LiveId" clId="{DD3DD1EF-B7C0-44C3-BA8B-816D15E41004}" dt="2022-05-13T17:42:36.059" v="8594" actId="478"/>
          <ac:cxnSpMkLst>
            <pc:docMk/>
            <pc:sldMk cId="1939119348" sldId="282"/>
            <ac:cxnSpMk id="631" creationId="{74F43BEB-0127-DECA-3338-F1CD41D30D4E}"/>
          </ac:cxnSpMkLst>
        </pc:cxnChg>
        <pc:cxnChg chg="add del mod">
          <ac:chgData name="Sven Van de Velde" userId="00b08bc3e1e83696" providerId="LiveId" clId="{DD3DD1EF-B7C0-44C3-BA8B-816D15E41004}" dt="2022-05-13T17:44:29.161" v="8612" actId="478"/>
          <ac:cxnSpMkLst>
            <pc:docMk/>
            <pc:sldMk cId="1939119348" sldId="282"/>
            <ac:cxnSpMk id="632" creationId="{2D305879-B668-E690-6F95-06A1C844EC48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6" creationId="{0FC6D89A-2487-D67D-A8E6-74A139D6515B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7" creationId="{FEA704B2-A2AE-80E2-EC69-CDB4AEEC022E}"/>
          </ac:cxnSpMkLst>
        </pc:cxnChg>
        <pc:cxnChg chg="add del mod">
          <ac:chgData name="Sven Van de Velde" userId="00b08bc3e1e83696" providerId="LiveId" clId="{DD3DD1EF-B7C0-44C3-BA8B-816D15E41004}" dt="2022-05-13T17:44:38.347" v="8613" actId="478"/>
          <ac:cxnSpMkLst>
            <pc:docMk/>
            <pc:sldMk cId="1939119348" sldId="282"/>
            <ac:cxnSpMk id="648" creationId="{32498602-EBD5-08AA-263B-810B915EAAC5}"/>
          </ac:cxnSpMkLst>
        </pc:cxnChg>
        <pc:cxnChg chg="add del mod">
          <ac:chgData name="Sven Van de Velde" userId="00b08bc3e1e83696" providerId="LiveId" clId="{DD3DD1EF-B7C0-44C3-BA8B-816D15E41004}" dt="2022-05-13T17:44:40.820" v="8614" actId="478"/>
          <ac:cxnSpMkLst>
            <pc:docMk/>
            <pc:sldMk cId="1939119348" sldId="282"/>
            <ac:cxnSpMk id="649" creationId="{8FB16288-E777-13D5-1899-6358C74DAA28}"/>
          </ac:cxnSpMkLst>
        </pc:cxnChg>
        <pc:cxnChg chg="add mod">
          <ac:chgData name="Sven Van de Velde" userId="00b08bc3e1e83696" providerId="LiveId" clId="{DD3DD1EF-B7C0-44C3-BA8B-816D15E41004}" dt="2022-05-13T17:43:56.937" v="8605" actId="14100"/>
          <ac:cxnSpMkLst>
            <pc:docMk/>
            <pc:sldMk cId="1939119348" sldId="282"/>
            <ac:cxnSpMk id="650" creationId="{3846BCBF-8C06-4E5C-5E64-CD3E69BFF720}"/>
          </ac:cxnSpMkLst>
        </pc:cxnChg>
        <pc:cxnChg chg="add mod">
          <ac:chgData name="Sven Van de Velde" userId="00b08bc3e1e83696" providerId="LiveId" clId="{DD3DD1EF-B7C0-44C3-BA8B-816D15E41004}" dt="2022-05-13T17:45:03.206" v="8619" actId="14100"/>
          <ac:cxnSpMkLst>
            <pc:docMk/>
            <pc:sldMk cId="1939119348" sldId="282"/>
            <ac:cxnSpMk id="651" creationId="{7722D3D4-A3E9-F6A6-BF0D-F20A955871C1}"/>
          </ac:cxnSpMkLst>
        </pc:cxnChg>
        <pc:cxnChg chg="add del mod">
          <ac:chgData name="Sven Van de Velde" userId="00b08bc3e1e83696" providerId="LiveId" clId="{DD3DD1EF-B7C0-44C3-BA8B-816D15E41004}" dt="2022-05-13T17:43:38.092" v="8599"/>
          <ac:cxnSpMkLst>
            <pc:docMk/>
            <pc:sldMk cId="1939119348" sldId="282"/>
            <ac:cxnSpMk id="652" creationId="{7B824A20-E21C-D5C8-95CE-623F4AA729BA}"/>
          </ac:cxnSpMkLst>
        </pc:cxnChg>
        <pc:cxnChg chg="add mod">
          <ac:chgData name="Sven Van de Velde" userId="00b08bc3e1e83696" providerId="LiveId" clId="{DD3DD1EF-B7C0-44C3-BA8B-816D15E41004}" dt="2022-05-13T17:45:05.957" v="8620" actId="14100"/>
          <ac:cxnSpMkLst>
            <pc:docMk/>
            <pc:sldMk cId="1939119348" sldId="282"/>
            <ac:cxnSpMk id="654" creationId="{79502B04-BF66-BDA4-8EC0-A957AE9DF91B}"/>
          </ac:cxnSpMkLst>
        </pc:cxnChg>
        <pc:cxnChg chg="add mod">
          <ac:chgData name="Sven Van de Velde" userId="00b08bc3e1e83696" providerId="LiveId" clId="{DD3DD1EF-B7C0-44C3-BA8B-816D15E41004}" dt="2022-05-13T17:44:11.766" v="8609" actId="14100"/>
          <ac:cxnSpMkLst>
            <pc:docMk/>
            <pc:sldMk cId="1939119348" sldId="282"/>
            <ac:cxnSpMk id="659" creationId="{04F81782-D72A-CD56-2E76-E49797370C32}"/>
          </ac:cxnSpMkLst>
        </pc:cxnChg>
        <pc:cxnChg chg="add mod">
          <ac:chgData name="Sven Van de Velde" userId="00b08bc3e1e83696" providerId="LiveId" clId="{DD3DD1EF-B7C0-44C3-BA8B-816D15E41004}" dt="2022-05-13T17:44:55.773" v="8618" actId="14100"/>
          <ac:cxnSpMkLst>
            <pc:docMk/>
            <pc:sldMk cId="1939119348" sldId="282"/>
            <ac:cxnSpMk id="663" creationId="{A0E9C37D-3CB2-95CC-7F0B-FFAB00E285FA}"/>
          </ac:cxnSpMkLst>
        </pc:cxnChg>
        <pc:cxnChg chg="add mod">
          <ac:chgData name="Sven Van de Velde" userId="00b08bc3e1e83696" providerId="LiveId" clId="{DD3DD1EF-B7C0-44C3-BA8B-816D15E41004}" dt="2022-05-13T17:45:11.554" v="8623" actId="14100"/>
          <ac:cxnSpMkLst>
            <pc:docMk/>
            <pc:sldMk cId="1939119348" sldId="282"/>
            <ac:cxnSpMk id="668" creationId="{F15C30FE-4CE2-FA61-BC6E-AE115EEC9627}"/>
          </ac:cxnSpMkLst>
        </pc:cxnChg>
        <pc:cxnChg chg="add mod">
          <ac:chgData name="Sven Van de Velde" userId="00b08bc3e1e83696" providerId="LiveId" clId="{DD3DD1EF-B7C0-44C3-BA8B-816D15E41004}" dt="2022-05-13T17:45:18.245" v="8626" actId="14100"/>
          <ac:cxnSpMkLst>
            <pc:docMk/>
            <pc:sldMk cId="1939119348" sldId="282"/>
            <ac:cxnSpMk id="671" creationId="{D31EC58A-E309-6514-A5DF-C011FDC70638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00.963" v="9433" actId="20577"/>
        <pc:sldMkLst>
          <pc:docMk/>
          <pc:sldMk cId="1017508641" sldId="283"/>
        </pc:sldMkLst>
        <pc:spChg chg="mod">
          <ac:chgData name="Sven Van de Velde" userId="00b08bc3e1e83696" providerId="LiveId" clId="{DD3DD1EF-B7C0-44C3-BA8B-816D15E41004}" dt="2022-05-13T17:57:00.963" v="9433" actId="20577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DD3DD1EF-B7C0-44C3-BA8B-816D15E41004}" dt="2022-05-13T06:37:38.138" v="7623" actId="20577"/>
          <ac:spMkLst>
            <pc:docMk/>
            <pc:sldMk cId="1017508641" sldId="283"/>
            <ac:spMk id="10" creationId="{F5F84C52-81CD-4A78-3687-FCD15C921B1E}"/>
          </ac:spMkLst>
        </pc:spChg>
        <pc:spChg chg="mod">
          <ac:chgData name="Sven Van de Velde" userId="00b08bc3e1e83696" providerId="LiveId" clId="{DD3DD1EF-B7C0-44C3-BA8B-816D15E41004}" dt="2022-05-13T17:54:41.053" v="9175" actId="208"/>
          <ac:spMkLst>
            <pc:docMk/>
            <pc:sldMk cId="1017508641" sldId="283"/>
            <ac:spMk id="12" creationId="{9F394726-B477-FA0A-DD9E-89C6B247F40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3" creationId="{FA996FD7-3C87-FD8D-12F6-3A82AB5EC33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4" creationId="{24051166-996C-00CD-7C16-E2E96E5F98B6}"/>
          </ac:spMkLst>
        </pc:spChg>
        <pc:spChg chg="mod">
          <ac:chgData name="Sven Van de Velde" userId="00b08bc3e1e83696" providerId="LiveId" clId="{DD3DD1EF-B7C0-44C3-BA8B-816D15E41004}" dt="2022-05-13T17:54:29.770" v="9173" actId="208"/>
          <ac:spMkLst>
            <pc:docMk/>
            <pc:sldMk cId="1017508641" sldId="283"/>
            <ac:spMk id="16" creationId="{25868B4F-0062-942A-BDA2-0716B62E01F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7" creationId="{C729168D-347B-7BC3-725A-B8E4F369E333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8" creationId="{7BEB49AC-CE80-7AD3-E8FC-78C2C2E9642E}"/>
          </ac:spMkLst>
        </pc:spChg>
        <pc:spChg chg="add mod">
          <ac:chgData name="Sven Van de Velde" userId="00b08bc3e1e83696" providerId="LiveId" clId="{DD3DD1EF-B7C0-44C3-BA8B-816D15E41004}" dt="2022-05-13T17:54:19.826" v="9172" actId="207"/>
          <ac:spMkLst>
            <pc:docMk/>
            <pc:sldMk cId="1017508641" sldId="283"/>
            <ac:spMk id="19" creationId="{BB3024E3-9B20-8A0F-0BB0-874992A797F2}"/>
          </ac:spMkLst>
        </pc:spChg>
        <pc:spChg chg="add mod">
          <ac:chgData name="Sven Van de Velde" userId="00b08bc3e1e83696" providerId="LiveId" clId="{DD3DD1EF-B7C0-44C3-BA8B-816D15E41004}" dt="2022-05-13T17:54:36.461" v="9174" actId="207"/>
          <ac:spMkLst>
            <pc:docMk/>
            <pc:sldMk cId="1017508641" sldId="283"/>
            <ac:spMk id="20" creationId="{474DDB23-2FB1-AA68-F89F-4D084EF96B9B}"/>
          </ac:spMkLst>
        </pc:spChg>
        <pc:spChg chg="add mod">
          <ac:chgData name="Sven Van de Velde" userId="00b08bc3e1e83696" providerId="LiveId" clId="{DD3DD1EF-B7C0-44C3-BA8B-816D15E41004}" dt="2022-05-13T06:39:09.030" v="7779" actId="14100"/>
          <ac:spMkLst>
            <pc:docMk/>
            <pc:sldMk cId="1017508641" sldId="283"/>
            <ac:spMk id="21" creationId="{F0ABDD39-6461-0219-9C67-2A32B7EDCB7E}"/>
          </ac:spMkLst>
        </pc:spChg>
        <pc:spChg chg="add mod">
          <ac:chgData name="Sven Van de Velde" userId="00b08bc3e1e83696" providerId="LiveId" clId="{DD3DD1EF-B7C0-44C3-BA8B-816D15E41004}" dt="2022-05-13T17:56:54.708" v="9404" actId="20577"/>
          <ac:spMkLst>
            <pc:docMk/>
            <pc:sldMk cId="1017508641" sldId="283"/>
            <ac:spMk id="22" creationId="{9E1D2C50-BCF5-AB25-90F7-8689E62A7DE2}"/>
          </ac:spMkLst>
        </pc:spChg>
        <pc:spChg chg="add mod">
          <ac:chgData name="Sven Van de Velde" userId="00b08bc3e1e83696" providerId="LiveId" clId="{DD3DD1EF-B7C0-44C3-BA8B-816D15E41004}" dt="2022-05-13T06:43:52.799" v="7805" actId="3064"/>
          <ac:spMkLst>
            <pc:docMk/>
            <pc:sldMk cId="1017508641" sldId="283"/>
            <ac:spMk id="23" creationId="{3FA584F5-6F75-DE2F-C62A-67294594A7D0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5" creationId="{1C238C01-7E90-F6B1-796A-F190FB2242AF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6" creationId="{12C67BE9-C4B2-1847-BB06-E9B35DD7999E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7" creationId="{021DD9C3-7C4E-E240-DF0F-66A9AA86CAD4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28" creationId="{F5C46B83-5F6C-99D5-7F0F-ADE276C95E4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0" creationId="{BE3D0D1F-3608-AC7A-CA4C-5B431B7E0F3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1" creationId="{6A3F6192-052A-5D88-F726-4D7C1EA6574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2" creationId="{8C1FE39D-892B-E9E8-D89E-BACAFA5A68EB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3" creationId="{B0EE9121-3972-77EB-3831-102EA8A55E1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5" creationId="{D9E3FD94-0B54-8FBA-F702-E7B9DAC442D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6" creationId="{6382B963-1CA1-22F6-764E-605B75224868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7" creationId="{193EFF06-BDB3-890B-787E-12CFCD8441D3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8" creationId="{DEA08061-FC3E-90B1-B5B2-20B47928BCB5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0" creationId="{6255A105-2479-4242-E593-2033757CF20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1" creationId="{8E04234F-B26E-D57E-A0E9-FC95352952B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2" creationId="{F4E11420-A9CB-7D9F-F690-93909852AA6F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3" creationId="{2341EB8F-C527-2086-9A32-5BA6D2ED8239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5" creationId="{3A5E7AD5-2D09-F1B3-614F-93102E949977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6" creationId="{3AA31D2E-8026-6C6B-46A5-099365D5204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7" creationId="{44A128E8-F7FA-D3BC-1A95-2E78221D0FBA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8" creationId="{A0C928BD-A39E-13CC-F5C7-8A450ACA90E7}"/>
          </ac:spMkLst>
        </pc:spChg>
        <pc:spChg chg="mod">
          <ac:chgData name="Sven Van de Velde" userId="00b08bc3e1e83696" providerId="LiveId" clId="{DD3DD1EF-B7C0-44C3-BA8B-816D15E41004}" dt="2022-05-13T17:55:20.168" v="9186" actId="208"/>
          <ac:spMkLst>
            <pc:docMk/>
            <pc:sldMk cId="1017508641" sldId="283"/>
            <ac:spMk id="50" creationId="{07332BA4-1607-878E-0A34-29DF2FD4C05C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1" creationId="{132D0829-89AB-8A91-86C1-B734C80EF811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2" creationId="{B87D7F6A-0C84-7790-24BB-5C9A14857F87}"/>
          </ac:spMkLst>
        </pc:spChg>
        <pc:spChg chg="add mod">
          <ac:chgData name="Sven Van de Velde" userId="00b08bc3e1e83696" providerId="LiveId" clId="{DD3DD1EF-B7C0-44C3-BA8B-816D15E41004}" dt="2022-05-13T17:55:25.193" v="9187" actId="207"/>
          <ac:spMkLst>
            <pc:docMk/>
            <pc:sldMk cId="1017508641" sldId="283"/>
            <ac:spMk id="53" creationId="{98CF5211-75A9-7672-99D6-52EFD60B783B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7" creationId="{8EBECD62-6238-2A5F-8217-80C5F4D9F6FD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8" creationId="{119B1812-010D-3245-A47E-D7CA3C7D8487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9" creationId="{19A91894-4252-13BF-63D4-ABD928C56600}"/>
          </ac:spMkLst>
        </pc:spChg>
        <pc:spChg chg="add mod">
          <ac:chgData name="Sven Van de Velde" userId="00b08bc3e1e83696" providerId="LiveId" clId="{DD3DD1EF-B7C0-44C3-BA8B-816D15E41004}" dt="2022-05-13T06:39:32.641" v="7787" actId="14100"/>
          <ac:spMkLst>
            <pc:docMk/>
            <pc:sldMk cId="1017508641" sldId="283"/>
            <ac:spMk id="70" creationId="{117178CD-3A09-42B2-EA52-12F93D9FD745}"/>
          </ac:spMkLst>
        </pc:spChg>
        <pc:spChg chg="add mod">
          <ac:chgData name="Sven Van de Velde" userId="00b08bc3e1e83696" providerId="LiveId" clId="{DD3DD1EF-B7C0-44C3-BA8B-816D15E41004}" dt="2022-05-13T17:55:32.495" v="9188" actId="20577"/>
          <ac:spMkLst>
            <pc:docMk/>
            <pc:sldMk cId="1017508641" sldId="283"/>
            <ac:spMk id="71" creationId="{C5E9FA07-6D85-CD2E-9A04-F3225FD3DF63}"/>
          </ac:spMkLst>
        </pc:spChg>
        <pc:spChg chg="add mod">
          <ac:chgData name="Sven Van de Velde" userId="00b08bc3e1e83696" providerId="LiveId" clId="{DD3DD1EF-B7C0-44C3-BA8B-816D15E41004}" dt="2022-05-13T06:43:57.946" v="7807" actId="3064"/>
          <ac:spMkLst>
            <pc:docMk/>
            <pc:sldMk cId="1017508641" sldId="283"/>
            <ac:spMk id="72" creationId="{483A8F8F-8A6A-C491-909A-CF45B5075818}"/>
          </ac:spMkLst>
        </pc:spChg>
        <pc:spChg chg="mod">
          <ac:chgData name="Sven Van de Velde" userId="00b08bc3e1e83696" providerId="LiveId" clId="{DD3DD1EF-B7C0-44C3-BA8B-816D15E41004}" dt="2022-05-13T06:45:53.838" v="7822" actId="20577"/>
          <ac:spMkLst>
            <pc:docMk/>
            <pc:sldMk cId="1017508641" sldId="283"/>
            <ac:spMk id="74" creationId="{0CEF2D1F-7479-6B21-31C6-101DEE6D5FF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5" creationId="{C2805785-9186-82F7-56AC-63E1323097F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6" creationId="{D4629012-30C0-0114-3F65-2BE136DCE99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7" creationId="{E0E89BBB-6DF7-EADD-BBA8-96BFE8ACCE1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8" creationId="{6F8A7CEA-E36A-0AFF-314C-3E278965B9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9" creationId="{C03A2BAD-298C-E046-83F7-D797802E1D80}"/>
          </ac:spMkLst>
        </pc:spChg>
        <pc:spChg chg="mod">
          <ac:chgData name="Sven Van de Velde" userId="00b08bc3e1e83696" providerId="LiveId" clId="{DD3DD1EF-B7C0-44C3-BA8B-816D15E41004}" dt="2022-05-13T06:46:09.455" v="7826" actId="20577"/>
          <ac:spMkLst>
            <pc:docMk/>
            <pc:sldMk cId="1017508641" sldId="283"/>
            <ac:spMk id="80" creationId="{31365801-F81E-63C3-0D8B-FCBC60919C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81" creationId="{C427FD92-4746-C794-A1DC-C84EE979748E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3" creationId="{1D48E8D3-1603-8649-94B9-AF4838FF2557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4" creationId="{581319E9-A8DA-D7BB-617B-85F482DFF00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5" creationId="{D01050E0-368A-FA35-29C6-52F4FF34096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6" creationId="{85204BAF-1A4D-E408-AA0A-12A17BB441F0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7" creationId="{333D7F6E-AF51-A11E-08B0-B7EFC17516B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8" creationId="{392A7AEB-B25F-6854-191B-60CCD5EBD92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9" creationId="{46A41962-B054-BAE9-5322-94AA6D842929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90" creationId="{5BBB6D27-7E13-65B5-3EF4-0F45CA6B83DF}"/>
          </ac:spMkLst>
        </pc:s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1" creationId="{BCD0BDE5-4E7C-D61F-FEF2-AD3DEB2B94B2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5" creationId="{A13D0901-1697-47BD-63F5-A28DDB918B5F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4" creationId="{EFE2F408-2E92-2B4F-430D-C7DBF2EA09F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9" creationId="{4038C237-D61D-4C31-B668-9EBD2D739AED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4" creationId="{14381146-742A-85CC-AF2C-22351C13FD8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9" creationId="{4C65D4FF-4552-5528-809E-0B0EFF797B90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4" creationId="{CE7A7CE8-D724-58BC-6D00-D34799278C99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9" creationId="{0E621A86-7AA4-28DB-1CA0-80BF681B95FE}"/>
          </ac:grpSpMkLst>
        </pc:grpChg>
        <pc:grpChg chg="add del mod">
          <ac:chgData name="Sven Van de Velde" userId="00b08bc3e1e83696" providerId="LiveId" clId="{DD3DD1EF-B7C0-44C3-BA8B-816D15E41004}" dt="2022-05-13T06:39:03.659" v="7778" actId="478"/>
          <ac:grpSpMkLst>
            <pc:docMk/>
            <pc:sldMk cId="1017508641" sldId="283"/>
            <ac:grpSpMk id="66" creationId="{9A27A1F2-2703-70F9-950E-DFBF67D4BABA}"/>
          </ac:grpSpMkLst>
        </pc:grpChg>
        <pc:grpChg chg="add mod">
          <ac:chgData name="Sven Van de Velde" userId="00b08bc3e1e83696" providerId="LiveId" clId="{DD3DD1EF-B7C0-44C3-BA8B-816D15E41004}" dt="2022-05-13T06:45:50.027" v="7820" actId="1035"/>
          <ac:grpSpMkLst>
            <pc:docMk/>
            <pc:sldMk cId="1017508641" sldId="283"/>
            <ac:grpSpMk id="73" creationId="{CB1462FA-A115-DD26-0004-50E4232A6B6B}"/>
          </ac:grpSpMkLst>
        </pc:grpChg>
        <pc:grpChg chg="add mod">
          <ac:chgData name="Sven Van de Velde" userId="00b08bc3e1e83696" providerId="LiveId" clId="{DD3DD1EF-B7C0-44C3-BA8B-816D15E41004}" dt="2022-05-13T06:46:15.672" v="7834" actId="1035"/>
          <ac:grpSpMkLst>
            <pc:docMk/>
            <pc:sldMk cId="1017508641" sldId="283"/>
            <ac:grpSpMk id="82" creationId="{E13E0BE2-262E-D7B5-39CE-617DE45ED9FB}"/>
          </ac:grpSpMkLst>
        </pc:grpChg>
        <pc:cxnChg chg="add del mod">
          <ac:chgData name="Sven Van de Velde" userId="00b08bc3e1e83696" providerId="LiveId" clId="{DD3DD1EF-B7C0-44C3-BA8B-816D15E41004}" dt="2022-05-13T06:39:52.127" v="7793" actId="478"/>
          <ac:cxnSpMkLst>
            <pc:docMk/>
            <pc:sldMk cId="1017508641" sldId="283"/>
            <ac:cxnSpMk id="54" creationId="{E93E9DC0-A00F-F300-CB7C-E0267CAEA6D3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5" creationId="{AFE33363-DBC2-AEC1-D067-9171636D077B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6" creationId="{934AADC6-A625-FC2B-C544-9914098D28B6}"/>
          </ac:cxnSpMkLst>
        </pc:cxnChg>
        <pc:cxnChg chg="add del mod">
          <ac:chgData name="Sven Van de Velde" userId="00b08bc3e1e83696" providerId="LiveId" clId="{DD3DD1EF-B7C0-44C3-BA8B-816D15E41004}" dt="2022-05-13T06:39:54.462" v="7794" actId="478"/>
          <ac:cxnSpMkLst>
            <pc:docMk/>
            <pc:sldMk cId="1017508641" sldId="283"/>
            <ac:cxnSpMk id="57" creationId="{01243465-E89B-5859-6D2A-123239AF0C2E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8" creationId="{551C5BC5-541A-551F-EAC8-F00CC91E1EA8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9" creationId="{7296F5A0-9B1B-7D97-C2B9-5D2670EB179A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0" creationId="{5C9C748C-773F-2DAF-CE89-F229599806CD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1" creationId="{6BBF6ABC-8915-664F-F848-F5FC25B87C89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2" creationId="{75D94A1D-A8E1-D1DE-0720-15C01D19D2A3}"/>
          </ac:cxnSpMkLst>
        </pc:cxnChg>
        <pc:cxnChg chg="add del mod">
          <ac:chgData name="Sven Van de Velde" userId="00b08bc3e1e83696" providerId="LiveId" clId="{DD3DD1EF-B7C0-44C3-BA8B-816D15E41004}" dt="2022-05-13T17:55:00.980" v="9182" actId="478"/>
          <ac:cxnSpMkLst>
            <pc:docMk/>
            <pc:sldMk cId="1017508641" sldId="283"/>
            <ac:cxnSpMk id="63" creationId="{1D6B9326-6627-2D67-CADE-81DABAB12B47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4" creationId="{3196DB3A-DCFB-9B2C-18A6-65C662C1345B}"/>
          </ac:cxnSpMkLst>
        </pc:cxnChg>
        <pc:cxnChg chg="add del mod">
          <ac:chgData name="Sven Van de Velde" userId="00b08bc3e1e83696" providerId="LiveId" clId="{DD3DD1EF-B7C0-44C3-BA8B-816D15E41004}" dt="2022-05-13T17:55:02.180" v="9183" actId="478"/>
          <ac:cxnSpMkLst>
            <pc:docMk/>
            <pc:sldMk cId="1017508641" sldId="283"/>
            <ac:cxnSpMk id="65" creationId="{031A9C14-703E-CBED-ADCA-5BE156A9A953}"/>
          </ac:cxnSpMkLst>
        </pc:cxnChg>
        <pc:cxnChg chg="add mod">
          <ac:chgData name="Sven Van de Velde" userId="00b08bc3e1e83696" providerId="LiveId" clId="{DD3DD1EF-B7C0-44C3-BA8B-816D15E41004}" dt="2022-05-13T17:54:48.385" v="9178" actId="14100"/>
          <ac:cxnSpMkLst>
            <pc:docMk/>
            <pc:sldMk cId="1017508641" sldId="283"/>
            <ac:cxnSpMk id="91" creationId="{1675B458-6450-677C-DC6E-5A091F31FE2C}"/>
          </ac:cxnSpMkLst>
        </pc:cxnChg>
        <pc:cxnChg chg="add mod">
          <ac:chgData name="Sven Van de Velde" userId="00b08bc3e1e83696" providerId="LiveId" clId="{DD3DD1EF-B7C0-44C3-BA8B-816D15E41004}" dt="2022-05-13T17:54:55.205" v="9181" actId="14100"/>
          <ac:cxnSpMkLst>
            <pc:docMk/>
            <pc:sldMk cId="1017508641" sldId="283"/>
            <ac:cxnSpMk id="94" creationId="{DE6426CB-FA5C-39EC-84A2-5F73BD9EE806}"/>
          </ac:cxnSpMkLst>
        </pc:cxnChg>
      </pc:sldChg>
      <pc:sldChg chg="addSp delSp modSp add del mod chgLayout">
        <pc:chgData name="Sven Van de Velde" userId="00b08bc3e1e83696" providerId="LiveId" clId="{DD3DD1EF-B7C0-44C3-BA8B-816D15E41004}" dt="2022-05-14T04:10:17.314" v="9441" actId="2696"/>
        <pc:sldMkLst>
          <pc:docMk/>
          <pc:sldMk cId="3017945838" sldId="284"/>
        </pc:sldMkLst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" creationId="{972CF6A9-719B-D888-D0B3-BF6879BB89D6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3" creationId="{A7849E84-C048-676A-5022-9629579E8E71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4" creationId="{217F0F2A-6DAD-8C0C-8895-32ADCEB2944E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5" creationId="{DE7B5FB7-60A2-9FF9-E105-4F009627FA2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6" creationId="{AEC8FF58-50EA-CAEA-1884-078AADC2D6B3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7" creationId="{3B9E74A5-8822-9421-211B-CA7016020813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8" creationId="{C414C57E-2944-CC65-533B-996BEF1D7972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9" creationId="{BE5B357B-B246-C85F-CEA7-E3082D58471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10" creationId="{C5FAF163-72F1-CCEC-0DD4-4B7594E851AF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4" creationId="{C651584C-6095-AB06-A04C-471D030B5254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5" creationId="{27375B4E-6B21-B47A-3629-0013A970EF74}"/>
          </ac:spMkLst>
        </pc:spChg>
      </pc:sldChg>
      <pc:sldMasterChg chg="addSldLayout modSldLayout">
        <pc:chgData name="Sven Van de Velde" userId="00b08bc3e1e83696" providerId="LiveId" clId="{DD3DD1EF-B7C0-44C3-BA8B-816D15E41004}" dt="2022-05-11T18:54:03.146" v="6471" actId="14100"/>
        <pc:sldMasterMkLst>
          <pc:docMk/>
          <pc:sldMasterMk cId="3359806381" sldId="2147483718"/>
        </pc:sldMasterMkLst>
        <pc:sldLayoutChg chg="modSp mod">
          <pc:chgData name="Sven Van de Velde" userId="00b08bc3e1e83696" providerId="LiveId" clId="{DD3DD1EF-B7C0-44C3-BA8B-816D15E41004}" dt="2022-05-11T05:25:38.258" v="6057" actId="1076"/>
          <pc:sldLayoutMkLst>
            <pc:docMk/>
            <pc:sldMasterMk cId="3359806381" sldId="2147483718"/>
            <pc:sldLayoutMk cId="1661946699" sldId="2147483725"/>
          </pc:sldLayoutMkLst>
          <pc:spChg chg="mod">
            <ac:chgData name="Sven Van de Velde" userId="00b08bc3e1e83696" providerId="LiveId" clId="{DD3DD1EF-B7C0-44C3-BA8B-816D15E41004}" dt="2022-05-11T05:25:38.258" v="6057" actId="1076"/>
            <ac:spMkLst>
              <pc:docMk/>
              <pc:sldMasterMk cId="3359806381" sldId="2147483718"/>
              <pc:sldLayoutMk cId="1661946699" sldId="2147483725"/>
              <ac:spMk id="4" creationId="{00000000-0000-0000-0000-000000000000}"/>
            </ac:spMkLst>
          </pc:spChg>
          <pc:spChg chg="mod">
            <ac:chgData name="Sven Van de Velde" userId="00b08bc3e1e83696" providerId="LiveId" clId="{DD3DD1EF-B7C0-44C3-BA8B-816D15E41004}" dt="2022-05-11T05:25:35.989" v="6056" actId="1076"/>
            <ac:spMkLst>
              <pc:docMk/>
              <pc:sldMasterMk cId="3359806381" sldId="2147483718"/>
              <pc:sldLayoutMk cId="1661946699" sldId="2147483725"/>
              <ac:spMk id="6" creationId="{00000000-0000-0000-0000-000000000000}"/>
            </ac:spMkLst>
          </pc:spChg>
        </pc:sldLayoutChg>
        <pc:sldLayoutChg chg="addSp delSp modSp add mod modTransition">
          <pc:chgData name="Sven Van de Velde" userId="00b08bc3e1e83696" providerId="LiveId" clId="{DD3DD1EF-B7C0-44C3-BA8B-816D15E41004}" dt="2022-05-11T18:54:03.146" v="6471" actId="14100"/>
          <pc:sldLayoutMkLst>
            <pc:docMk/>
            <pc:sldMasterMk cId="3359806381" sldId="2147483718"/>
            <pc:sldLayoutMk cId="1985214197" sldId="2147483735"/>
          </pc:sldLayoutMkLst>
          <pc:spChg chg="add del">
            <ac:chgData name="Sven Van de Velde" userId="00b08bc3e1e83696" providerId="LiveId" clId="{DD3DD1EF-B7C0-44C3-BA8B-816D15E41004}" dt="2022-05-11T18:37:49.370" v="6076" actId="11529"/>
            <ac:spMkLst>
              <pc:docMk/>
              <pc:sldMasterMk cId="3359806381" sldId="2147483718"/>
              <pc:sldLayoutMk cId="1985214197" sldId="2147483735"/>
              <ac:spMk id="5" creationId="{BD25A981-366C-F52E-0994-7D0ED1C6117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7" creationId="{0E77F6DB-2806-6B20-976E-10B239AA961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8" creationId="{1D269831-A4F8-76C7-B86B-6B27F35797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9" creationId="{947C2B8E-D81C-2D76-1341-B88E61D037F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0" creationId="{E21512C8-F6A3-6790-5C66-6F5A41E81E1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1" creationId="{4DE03B36-D29C-7812-D384-E029B86904D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2" creationId="{F393E049-2C52-5A70-1F86-289CE764910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3" creationId="{AD70BACC-DAB3-F187-1ED1-3EF17248340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4" creationId="{79448C31-205B-F049-95D0-0A12B74A8AE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7" creationId="{BB59B6D5-2F99-BAEC-EBCF-F5F7ABD77A8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9" creationId="{C826B4CC-340B-5C76-CA54-6214DA44549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0" creationId="{7C721414-AC4C-6080-4448-B3657EA1EC6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1" creationId="{F490AADA-C0F5-A578-2C38-B8C6805FDBE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2" creationId="{3B36AD12-B0F4-518B-F42A-4CA711AF6BE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3" creationId="{5EDEEFAA-1BF6-A045-4659-A125B87D4E9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4" creationId="{434E9441-089B-C3B0-EE26-15C25A31C06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5" creationId="{83A29AD0-C108-E9E0-7D67-14B4883E3BB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6" creationId="{87F7D605-DC9A-DB83-EBA4-449C4902AEC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7" creationId="{403FA8D7-3FD7-6ED8-89E7-9C986BE6D1A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8" creationId="{5C292F82-A1A1-AD1D-3D99-58E8BF236949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9" creationId="{15B376E4-70E3-5117-AC7F-6EAC63E57D7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0" creationId="{36C88865-59BF-94D3-F2FF-DDEF2D0F8910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1" creationId="{AD664267-8898-7355-BCF0-F02263F2ACB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2" creationId="{4CF20A00-AD14-1A30-CE3A-DC8D8E936F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3" creationId="{BC104121-B062-8E2F-BA8B-994F0970CFC4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4" creationId="{1A3304E5-9A70-D5D3-A792-A8B8A2580DDF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5" creationId="{4D094ACA-429D-DBFD-CEA0-B02E03E9B93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6" creationId="{7737966C-3E07-5EC6-4E46-1D416B5741A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7" creationId="{EF9E8BBF-E7CB-CCC7-4FAF-9AF101861E2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8" creationId="{74DAE1D8-3DDD-E237-0B21-E30789DE3AA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9" creationId="{AA57A501-18A1-049A-A213-7720361F942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0" creationId="{96C14923-FAD7-FA01-71AF-A47B7E4448D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1" creationId="{5D4011E5-520A-71A0-2364-8228291D7E0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2" creationId="{D8521FDA-E0E0-2E9B-E425-96CF29E01ED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3" creationId="{95168AC7-FFBD-DB9C-0B14-E8A121331B2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4" creationId="{0419DC8B-722E-5E4F-9558-D00C54033A2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5" creationId="{7E712C7B-87AE-A4EA-9708-7105D0A1C11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6" creationId="{A8242637-A30D-FE7D-2E5C-02D9D78EA4DB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7" creationId="{FEB062D9-2DE1-AECF-E945-1D1409D505E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9" creationId="{01E7D6D8-44A4-8BAA-C033-1A785835BA3B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0" creationId="{754FD0BF-B80E-95AA-C541-38C5A3EE9C80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1" creationId="{3F61CA6E-4BCC-B696-5185-865083D1FDBD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2" creationId="{83E940F5-42DC-CD88-FC7C-8D7F6AB4B57C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3" creationId="{2D61CBD8-693C-AAD9-1C55-4C38237151E6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4" creationId="{3D7BA1CE-0438-79AA-18CE-A5DCD1106115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5" creationId="{9CBA8A8E-FA81-6B7A-A773-48991E93D2A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6" creationId="{AD7D5BC8-6479-86BF-4D6A-D645021163A2}"/>
            </ac:spMkLst>
          </pc:spChg>
          <pc:spChg chg="add del mod">
            <ac:chgData name="Sven Van de Velde" userId="00b08bc3e1e83696" providerId="LiveId" clId="{DD3DD1EF-B7C0-44C3-BA8B-816D15E41004}" dt="2022-05-11T18:51:25.143" v="6436" actId="478"/>
            <ac:spMkLst>
              <pc:docMk/>
              <pc:sldMasterMk cId="3359806381" sldId="2147483718"/>
              <pc:sldLayoutMk cId="1985214197" sldId="2147483735"/>
              <ac:spMk id="67" creationId="{E18E4E7A-59E8-C138-C6E8-46703CA1A1AE}"/>
            </ac:spMkLst>
          </pc:spChg>
          <pc:spChg chg="add del mod">
            <ac:chgData name="Sven Van de Velde" userId="00b08bc3e1e83696" providerId="LiveId" clId="{DD3DD1EF-B7C0-44C3-BA8B-816D15E41004}" dt="2022-05-11T18:51:30.177" v="6438" actId="478"/>
            <ac:spMkLst>
              <pc:docMk/>
              <pc:sldMasterMk cId="3359806381" sldId="2147483718"/>
              <pc:sldLayoutMk cId="1985214197" sldId="2147483735"/>
              <ac:spMk id="69" creationId="{580573BE-DDBE-009E-92DD-84F602D45236}"/>
            </ac:spMkLst>
          </pc:spChg>
          <pc:spChg chg="add del mod">
            <ac:chgData name="Sven Van de Velde" userId="00b08bc3e1e83696" providerId="LiveId" clId="{DD3DD1EF-B7C0-44C3-BA8B-816D15E41004}" dt="2022-05-11T18:51:31.350" v="6439" actId="478"/>
            <ac:spMkLst>
              <pc:docMk/>
              <pc:sldMasterMk cId="3359806381" sldId="2147483718"/>
              <pc:sldLayoutMk cId="1985214197" sldId="2147483735"/>
              <ac:spMk id="70" creationId="{241D05C7-07DA-6012-FEBE-6BADF9F29FE6}"/>
            </ac:spMkLst>
          </pc:spChg>
          <pc:spChg chg="add del mod">
            <ac:chgData name="Sven Van de Velde" userId="00b08bc3e1e83696" providerId="LiveId" clId="{DD3DD1EF-B7C0-44C3-BA8B-816D15E41004}" dt="2022-05-11T18:51:32.810" v="6440" actId="478"/>
            <ac:spMkLst>
              <pc:docMk/>
              <pc:sldMasterMk cId="3359806381" sldId="2147483718"/>
              <pc:sldLayoutMk cId="1985214197" sldId="2147483735"/>
              <ac:spMk id="73" creationId="{02638DF0-F6CC-C0ED-D1FF-0A6222805599}"/>
            </ac:spMkLst>
          </pc:spChg>
          <pc:spChg chg="add mod">
            <ac:chgData name="Sven Van de Velde" userId="00b08bc3e1e83696" providerId="LiveId" clId="{DD3DD1EF-B7C0-44C3-BA8B-816D15E41004}" dt="2022-05-11T18:38:27.444" v="6079"/>
            <ac:spMkLst>
              <pc:docMk/>
              <pc:sldMasterMk cId="3359806381" sldId="2147483718"/>
              <pc:sldLayoutMk cId="1985214197" sldId="2147483735"/>
              <ac:spMk id="74" creationId="{DF23762F-E3B8-053B-31A2-87350EF9DE31}"/>
            </ac:spMkLst>
          </pc:spChg>
          <pc:spChg chg="add mod">
            <ac:chgData name="Sven Van de Velde" userId="00b08bc3e1e83696" providerId="LiveId" clId="{DD3DD1EF-B7C0-44C3-BA8B-816D15E41004}" dt="2022-05-11T18:48:15.496" v="6224" actId="14100"/>
            <ac:spMkLst>
              <pc:docMk/>
              <pc:sldMasterMk cId="3359806381" sldId="2147483718"/>
              <pc:sldLayoutMk cId="1985214197" sldId="2147483735"/>
              <ac:spMk id="75" creationId="{3DE37473-BF23-8518-86D1-3CEC939B604D}"/>
            </ac:spMkLst>
          </pc:spChg>
          <pc:spChg chg="add mod">
            <ac:chgData name="Sven Van de Velde" userId="00b08bc3e1e83696" providerId="LiveId" clId="{DD3DD1EF-B7C0-44C3-BA8B-816D15E41004}" dt="2022-05-11T18:48:31.623" v="6232" actId="6549"/>
            <ac:spMkLst>
              <pc:docMk/>
              <pc:sldMasterMk cId="3359806381" sldId="2147483718"/>
              <pc:sldLayoutMk cId="1985214197" sldId="2147483735"/>
              <ac:spMk id="76" creationId="{D64C2470-D459-833D-FAAF-43651FA5860A}"/>
            </ac:spMkLst>
          </pc:spChg>
          <pc:spChg chg="add mod">
            <ac:chgData name="Sven Van de Velde" userId="00b08bc3e1e83696" providerId="LiveId" clId="{DD3DD1EF-B7C0-44C3-BA8B-816D15E41004}" dt="2022-05-11T18:48:35.691" v="6233" actId="20577"/>
            <ac:spMkLst>
              <pc:docMk/>
              <pc:sldMasterMk cId="3359806381" sldId="2147483718"/>
              <pc:sldLayoutMk cId="1985214197" sldId="2147483735"/>
              <ac:spMk id="77" creationId="{670D5AA5-3053-01C9-3FC1-E7AAB9B956C0}"/>
            </ac:spMkLst>
          </pc:spChg>
          <pc:spChg chg="add del mod">
            <ac:chgData name="Sven Van de Velde" userId="00b08bc3e1e83696" providerId="LiveId" clId="{DD3DD1EF-B7C0-44C3-BA8B-816D15E41004}" dt="2022-05-11T18:37:59.240" v="6078" actId="478"/>
            <ac:spMkLst>
              <pc:docMk/>
              <pc:sldMasterMk cId="3359806381" sldId="2147483718"/>
              <pc:sldLayoutMk cId="1985214197" sldId="2147483735"/>
              <ac:spMk id="78" creationId="{1AAFD124-E2A7-E4FC-E547-0014A9532869}"/>
            </ac:spMkLst>
          </pc:spChg>
          <pc:spChg chg="add del">
            <ac:chgData name="Sven Van de Velde" userId="00b08bc3e1e83696" providerId="LiveId" clId="{DD3DD1EF-B7C0-44C3-BA8B-816D15E41004}" dt="2022-05-11T18:38:33.855" v="6080" actId="11529"/>
            <ac:spMkLst>
              <pc:docMk/>
              <pc:sldMasterMk cId="3359806381" sldId="2147483718"/>
              <pc:sldLayoutMk cId="1985214197" sldId="2147483735"/>
              <ac:spMk id="79" creationId="{8FAE685D-E766-2B71-0531-B45DC29B6A17}"/>
            </ac:spMkLst>
          </pc:spChg>
          <pc:spChg chg="add del mod">
            <ac:chgData name="Sven Van de Velde" userId="00b08bc3e1e83696" providerId="LiveId" clId="{DD3DD1EF-B7C0-44C3-BA8B-816D15E41004}" dt="2022-05-11T18:38:41.481" v="6081" actId="478"/>
            <ac:spMkLst>
              <pc:docMk/>
              <pc:sldMasterMk cId="3359806381" sldId="2147483718"/>
              <pc:sldLayoutMk cId="1985214197" sldId="2147483735"/>
              <ac:spMk id="80" creationId="{ED94A4D7-ADB0-8099-0515-D336932963FD}"/>
            </ac:spMkLst>
          </pc:spChg>
          <pc:spChg chg="add del">
            <ac:chgData name="Sven Van de Velde" userId="00b08bc3e1e83696" providerId="LiveId" clId="{DD3DD1EF-B7C0-44C3-BA8B-816D15E41004}" dt="2022-05-11T18:39:46.546" v="6082" actId="11529"/>
            <ac:spMkLst>
              <pc:docMk/>
              <pc:sldMasterMk cId="3359806381" sldId="2147483718"/>
              <pc:sldLayoutMk cId="1985214197" sldId="2147483735"/>
              <ac:spMk id="81" creationId="{4AAAB323-6E32-AC20-A78B-B45B9F86B9CB}"/>
            </ac:spMkLst>
          </pc:spChg>
          <pc:spChg chg="add del mod">
            <ac:chgData name="Sven Van de Velde" userId="00b08bc3e1e83696" providerId="LiveId" clId="{DD3DD1EF-B7C0-44C3-BA8B-816D15E41004}" dt="2022-05-11T18:39:55.814" v="6083" actId="478"/>
            <ac:spMkLst>
              <pc:docMk/>
              <pc:sldMasterMk cId="3359806381" sldId="2147483718"/>
              <pc:sldLayoutMk cId="1985214197" sldId="2147483735"/>
              <ac:spMk id="82" creationId="{2BC37EB5-D2F0-4DFE-93B9-3554893E631D}"/>
            </ac:spMkLst>
          </pc:spChg>
          <pc:spChg chg="add del">
            <ac:chgData name="Sven Van de Velde" userId="00b08bc3e1e83696" providerId="LiveId" clId="{DD3DD1EF-B7C0-44C3-BA8B-816D15E41004}" dt="2022-05-11T18:46:22.127" v="6084" actId="11529"/>
            <ac:spMkLst>
              <pc:docMk/>
              <pc:sldMasterMk cId="3359806381" sldId="2147483718"/>
              <pc:sldLayoutMk cId="1985214197" sldId="2147483735"/>
              <ac:spMk id="83" creationId="{D09C3A0F-3617-721E-51E5-B2756D7E77FB}"/>
            </ac:spMkLst>
          </pc:spChg>
          <pc:spChg chg="add mod">
            <ac:chgData name="Sven Van de Velde" userId="00b08bc3e1e83696" providerId="LiveId" clId="{DD3DD1EF-B7C0-44C3-BA8B-816D15E41004}" dt="2022-05-11T18:47:38.055" v="6215" actId="20577"/>
            <ac:spMkLst>
              <pc:docMk/>
              <pc:sldMasterMk cId="3359806381" sldId="2147483718"/>
              <pc:sldLayoutMk cId="1985214197" sldId="2147483735"/>
              <ac:spMk id="84" creationId="{933E1ACE-F8C8-5BD4-9EEC-9C377DD43C45}"/>
            </ac:spMkLst>
          </pc:spChg>
          <pc:spChg chg="add del mod">
            <ac:chgData name="Sven Van de Velde" userId="00b08bc3e1e83696" providerId="LiveId" clId="{DD3DD1EF-B7C0-44C3-BA8B-816D15E41004}" dt="2022-05-11T18:47:46.377" v="6218" actId="478"/>
            <ac:spMkLst>
              <pc:docMk/>
              <pc:sldMasterMk cId="3359806381" sldId="2147483718"/>
              <pc:sldLayoutMk cId="1985214197" sldId="2147483735"/>
              <ac:spMk id="85" creationId="{BBAC4BE3-405B-CEDB-EC97-68A1BB26A6CE}"/>
            </ac:spMkLst>
          </pc:spChg>
          <pc:spChg chg="add mod">
            <ac:chgData name="Sven Van de Velde" userId="00b08bc3e1e83696" providerId="LiveId" clId="{DD3DD1EF-B7C0-44C3-BA8B-816D15E41004}" dt="2022-05-11T18:48:12.979" v="6223" actId="14100"/>
            <ac:spMkLst>
              <pc:docMk/>
              <pc:sldMasterMk cId="3359806381" sldId="2147483718"/>
              <pc:sldLayoutMk cId="1985214197" sldId="2147483735"/>
              <ac:spMk id="86" creationId="{F3660872-94CB-2588-3D33-C1DB35B9DB57}"/>
            </ac:spMkLst>
          </pc:spChg>
          <pc:spChg chg="add mod">
            <ac:chgData name="Sven Van de Velde" userId="00b08bc3e1e83696" providerId="LiveId" clId="{DD3DD1EF-B7C0-44C3-BA8B-816D15E41004}" dt="2022-05-11T18:48:24.671" v="6228" actId="1076"/>
            <ac:spMkLst>
              <pc:docMk/>
              <pc:sldMasterMk cId="3359806381" sldId="2147483718"/>
              <pc:sldLayoutMk cId="1985214197" sldId="2147483735"/>
              <ac:spMk id="87" creationId="{5D540446-6814-C308-2A65-CB7B48BB7147}"/>
            </ac:spMkLst>
          </pc:spChg>
          <pc:spChg chg="add mod">
            <ac:chgData name="Sven Van de Velde" userId="00b08bc3e1e83696" providerId="LiveId" clId="{DD3DD1EF-B7C0-44C3-BA8B-816D15E41004}" dt="2022-05-11T18:48:41.695" v="6235" actId="1076"/>
            <ac:spMkLst>
              <pc:docMk/>
              <pc:sldMasterMk cId="3359806381" sldId="2147483718"/>
              <pc:sldLayoutMk cId="1985214197" sldId="2147483735"/>
              <ac:spMk id="88" creationId="{EE6F2A57-A979-3F37-E481-BE01E9780782}"/>
            </ac:spMkLst>
          </pc:spChg>
          <pc:spChg chg="add del">
            <ac:chgData name="Sven Van de Velde" userId="00b08bc3e1e83696" providerId="LiveId" clId="{DD3DD1EF-B7C0-44C3-BA8B-816D15E41004}" dt="2022-05-11T18:50:33.437" v="6330" actId="11529"/>
            <ac:spMkLst>
              <pc:docMk/>
              <pc:sldMasterMk cId="3359806381" sldId="2147483718"/>
              <pc:sldLayoutMk cId="1985214197" sldId="2147483735"/>
              <ac:spMk id="92" creationId="{DAC4DE5E-73AC-2119-94B5-4D8D878BDACD}"/>
            </ac:spMkLst>
          </pc:spChg>
          <pc:spChg chg="add mod">
            <ac:chgData name="Sven Van de Velde" userId="00b08bc3e1e83696" providerId="LiveId" clId="{DD3DD1EF-B7C0-44C3-BA8B-816D15E41004}" dt="2022-05-11T18:51:46.919" v="6446" actId="14100"/>
            <ac:spMkLst>
              <pc:docMk/>
              <pc:sldMasterMk cId="3359806381" sldId="2147483718"/>
              <pc:sldLayoutMk cId="1985214197" sldId="2147483735"/>
              <ac:spMk id="93" creationId="{CC108398-D96C-F358-663D-57C460BC5580}"/>
            </ac:spMkLst>
          </pc:spChg>
          <pc:spChg chg="add mod">
            <ac:chgData name="Sven Van de Velde" userId="00b08bc3e1e83696" providerId="LiveId" clId="{DD3DD1EF-B7C0-44C3-BA8B-816D15E41004}" dt="2022-05-11T18:51:49.466" v="6447" actId="14100"/>
            <ac:spMkLst>
              <pc:docMk/>
              <pc:sldMasterMk cId="3359806381" sldId="2147483718"/>
              <pc:sldLayoutMk cId="1985214197" sldId="2147483735"/>
              <ac:spMk id="94" creationId="{40BEEC28-3779-A6AB-A5FD-6E45D041237D}"/>
            </ac:spMkLst>
          </pc:spChg>
          <pc:spChg chg="add mod">
            <ac:chgData name="Sven Van de Velde" userId="00b08bc3e1e83696" providerId="LiveId" clId="{DD3DD1EF-B7C0-44C3-BA8B-816D15E41004}" dt="2022-05-11T18:52:01.549" v="6450" actId="14100"/>
            <ac:spMkLst>
              <pc:docMk/>
              <pc:sldMasterMk cId="3359806381" sldId="2147483718"/>
              <pc:sldLayoutMk cId="1985214197" sldId="2147483735"/>
              <ac:spMk id="95" creationId="{A8EE029B-65EE-A3E7-D875-45A2A2FB8BED}"/>
            </ac:spMkLst>
          </pc:spChg>
          <pc:spChg chg="add mod">
            <ac:chgData name="Sven Van de Velde" userId="00b08bc3e1e83696" providerId="LiveId" clId="{DD3DD1EF-B7C0-44C3-BA8B-816D15E41004}" dt="2022-05-11T18:52:08.549" v="6452" actId="1076"/>
            <ac:spMkLst>
              <pc:docMk/>
              <pc:sldMasterMk cId="3359806381" sldId="2147483718"/>
              <pc:sldLayoutMk cId="1985214197" sldId="2147483735"/>
              <ac:spMk id="96" creationId="{EF186A77-A60E-73CA-85A7-FA4729C33717}"/>
            </ac:spMkLst>
          </pc:spChg>
          <pc:spChg chg="add mod">
            <ac:chgData name="Sven Van de Velde" userId="00b08bc3e1e83696" providerId="LiveId" clId="{DD3DD1EF-B7C0-44C3-BA8B-816D15E41004}" dt="2022-05-11T18:54:03.146" v="6471" actId="14100"/>
            <ac:spMkLst>
              <pc:docMk/>
              <pc:sldMasterMk cId="3359806381" sldId="2147483718"/>
              <pc:sldLayoutMk cId="1985214197" sldId="2147483735"/>
              <ac:spMk id="97" creationId="{7B9B3E86-B572-2E52-1F1E-FE1128163519}"/>
            </ac:spMkLst>
          </pc:spChg>
          <pc:spChg chg="add del mod">
            <ac:chgData name="Sven Van de Velde" userId="00b08bc3e1e83696" providerId="LiveId" clId="{DD3DD1EF-B7C0-44C3-BA8B-816D15E41004}" dt="2022-05-11T18:53:57.496" v="6470" actId="478"/>
            <ac:spMkLst>
              <pc:docMk/>
              <pc:sldMasterMk cId="3359806381" sldId="2147483718"/>
              <pc:sldLayoutMk cId="1985214197" sldId="2147483735"/>
              <ac:spMk id="98" creationId="{C195072E-FAD6-EA39-4A86-61C8E851D590}"/>
            </ac:spMkLst>
          </pc:spChg>
          <pc:grpChg chg="add mod">
            <ac:chgData name="Sven Van de Velde" userId="00b08bc3e1e83696" providerId="LiveId" clId="{DD3DD1EF-B7C0-44C3-BA8B-816D15E41004}" dt="2022-05-11T18:35:57.298" v="6071"/>
            <ac:grpSpMkLst>
              <pc:docMk/>
              <pc:sldMasterMk cId="3359806381" sldId="2147483718"/>
              <pc:sldLayoutMk cId="1985214197" sldId="2147483735"/>
              <ac:grpSpMk id="58" creationId="{B08EDD68-302E-2A82-FA8F-A12DDF21C9E1}"/>
            </ac:grpSpMkLst>
          </pc:grp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5" creationId="{40F175BF-8D0C-203E-C6F4-BC74B3764266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6" creationId="{464DCF9E-7AD2-F359-C87A-167BEB07E855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8" creationId="{B0D18C09-62AF-D4F1-5C7D-7DF211FF574A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0" creationId="{3A5831F9-06DC-4AEB-3E4E-79163CA0F2F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1" creationId="{F49EBC56-FBBF-68D6-24A9-D021331062E3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2" creationId="{1166BD10-20EA-F166-A332-4F1C5C95F2BE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3" creationId="{3557CE72-DE7A-8CE4-F1BF-2B4EC0B5F68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4" creationId="{A43914F4-3C13-85C4-424C-BD78F8F4CE2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5" creationId="{A0E9DFFE-6CA5-4056-862E-951C9317DDE7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6" creationId="{3B593BE2-271C-7F07-FAEF-F891E9EB8959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7" creationId="{06CE188C-9391-CC6D-1AF1-5FB94945FA5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8" creationId="{0A1ECCC8-2784-97D5-643C-F00527D344F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9" creationId="{8F9BC88A-A4AB-63D3-3FE0-D29F6915CFC4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68" creationId="{1CFC4F21-FF85-62EB-29A8-D6F5631EE1CA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71" creationId="{B8432E22-F3A0-0FF4-DFE7-F5918390A3D1}"/>
            </ac:cxnSpMkLst>
          </pc:cxnChg>
          <pc:cxnChg chg="add mod">
            <ac:chgData name="Sven Van de Velde" userId="00b08bc3e1e83696" providerId="LiveId" clId="{DD3DD1EF-B7C0-44C3-BA8B-816D15E41004}" dt="2022-05-11T18:48:45.614" v="6236" actId="14100"/>
            <ac:cxnSpMkLst>
              <pc:docMk/>
              <pc:sldMasterMk cId="3359806381" sldId="2147483718"/>
              <pc:sldLayoutMk cId="1985214197" sldId="2147483735"/>
              <ac:cxnSpMk id="72" creationId="{A03C6F29-4FB0-8486-E57E-09F09E8F28EE}"/>
            </ac:cxnSpMkLst>
          </pc:cxnChg>
          <pc:cxnChg chg="add mod">
            <ac:chgData name="Sven Van de Velde" userId="00b08bc3e1e83696" providerId="LiveId" clId="{DD3DD1EF-B7C0-44C3-BA8B-816D15E41004}" dt="2022-05-11T18:48:55.351" v="6274" actId="1035"/>
            <ac:cxnSpMkLst>
              <pc:docMk/>
              <pc:sldMasterMk cId="3359806381" sldId="2147483718"/>
              <pc:sldLayoutMk cId="1985214197" sldId="2147483735"/>
              <ac:cxnSpMk id="90" creationId="{76BDDF69-61EB-0EE1-7FC1-2438546CFAC7}"/>
            </ac:cxnSpMkLst>
          </pc:cxnChg>
          <pc:cxnChg chg="add mod">
            <ac:chgData name="Sven Van de Velde" userId="00b08bc3e1e83696" providerId="LiveId" clId="{DD3DD1EF-B7C0-44C3-BA8B-816D15E41004}" dt="2022-05-11T18:49:07.394" v="6327" actId="1036"/>
            <ac:cxnSpMkLst>
              <pc:docMk/>
              <pc:sldMasterMk cId="3359806381" sldId="2147483718"/>
              <pc:sldLayoutMk cId="1985214197" sldId="2147483735"/>
              <ac:cxnSpMk id="91" creationId="{8CEFBC3C-369F-0C10-6A82-F313AE63B47A}"/>
            </ac:cxnSpMkLst>
          </pc:cxnChg>
        </pc:sldLayoutChg>
      </pc:sldMasterChg>
    </pc:docChg>
  </pc:docChgLst>
  <pc:docChgLst>
    <pc:chgData name="Sven Van de Velde" userId="00b08bc3e1e83696" providerId="LiveId" clId="{092A4413-1346-49D4-BE67-55FE6C1AB4EE}"/>
    <pc:docChg chg="undo redo custSel addSld delSld modSld">
      <pc:chgData name="Sven Van de Velde" userId="00b08bc3e1e83696" providerId="LiveId" clId="{092A4413-1346-49D4-BE67-55FE6C1AB4EE}" dt="2022-09-06T07:37:12.653" v="864" actId="14100"/>
      <pc:docMkLst>
        <pc:docMk/>
      </pc:docMkLst>
      <pc:sldChg chg="modSp mod">
        <pc:chgData name="Sven Van de Velde" userId="00b08bc3e1e83696" providerId="LiveId" clId="{092A4413-1346-49D4-BE67-55FE6C1AB4EE}" dt="2022-09-06T05:53:33.212" v="120" actId="20577"/>
        <pc:sldMkLst>
          <pc:docMk/>
          <pc:sldMk cId="2256711596" sldId="267"/>
        </pc:sldMkLst>
        <pc:spChg chg="mod">
          <ac:chgData name="Sven Van de Velde" userId="00b08bc3e1e83696" providerId="LiveId" clId="{092A4413-1346-49D4-BE67-55FE6C1AB4EE}" dt="2022-09-06T05:53:33.212" v="120" actId="20577"/>
          <ac:spMkLst>
            <pc:docMk/>
            <pc:sldMk cId="2256711596" sldId="267"/>
            <ac:spMk id="2" creationId="{694FE1A7-5E12-4CAF-818B-54A6D0E06BF6}"/>
          </ac:spMkLst>
        </pc:spChg>
      </pc:sldChg>
      <pc:sldChg chg="del">
        <pc:chgData name="Sven Van de Velde" userId="00b08bc3e1e83696" providerId="LiveId" clId="{092A4413-1346-49D4-BE67-55FE6C1AB4EE}" dt="2022-09-06T05:53:41.206" v="121" actId="47"/>
        <pc:sldMkLst>
          <pc:docMk/>
          <pc:sldMk cId="3345782240" sldId="272"/>
        </pc:sldMkLst>
      </pc:sldChg>
      <pc:sldChg chg="del">
        <pc:chgData name="Sven Van de Velde" userId="00b08bc3e1e83696" providerId="LiveId" clId="{092A4413-1346-49D4-BE67-55FE6C1AB4EE}" dt="2022-09-06T05:53:41.206" v="121" actId="47"/>
        <pc:sldMkLst>
          <pc:docMk/>
          <pc:sldMk cId="1602764375" sldId="273"/>
        </pc:sldMkLst>
      </pc:sldChg>
      <pc:sldChg chg="addSp delSp modSp new mod">
        <pc:chgData name="Sven Van de Velde" userId="00b08bc3e1e83696" providerId="LiveId" clId="{092A4413-1346-49D4-BE67-55FE6C1AB4EE}" dt="2022-09-06T07:37:12.653" v="864" actId="14100"/>
        <pc:sldMkLst>
          <pc:docMk/>
          <pc:sldMk cId="2269695758" sldId="284"/>
        </pc:sldMkLst>
        <pc:spChg chg="add del mod">
          <ac:chgData name="Sven Van de Velde" userId="00b08bc3e1e83696" providerId="LiveId" clId="{092A4413-1346-49D4-BE67-55FE6C1AB4EE}" dt="2022-09-06T05:56:25.515" v="168" actId="478"/>
          <ac:spMkLst>
            <pc:docMk/>
            <pc:sldMk cId="2269695758" sldId="284"/>
            <ac:spMk id="2" creationId="{48AF8AF0-7399-63D7-4426-E102994B6B5E}"/>
          </ac:spMkLst>
        </pc:spChg>
        <pc:spChg chg="add del mod">
          <ac:chgData name="Sven Van de Velde" userId="00b08bc3e1e83696" providerId="LiveId" clId="{092A4413-1346-49D4-BE67-55FE6C1AB4EE}" dt="2022-09-06T05:56:25.515" v="168" actId="478"/>
          <ac:spMkLst>
            <pc:docMk/>
            <pc:sldMk cId="2269695758" sldId="284"/>
            <ac:spMk id="3" creationId="{29F7623C-A9F2-BB8C-C8D5-E3D73AC48983}"/>
          </ac:spMkLst>
        </pc:spChg>
        <pc:spChg chg="add del mod">
          <ac:chgData name="Sven Van de Velde" userId="00b08bc3e1e83696" providerId="LiveId" clId="{092A4413-1346-49D4-BE67-55FE6C1AB4EE}" dt="2022-09-06T05:55:35.955" v="161" actId="478"/>
          <ac:spMkLst>
            <pc:docMk/>
            <pc:sldMk cId="2269695758" sldId="284"/>
            <ac:spMk id="4" creationId="{B3E93914-6716-EE7A-8E17-B7938CE599D1}"/>
          </ac:spMkLst>
        </pc:spChg>
        <pc:spChg chg="add del mod">
          <ac:chgData name="Sven Van de Velde" userId="00b08bc3e1e83696" providerId="LiveId" clId="{092A4413-1346-49D4-BE67-55FE6C1AB4EE}" dt="2022-09-06T05:55:33.777" v="160" actId="478"/>
          <ac:spMkLst>
            <pc:docMk/>
            <pc:sldMk cId="2269695758" sldId="284"/>
            <ac:spMk id="5" creationId="{0E9FF6C2-C38D-C1F5-EF46-C1094E2E7067}"/>
          </ac:spMkLst>
        </pc:spChg>
        <pc:spChg chg="add del mod">
          <ac:chgData name="Sven Van de Velde" userId="00b08bc3e1e83696" providerId="LiveId" clId="{092A4413-1346-49D4-BE67-55FE6C1AB4EE}" dt="2022-09-06T05:55:31.597" v="159" actId="478"/>
          <ac:spMkLst>
            <pc:docMk/>
            <pc:sldMk cId="2269695758" sldId="284"/>
            <ac:spMk id="6" creationId="{C9E4864D-B71D-A1D0-8C52-C94E7CA20CAD}"/>
          </ac:spMkLst>
        </pc:spChg>
        <pc:spChg chg="add del mod">
          <ac:chgData name="Sven Van de Velde" userId="00b08bc3e1e83696" providerId="LiveId" clId="{092A4413-1346-49D4-BE67-55FE6C1AB4EE}" dt="2022-09-06T05:56:25.515" v="168" actId="478"/>
          <ac:spMkLst>
            <pc:docMk/>
            <pc:sldMk cId="2269695758" sldId="284"/>
            <ac:spMk id="7" creationId="{851D0EE3-F8B4-5B39-90A3-41D432369F8A}"/>
          </ac:spMkLst>
        </pc:spChg>
        <pc:spChg chg="mod">
          <ac:chgData name="Sven Van de Velde" userId="00b08bc3e1e83696" providerId="LiveId" clId="{092A4413-1346-49D4-BE67-55FE6C1AB4EE}" dt="2022-09-06T06:08:15.554" v="345" actId="207"/>
          <ac:spMkLst>
            <pc:docMk/>
            <pc:sldMk cId="2269695758" sldId="284"/>
            <ac:spMk id="9" creationId="{904870B8-269D-49AA-9509-301A679C6427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0" creationId="{A80FB6DB-FF57-4C5E-AD59-03E5D57BFC71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1" creationId="{1C2E180B-23D9-E6CF-B612-7FEE00F22C91}"/>
          </ac:spMkLst>
        </pc:spChg>
        <pc:spChg chg="add mod">
          <ac:chgData name="Sven Van de Velde" userId="00b08bc3e1e83696" providerId="LiveId" clId="{092A4413-1346-49D4-BE67-55FE6C1AB4EE}" dt="2022-09-06T06:09:02.302" v="349" actId="207"/>
          <ac:spMkLst>
            <pc:docMk/>
            <pc:sldMk cId="2269695758" sldId="284"/>
            <ac:spMk id="12" creationId="{CBA77F87-5BCB-DFEC-231A-64838AF104A7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4" creationId="{62B28AB5-14E2-DBC7-6F22-7DE333CF2B12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5" creationId="{45122A9B-938B-2DB7-2447-1EE43B63D52B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6" creationId="{66DC2DAB-25F1-081E-A658-80BABE81CC67}"/>
          </ac:spMkLst>
        </pc:spChg>
        <pc:spChg chg="add 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7" creationId="{5A56262A-5839-D646-0DBA-E8DD363B300B}"/>
          </ac:spMkLst>
        </pc:spChg>
        <pc:spChg chg="mod">
          <ac:chgData name="Sven Van de Velde" userId="00b08bc3e1e83696" providerId="LiveId" clId="{092A4413-1346-49D4-BE67-55FE6C1AB4EE}" dt="2022-09-06T06:08:18.478" v="346" actId="207"/>
          <ac:spMkLst>
            <pc:docMk/>
            <pc:sldMk cId="2269695758" sldId="284"/>
            <ac:spMk id="19" creationId="{A9BBF91C-6672-C90E-EDFD-971F5138C14D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20" creationId="{A0A384AE-6EBC-06BF-2FCD-47A6CE6D46A0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21" creationId="{85CCA60C-0B21-A2A8-E0C7-C013072BDF8E}"/>
          </ac:spMkLst>
        </pc:spChg>
        <pc:spChg chg="add mod">
          <ac:chgData name="Sven Van de Velde" userId="00b08bc3e1e83696" providerId="LiveId" clId="{092A4413-1346-49D4-BE67-55FE6C1AB4EE}" dt="2022-09-06T06:09:08.647" v="351" actId="207"/>
          <ac:spMkLst>
            <pc:docMk/>
            <pc:sldMk cId="2269695758" sldId="284"/>
            <ac:spMk id="22" creationId="{F232ECAF-8EE6-2F2A-BB5D-580175D4349B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1" creationId="{1F9D6D94-720E-49F6-A650-FE2F02D129EB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2" creationId="{06A13B4A-C95B-48EF-7E60-12C501D69014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3" creationId="{8EE3874D-AE0F-B36D-7856-FECCC981902C}"/>
          </ac:spMkLst>
        </pc:spChg>
        <pc:spChg chg="add mod">
          <ac:chgData name="Sven Van de Velde" userId="00b08bc3e1e83696" providerId="LiveId" clId="{092A4413-1346-49D4-BE67-55FE6C1AB4EE}" dt="2022-09-06T06:53:32.723" v="563" actId="207"/>
          <ac:spMkLst>
            <pc:docMk/>
            <pc:sldMk cId="2269695758" sldId="284"/>
            <ac:spMk id="64" creationId="{EE118669-1C31-46D3-8BD1-1B1BFC64FDC5}"/>
          </ac:spMkLst>
        </pc:spChg>
        <pc:spChg chg="mod">
          <ac:chgData name="Sven Van de Velde" userId="00b08bc3e1e83696" providerId="LiveId" clId="{092A4413-1346-49D4-BE67-55FE6C1AB4EE}" dt="2022-09-06T06:08:21.500" v="347" actId="207"/>
          <ac:spMkLst>
            <pc:docMk/>
            <pc:sldMk cId="2269695758" sldId="284"/>
            <ac:spMk id="66" creationId="{D9A52607-9B2B-3512-EC3B-BF8E8EE16F99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7" creationId="{F530CF53-3599-E88F-729D-498F34200294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8" creationId="{28BF6B4B-6489-6537-F6F9-A1CE297C6FEC}"/>
          </ac:spMkLst>
        </pc:spChg>
        <pc:spChg chg="add del mod">
          <ac:chgData name="Sven Van de Velde" userId="00b08bc3e1e83696" providerId="LiveId" clId="{092A4413-1346-49D4-BE67-55FE6C1AB4EE}" dt="2022-09-06T06:52:24.118" v="460" actId="478"/>
          <ac:spMkLst>
            <pc:docMk/>
            <pc:sldMk cId="2269695758" sldId="284"/>
            <ac:spMk id="69" creationId="{828DC964-6915-207B-A799-B7A14BB9E880}"/>
          </ac:spMkLst>
        </pc:spChg>
        <pc:spChg chg="mod">
          <ac:chgData name="Sven Van de Velde" userId="00b08bc3e1e83696" providerId="LiveId" clId="{092A4413-1346-49D4-BE67-55FE6C1AB4EE}" dt="2022-09-06T06:08:24.402" v="348" actId="207"/>
          <ac:spMkLst>
            <pc:docMk/>
            <pc:sldMk cId="2269695758" sldId="284"/>
            <ac:spMk id="71" creationId="{A637601A-894D-A567-D63D-961D63D14627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72" creationId="{28E30835-38D8-B840-ACE9-F7A7A8B377E6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73" creationId="{35CF3BFD-F878-1B82-0348-E695074A4830}"/>
          </ac:spMkLst>
        </pc:spChg>
        <pc:spChg chg="add mod">
          <ac:chgData name="Sven Van de Velde" userId="00b08bc3e1e83696" providerId="LiveId" clId="{092A4413-1346-49D4-BE67-55FE6C1AB4EE}" dt="2022-09-06T06:16:55.475" v="368" actId="1038"/>
          <ac:spMkLst>
            <pc:docMk/>
            <pc:sldMk cId="2269695758" sldId="284"/>
            <ac:spMk id="74" creationId="{AC81BF0B-D256-D85E-E66C-5A50AA38BEB0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2" creationId="{FD630826-DBA7-2E51-6806-E0D069B21C44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3" creationId="{D67120E2-9F5D-CC5B-3DD2-64BA6F353498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4" creationId="{132D06BC-4C32-04DD-B10C-3592BD578CC9}"/>
          </ac:spMkLst>
        </pc:spChg>
        <pc:spChg chg="add mod">
          <ac:chgData name="Sven Van de Velde" userId="00b08bc3e1e83696" providerId="LiveId" clId="{092A4413-1346-49D4-BE67-55FE6C1AB4EE}" dt="2022-09-06T06:25:38.404" v="436" actId="1036"/>
          <ac:spMkLst>
            <pc:docMk/>
            <pc:sldMk cId="2269695758" sldId="284"/>
            <ac:spMk id="105" creationId="{9926DD75-21FB-1302-55C2-A58BF3268A01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7" creationId="{78C005A8-C2EC-9BD7-7ABF-8E1BD7B239C2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8" creationId="{22706ECE-F238-4BB9-C6C4-C1623A7B8E91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9" creationId="{8772D478-C90C-9495-B309-012668824DD5}"/>
          </ac:spMkLst>
        </pc:spChg>
        <pc:spChg chg="add mod">
          <ac:chgData name="Sven Van de Velde" userId="00b08bc3e1e83696" providerId="LiveId" clId="{092A4413-1346-49D4-BE67-55FE6C1AB4EE}" dt="2022-09-06T06:25:38.404" v="436" actId="1036"/>
          <ac:spMkLst>
            <pc:docMk/>
            <pc:sldMk cId="2269695758" sldId="284"/>
            <ac:spMk id="110" creationId="{A6404D7F-1368-58FE-B433-4D21162D7ECC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12" creationId="{D454EFD1-C239-149A-27F0-7423C599D276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13" creationId="{68B5B01F-C30A-95D1-FD36-4D2B0E70D8F4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14" creationId="{3C543CB1-C613-46D3-B827-EAAE99634B48}"/>
          </ac:spMkLst>
        </pc:spChg>
        <pc:spChg chg="add mod">
          <ac:chgData name="Sven Van de Velde" userId="00b08bc3e1e83696" providerId="LiveId" clId="{092A4413-1346-49D4-BE67-55FE6C1AB4EE}" dt="2022-09-06T06:25:38.404" v="436" actId="1036"/>
          <ac:spMkLst>
            <pc:docMk/>
            <pc:sldMk cId="2269695758" sldId="284"/>
            <ac:spMk id="115" creationId="{38E76C36-BACF-DECC-F12C-EB511B7AFF9A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3" creationId="{0F772CD9-24B8-003F-C777-5BC3E0438B31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4" creationId="{B3D028F5-E522-7D1B-E587-2684C329E43F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5" creationId="{10529779-3B92-81C9-0B5A-FBE2D0EE9B4A}"/>
          </ac:spMkLst>
        </pc:spChg>
        <pc:spChg chg="add mod">
          <ac:chgData name="Sven Van de Velde" userId="00b08bc3e1e83696" providerId="LiveId" clId="{092A4413-1346-49D4-BE67-55FE6C1AB4EE}" dt="2022-09-06T07:36:50.133" v="859" actId="1035"/>
          <ac:spMkLst>
            <pc:docMk/>
            <pc:sldMk cId="2269695758" sldId="284"/>
            <ac:spMk id="126" creationId="{518F6B9D-2010-C40D-E937-11E4D0CB5880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8" creationId="{FA4B768D-7C70-3F40-D044-E5E3EAC8EB9A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9" creationId="{8F47DB7D-4CC4-9F55-812B-4A3301EB74EF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0" creationId="{7DAF2E67-852B-AF69-CFE0-14A673FBE087}"/>
          </ac:spMkLst>
        </pc:spChg>
        <pc:spChg chg="add mod">
          <ac:chgData name="Sven Van de Velde" userId="00b08bc3e1e83696" providerId="LiveId" clId="{092A4413-1346-49D4-BE67-55FE6C1AB4EE}" dt="2022-09-06T07:25:25.480" v="694" actId="207"/>
          <ac:spMkLst>
            <pc:docMk/>
            <pc:sldMk cId="2269695758" sldId="284"/>
            <ac:spMk id="131" creationId="{38AEAA56-56FE-7E09-8969-669A2FD892A2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3" creationId="{9C0DCF8F-E3B0-5BB9-4239-348EE8921FEC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4" creationId="{ED392376-3DAF-572F-C51C-623E913B3E26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5" creationId="{3AA67A6C-CAEF-D0A2-8543-7918B422C246}"/>
          </ac:spMkLst>
        </pc:spChg>
        <pc:spChg chg="add del mod">
          <ac:chgData name="Sven Van de Velde" userId="00b08bc3e1e83696" providerId="LiveId" clId="{092A4413-1346-49D4-BE67-55FE6C1AB4EE}" dt="2022-09-06T07:05:29.566" v="597" actId="478"/>
          <ac:spMkLst>
            <pc:docMk/>
            <pc:sldMk cId="2269695758" sldId="284"/>
            <ac:spMk id="136" creationId="{DD89C712-60D1-0AFF-8E85-E823A3FB933F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55" creationId="{45B3D673-5151-B39D-C5B8-D5EDA327B3E8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56" creationId="{3E402A75-0FA2-003D-71D0-AD57CBA6AAF9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57" creationId="{D6D872AA-12DE-BE80-C5C2-656C3DAF73D9}"/>
          </ac:spMkLst>
        </pc:spChg>
        <pc:spChg chg="add mod">
          <ac:chgData name="Sven Van de Velde" userId="00b08bc3e1e83696" providerId="LiveId" clId="{092A4413-1346-49D4-BE67-55FE6C1AB4EE}" dt="2022-09-06T07:27:07.487" v="852" actId="1038"/>
          <ac:spMkLst>
            <pc:docMk/>
            <pc:sldMk cId="2269695758" sldId="284"/>
            <ac:spMk id="158" creationId="{F0724DC5-545F-85C0-08DB-608BED989C26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0" creationId="{FD515BC0-E796-1450-6DC4-7986589D6B14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1" creationId="{A91DC13D-A9B0-E8F9-EC3A-EF16E164FC24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2" creationId="{1EF18DAD-5271-7BDC-211F-7CD6A358EE9E}"/>
          </ac:spMkLst>
        </pc:spChg>
        <pc:spChg chg="add mod">
          <ac:chgData name="Sven Van de Velde" userId="00b08bc3e1e83696" providerId="LiveId" clId="{092A4413-1346-49D4-BE67-55FE6C1AB4EE}" dt="2022-09-06T07:27:13.166" v="853" actId="1076"/>
          <ac:spMkLst>
            <pc:docMk/>
            <pc:sldMk cId="2269695758" sldId="284"/>
            <ac:spMk id="163" creationId="{341AEA5A-6886-DA33-950C-68808937EEFA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5" creationId="{06C52022-6DBB-046E-EBAA-ECF7307E2CA8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6" creationId="{B256C346-5D3D-1558-8103-153185C2DE9F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7" creationId="{2A63DBD2-3E8A-FA6A-F6E7-FE9771EC0FC3}"/>
          </ac:spMkLst>
        </pc:spChg>
        <pc:spChg chg="add mod">
          <ac:chgData name="Sven Van de Velde" userId="00b08bc3e1e83696" providerId="LiveId" clId="{092A4413-1346-49D4-BE67-55FE6C1AB4EE}" dt="2022-09-06T07:27:07.487" v="852" actId="1038"/>
          <ac:spMkLst>
            <pc:docMk/>
            <pc:sldMk cId="2269695758" sldId="284"/>
            <ac:spMk id="168" creationId="{5BE0A39A-7152-FA28-BFB1-AB250700FDCA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16" creationId="{BCCC648E-535F-5093-7406-3010F533C97E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17" creationId="{8D570EC9-CFCD-FA95-94B9-74BA2FC92E3E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18" creationId="{F98B1BD1-F066-44C8-4DD0-2006A354EBED}"/>
          </ac:spMkLst>
        </pc:spChg>
        <pc:spChg chg="add mod">
          <ac:chgData name="Sven Van de Velde" userId="00b08bc3e1e83696" providerId="LiveId" clId="{092A4413-1346-49D4-BE67-55FE6C1AB4EE}" dt="2022-09-06T07:22:18.699" v="637" actId="207"/>
          <ac:spMkLst>
            <pc:docMk/>
            <pc:sldMk cId="2269695758" sldId="284"/>
            <ac:spMk id="219" creationId="{435B67E6-A380-172F-324E-A098E57EC717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21" creationId="{66D62486-7276-0B89-4DDE-11B4071AD675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22" creationId="{C987AADB-03FD-429E-5BDA-9B4CEB30DB0C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23" creationId="{A644F10B-9C53-183D-D970-673EC7C908CF}"/>
          </ac:spMkLst>
        </pc:spChg>
        <pc:spChg chg="add mod">
          <ac:chgData name="Sven Van de Velde" userId="00b08bc3e1e83696" providerId="LiveId" clId="{092A4413-1346-49D4-BE67-55FE6C1AB4EE}" dt="2022-09-06T07:14:27.321" v="624" actId="1076"/>
          <ac:spMkLst>
            <pc:docMk/>
            <pc:sldMk cId="2269695758" sldId="284"/>
            <ac:spMk id="224" creationId="{D26A879E-9FE5-82C7-0DA6-FFA5852243BD}"/>
          </ac:spMkLst>
        </pc:spChg>
        <pc:spChg chg="mod">
          <ac:chgData name="Sven Van de Velde" userId="00b08bc3e1e83696" providerId="LiveId" clId="{092A4413-1346-49D4-BE67-55FE6C1AB4EE}" dt="2022-09-06T07:14:32.310" v="625"/>
          <ac:spMkLst>
            <pc:docMk/>
            <pc:sldMk cId="2269695758" sldId="284"/>
            <ac:spMk id="230" creationId="{1355972F-5609-D545-43C4-A34B5C23D1BC}"/>
          </ac:spMkLst>
        </pc:spChg>
        <pc:spChg chg="mod">
          <ac:chgData name="Sven Van de Velde" userId="00b08bc3e1e83696" providerId="LiveId" clId="{092A4413-1346-49D4-BE67-55FE6C1AB4EE}" dt="2022-09-06T07:14:32.310" v="625"/>
          <ac:spMkLst>
            <pc:docMk/>
            <pc:sldMk cId="2269695758" sldId="284"/>
            <ac:spMk id="231" creationId="{5450F364-4F41-93CF-6B29-D519D006D3AE}"/>
          </ac:spMkLst>
        </pc:spChg>
        <pc:spChg chg="mod">
          <ac:chgData name="Sven Van de Velde" userId="00b08bc3e1e83696" providerId="LiveId" clId="{092A4413-1346-49D4-BE67-55FE6C1AB4EE}" dt="2022-09-06T07:14:32.310" v="625"/>
          <ac:spMkLst>
            <pc:docMk/>
            <pc:sldMk cId="2269695758" sldId="284"/>
            <ac:spMk id="232" creationId="{168E3694-3E04-DF66-C7EC-10557E240A83}"/>
          </ac:spMkLst>
        </pc:spChg>
        <pc:spChg chg="add mod">
          <ac:chgData name="Sven Van de Velde" userId="00b08bc3e1e83696" providerId="LiveId" clId="{092A4413-1346-49D4-BE67-55FE6C1AB4EE}" dt="2022-09-06T07:22:25.325" v="638" actId="207"/>
          <ac:spMkLst>
            <pc:docMk/>
            <pc:sldMk cId="2269695758" sldId="284"/>
            <ac:spMk id="233" creationId="{9872DC4F-438B-AC77-8ACB-3E59428BD995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45" creationId="{F3275A2A-3F16-8FA5-6B73-735EFAF06742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46" creationId="{F59F4384-5ED0-A413-C46A-EF67AC5D4EF6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47" creationId="{A3B1C871-A9F9-B735-5141-460D8F82C21C}"/>
          </ac:spMkLst>
        </pc:spChg>
        <pc:spChg chg="add mod">
          <ac:chgData name="Sven Van de Velde" userId="00b08bc3e1e83696" providerId="LiveId" clId="{092A4413-1346-49D4-BE67-55FE6C1AB4EE}" dt="2022-09-06T07:25:11.343" v="693" actId="207"/>
          <ac:spMkLst>
            <pc:docMk/>
            <pc:sldMk cId="2269695758" sldId="284"/>
            <ac:spMk id="248" creationId="{ECD2EC65-C5F9-B708-C1A3-90C4C2E926E9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0" creationId="{55405738-8A07-01CA-016F-861CA1739938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1" creationId="{5938D206-08BA-59EA-9392-E6735564CFCA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2" creationId="{95FFA6A5-7C4C-ED20-3EAF-09A5EA1584C5}"/>
          </ac:spMkLst>
        </pc:spChg>
        <pc:spChg chg="add mod">
          <ac:chgData name="Sven Van de Velde" userId="00b08bc3e1e83696" providerId="LiveId" clId="{092A4413-1346-49D4-BE67-55FE6C1AB4EE}" dt="2022-09-06T07:24:56.794" v="691" actId="1038"/>
          <ac:spMkLst>
            <pc:docMk/>
            <pc:sldMk cId="2269695758" sldId="284"/>
            <ac:spMk id="253" creationId="{EE8D4AAF-8B52-6A31-1828-DD7FC5370159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9" creationId="{5678BF30-AEDE-894A-4931-B9FE896D417A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60" creationId="{CF5E3D6C-E919-D16E-30BC-CAFD7C47FAD4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61" creationId="{4273693C-CADC-F9DC-C92A-15F7449B9D46}"/>
          </ac:spMkLst>
        </pc:spChg>
        <pc:spChg chg="add mod">
          <ac:chgData name="Sven Van de Velde" userId="00b08bc3e1e83696" providerId="LiveId" clId="{092A4413-1346-49D4-BE67-55FE6C1AB4EE}" dt="2022-09-06T07:25:06.326" v="692" actId="207"/>
          <ac:spMkLst>
            <pc:docMk/>
            <pc:sldMk cId="2269695758" sldId="284"/>
            <ac:spMk id="262" creationId="{637746D9-E3C7-8686-06D9-1D7281DA366D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76" creationId="{7EF97552-89B2-0354-7EAD-5B13A434D2B6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77" creationId="{AD91960A-8E7A-A39D-61BC-718E111717A3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78" creationId="{892EC6D6-B1CE-39E0-000E-8666CB2699B3}"/>
          </ac:spMkLst>
        </pc:spChg>
        <pc:spChg chg="add mod">
          <ac:chgData name="Sven Van de Velde" userId="00b08bc3e1e83696" providerId="LiveId" clId="{092A4413-1346-49D4-BE67-55FE6C1AB4EE}" dt="2022-09-06T07:35:35.551" v="858" actId="207"/>
          <ac:spMkLst>
            <pc:docMk/>
            <pc:sldMk cId="2269695758" sldId="284"/>
            <ac:spMk id="279" creationId="{67BE210D-E40D-E43A-2C6A-8E1BE9B5C43C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1" creationId="{B5962305-F42B-C0B7-AFB6-165660B5C8D9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2" creationId="{1CE4FDA2-E7AE-6811-649C-AB3ED32F9C7C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3" creationId="{D5B4D98D-62D0-D328-3BA4-EB4256BCB514}"/>
          </ac:spMkLst>
        </pc:spChg>
        <pc:spChg chg="add mod">
          <ac:chgData name="Sven Van de Velde" userId="00b08bc3e1e83696" providerId="LiveId" clId="{092A4413-1346-49D4-BE67-55FE6C1AB4EE}" dt="2022-09-06T07:35:30.365" v="857" actId="207"/>
          <ac:spMkLst>
            <pc:docMk/>
            <pc:sldMk cId="2269695758" sldId="284"/>
            <ac:spMk id="284" creationId="{7C2A756B-E169-AE6F-75E0-453DA74EFA65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6" creationId="{7880A447-664E-D94F-3711-0D2B22517AEB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7" creationId="{6542786F-F8BA-6E01-9134-84243F1A58A5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8" creationId="{E22FA2E8-C8EB-EBD9-C376-08AFB9CE0D9B}"/>
          </ac:spMkLst>
        </pc:spChg>
        <pc:spChg chg="add mod">
          <ac:chgData name="Sven Van de Velde" userId="00b08bc3e1e83696" providerId="LiveId" clId="{092A4413-1346-49D4-BE67-55FE6C1AB4EE}" dt="2022-09-06T07:26:45.480" v="708" actId="1076"/>
          <ac:spMkLst>
            <pc:docMk/>
            <pc:sldMk cId="2269695758" sldId="284"/>
            <ac:spMk id="289" creationId="{838B1F29-E476-11C3-A4AA-1C863ACF8E18}"/>
          </ac:spMkLst>
        </pc:spChg>
        <pc:grpChg chg="add mod">
          <ac:chgData name="Sven Van de Velde" userId="00b08bc3e1e83696" providerId="LiveId" clId="{092A4413-1346-49D4-BE67-55FE6C1AB4EE}" dt="2022-09-06T05:57:03.223" v="214" actId="1076"/>
          <ac:grpSpMkLst>
            <pc:docMk/>
            <pc:sldMk cId="2269695758" sldId="284"/>
            <ac:grpSpMk id="8" creationId="{DEC1F879-78F8-56BB-241E-81C72DFBDDD9}"/>
          </ac:grpSpMkLst>
        </pc:grpChg>
        <pc:grpChg chg="add mod">
          <ac:chgData name="Sven Van de Velde" userId="00b08bc3e1e83696" providerId="LiveId" clId="{092A4413-1346-49D4-BE67-55FE6C1AB4EE}" dt="2022-09-06T05:56:59.715" v="213" actId="1076"/>
          <ac:grpSpMkLst>
            <pc:docMk/>
            <pc:sldMk cId="2269695758" sldId="284"/>
            <ac:grpSpMk id="13" creationId="{5E82089E-1FD6-4F54-FF22-218BEE25861B}"/>
          </ac:grpSpMkLst>
        </pc:grpChg>
        <pc:grpChg chg="add mod">
          <ac:chgData name="Sven Van de Velde" userId="00b08bc3e1e83696" providerId="LiveId" clId="{092A4413-1346-49D4-BE67-55FE6C1AB4EE}" dt="2022-09-06T05:57:08.991" v="216" actId="1076"/>
          <ac:grpSpMkLst>
            <pc:docMk/>
            <pc:sldMk cId="2269695758" sldId="284"/>
            <ac:grpSpMk id="18" creationId="{CEC7ECD6-9D42-903E-584B-98F496FC8BC8}"/>
          </ac:grpSpMkLst>
        </pc:grpChg>
        <pc:grpChg chg="add mod">
          <ac:chgData name="Sven Van de Velde" userId="00b08bc3e1e83696" providerId="LiveId" clId="{092A4413-1346-49D4-BE67-55FE6C1AB4EE}" dt="2022-09-06T06:16:55.475" v="368" actId="1038"/>
          <ac:grpSpMkLst>
            <pc:docMk/>
            <pc:sldMk cId="2269695758" sldId="284"/>
            <ac:grpSpMk id="60" creationId="{6BCD98C5-9B62-6D18-2699-666278914207}"/>
          </ac:grpSpMkLst>
        </pc:grpChg>
        <pc:grpChg chg="add del mod">
          <ac:chgData name="Sven Van de Velde" userId="00b08bc3e1e83696" providerId="LiveId" clId="{092A4413-1346-49D4-BE67-55FE6C1AB4EE}" dt="2022-09-06T06:52:24.118" v="460" actId="478"/>
          <ac:grpSpMkLst>
            <pc:docMk/>
            <pc:sldMk cId="2269695758" sldId="284"/>
            <ac:grpSpMk id="65" creationId="{2AE759C0-BDD9-B71A-B9AB-F601A301EB99}"/>
          </ac:grpSpMkLst>
        </pc:grpChg>
        <pc:grpChg chg="add mod">
          <ac:chgData name="Sven Van de Velde" userId="00b08bc3e1e83696" providerId="LiveId" clId="{092A4413-1346-49D4-BE67-55FE6C1AB4EE}" dt="2022-09-06T06:16:55.475" v="368" actId="1038"/>
          <ac:grpSpMkLst>
            <pc:docMk/>
            <pc:sldMk cId="2269695758" sldId="284"/>
            <ac:grpSpMk id="70" creationId="{70B8013E-C3ED-9176-BE61-2CD4D315E8B9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01" creationId="{68574AB5-F6A6-1E03-EA1C-4897BD1CF6AC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06" creationId="{F2CA7054-9993-A0F3-4FE1-7BE83393DD40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11" creationId="{8D3F59F0-6065-B886-F3E8-3891AB958994}"/>
          </ac:grpSpMkLst>
        </pc:grpChg>
        <pc:grpChg chg="add mod">
          <ac:chgData name="Sven Van de Velde" userId="00b08bc3e1e83696" providerId="LiveId" clId="{092A4413-1346-49D4-BE67-55FE6C1AB4EE}" dt="2022-09-06T07:36:50.133" v="859" actId="1035"/>
          <ac:grpSpMkLst>
            <pc:docMk/>
            <pc:sldMk cId="2269695758" sldId="284"/>
            <ac:grpSpMk id="122" creationId="{18FB91C0-9542-D3E7-7A99-DF64907765E1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27" creationId="{655C1547-136E-6EE6-6187-82952844AF13}"/>
          </ac:grpSpMkLst>
        </pc:grpChg>
        <pc:grpChg chg="add del mod">
          <ac:chgData name="Sven Van de Velde" userId="00b08bc3e1e83696" providerId="LiveId" clId="{092A4413-1346-49D4-BE67-55FE6C1AB4EE}" dt="2022-09-06T07:05:29.566" v="597" actId="478"/>
          <ac:grpSpMkLst>
            <pc:docMk/>
            <pc:sldMk cId="2269695758" sldId="284"/>
            <ac:grpSpMk id="132" creationId="{04C32F3C-F04F-E1DD-3B58-770089386CB8}"/>
          </ac:grpSpMkLst>
        </pc:grpChg>
        <pc:grpChg chg="add mod">
          <ac:chgData name="Sven Van de Velde" userId="00b08bc3e1e83696" providerId="LiveId" clId="{092A4413-1346-49D4-BE67-55FE6C1AB4EE}" dt="2022-09-06T07:27:07.487" v="852" actId="1038"/>
          <ac:grpSpMkLst>
            <pc:docMk/>
            <pc:sldMk cId="2269695758" sldId="284"/>
            <ac:grpSpMk id="154" creationId="{5796D831-82D9-3AAC-DE46-E8BB0ADB59AC}"/>
          </ac:grpSpMkLst>
        </pc:grpChg>
        <pc:grpChg chg="add mod">
          <ac:chgData name="Sven Van de Velde" userId="00b08bc3e1e83696" providerId="LiveId" clId="{092A4413-1346-49D4-BE67-55FE6C1AB4EE}" dt="2022-09-06T07:27:13.166" v="853" actId="1076"/>
          <ac:grpSpMkLst>
            <pc:docMk/>
            <pc:sldMk cId="2269695758" sldId="284"/>
            <ac:grpSpMk id="159" creationId="{57EB199E-1BEE-E73A-1E06-EF92E0220736}"/>
          </ac:grpSpMkLst>
        </pc:grpChg>
        <pc:grpChg chg="add mod">
          <ac:chgData name="Sven Van de Velde" userId="00b08bc3e1e83696" providerId="LiveId" clId="{092A4413-1346-49D4-BE67-55FE6C1AB4EE}" dt="2022-09-06T07:27:07.487" v="852" actId="1038"/>
          <ac:grpSpMkLst>
            <pc:docMk/>
            <pc:sldMk cId="2269695758" sldId="284"/>
            <ac:grpSpMk id="164" creationId="{A9D42D9F-BD7A-A0A2-72F4-8783FE659F1B}"/>
          </ac:grpSpMkLst>
        </pc:grpChg>
        <pc:grpChg chg="add mod">
          <ac:chgData name="Sven Van de Velde" userId="00b08bc3e1e83696" providerId="LiveId" clId="{092A4413-1346-49D4-BE67-55FE6C1AB4EE}" dt="2022-09-06T07:14:27.321" v="624" actId="1076"/>
          <ac:grpSpMkLst>
            <pc:docMk/>
            <pc:sldMk cId="2269695758" sldId="284"/>
            <ac:grpSpMk id="215" creationId="{55DBC91D-62CC-FDEF-3260-405CE787DFAC}"/>
          </ac:grpSpMkLst>
        </pc:grpChg>
        <pc:grpChg chg="add mod">
          <ac:chgData name="Sven Van de Velde" userId="00b08bc3e1e83696" providerId="LiveId" clId="{092A4413-1346-49D4-BE67-55FE6C1AB4EE}" dt="2022-09-06T07:14:27.321" v="624" actId="1076"/>
          <ac:grpSpMkLst>
            <pc:docMk/>
            <pc:sldMk cId="2269695758" sldId="284"/>
            <ac:grpSpMk id="220" creationId="{B686C0C8-5BBB-FB54-3914-4D4E3FAD8BBC}"/>
          </ac:grpSpMkLst>
        </pc:grpChg>
        <pc:grpChg chg="add mod">
          <ac:chgData name="Sven Van de Velde" userId="00b08bc3e1e83696" providerId="LiveId" clId="{092A4413-1346-49D4-BE67-55FE6C1AB4EE}" dt="2022-09-06T07:14:37.333" v="626" actId="1076"/>
          <ac:grpSpMkLst>
            <pc:docMk/>
            <pc:sldMk cId="2269695758" sldId="284"/>
            <ac:grpSpMk id="229" creationId="{4B117BDF-129F-93F4-3569-0940B6656E2B}"/>
          </ac:grpSpMkLst>
        </pc:grpChg>
        <pc:grpChg chg="add mod">
          <ac:chgData name="Sven Van de Velde" userId="00b08bc3e1e83696" providerId="LiveId" clId="{092A4413-1346-49D4-BE67-55FE6C1AB4EE}" dt="2022-09-06T07:24:56.794" v="691" actId="1038"/>
          <ac:grpSpMkLst>
            <pc:docMk/>
            <pc:sldMk cId="2269695758" sldId="284"/>
            <ac:grpSpMk id="244" creationId="{0B1CC65A-96D5-948C-7ADB-7024145D3D7E}"/>
          </ac:grpSpMkLst>
        </pc:grpChg>
        <pc:grpChg chg="add mod">
          <ac:chgData name="Sven Van de Velde" userId="00b08bc3e1e83696" providerId="LiveId" clId="{092A4413-1346-49D4-BE67-55FE6C1AB4EE}" dt="2022-09-06T07:24:56.794" v="691" actId="1038"/>
          <ac:grpSpMkLst>
            <pc:docMk/>
            <pc:sldMk cId="2269695758" sldId="284"/>
            <ac:grpSpMk id="249" creationId="{B26B0ECB-8FE6-5F6C-DF27-99E6BBF629AE}"/>
          </ac:grpSpMkLst>
        </pc:grpChg>
        <pc:grpChg chg="add mod">
          <ac:chgData name="Sven Van de Velde" userId="00b08bc3e1e83696" providerId="LiveId" clId="{092A4413-1346-49D4-BE67-55FE6C1AB4EE}" dt="2022-09-06T07:24:56.794" v="691" actId="1038"/>
          <ac:grpSpMkLst>
            <pc:docMk/>
            <pc:sldMk cId="2269695758" sldId="284"/>
            <ac:grpSpMk id="258" creationId="{546A0832-5A82-72AE-904B-04AFDA6E9806}"/>
          </ac:grpSpMkLst>
        </pc:grpChg>
        <pc:grpChg chg="add mod">
          <ac:chgData name="Sven Van de Velde" userId="00b08bc3e1e83696" providerId="LiveId" clId="{092A4413-1346-49D4-BE67-55FE6C1AB4EE}" dt="2022-09-06T07:26:45.480" v="708" actId="1076"/>
          <ac:grpSpMkLst>
            <pc:docMk/>
            <pc:sldMk cId="2269695758" sldId="284"/>
            <ac:grpSpMk id="275" creationId="{2FBF8504-BC70-6EDF-EC93-D124276B7A95}"/>
          </ac:grpSpMkLst>
        </pc:grpChg>
        <pc:grpChg chg="add mod">
          <ac:chgData name="Sven Van de Velde" userId="00b08bc3e1e83696" providerId="LiveId" clId="{092A4413-1346-49D4-BE67-55FE6C1AB4EE}" dt="2022-09-06T07:26:45.480" v="708" actId="1076"/>
          <ac:grpSpMkLst>
            <pc:docMk/>
            <pc:sldMk cId="2269695758" sldId="284"/>
            <ac:grpSpMk id="280" creationId="{38E9E869-D673-A075-F669-4530A83FB822}"/>
          </ac:grpSpMkLst>
        </pc:grpChg>
        <pc:grpChg chg="add mod">
          <ac:chgData name="Sven Van de Velde" userId="00b08bc3e1e83696" providerId="LiveId" clId="{092A4413-1346-49D4-BE67-55FE6C1AB4EE}" dt="2022-09-06T07:26:45.480" v="708" actId="1076"/>
          <ac:grpSpMkLst>
            <pc:docMk/>
            <pc:sldMk cId="2269695758" sldId="284"/>
            <ac:grpSpMk id="285" creationId="{6FB66D80-5175-3D27-5D6B-CCC7F6F13A1D}"/>
          </ac:grpSpMkLst>
        </pc:grpChg>
        <pc:cxnChg chg="add del mod">
          <ac:chgData name="Sven Van de Velde" userId="00b08bc3e1e83696" providerId="LiveId" clId="{092A4413-1346-49D4-BE67-55FE6C1AB4EE}" dt="2022-09-06T05:58:48.897" v="234" actId="478"/>
          <ac:cxnSpMkLst>
            <pc:docMk/>
            <pc:sldMk cId="2269695758" sldId="284"/>
            <ac:cxnSpMk id="24" creationId="{5C9A3D97-1E60-7D88-2D4B-109A664A15C6}"/>
          </ac:cxnSpMkLst>
        </pc:cxnChg>
        <pc:cxnChg chg="add del mod">
          <ac:chgData name="Sven Van de Velde" userId="00b08bc3e1e83696" providerId="LiveId" clId="{092A4413-1346-49D4-BE67-55FE6C1AB4EE}" dt="2022-09-06T05:59:04.118" v="239" actId="478"/>
          <ac:cxnSpMkLst>
            <pc:docMk/>
            <pc:sldMk cId="2269695758" sldId="284"/>
            <ac:cxnSpMk id="28" creationId="{153578C4-58A4-05B7-14EB-397765D17C5F}"/>
          </ac:cxnSpMkLst>
        </pc:cxnChg>
        <pc:cxnChg chg="add del mod">
          <ac:chgData name="Sven Van de Velde" userId="00b08bc3e1e83696" providerId="LiveId" clId="{092A4413-1346-49D4-BE67-55FE6C1AB4EE}" dt="2022-09-06T05:59:53.872" v="264" actId="478"/>
          <ac:cxnSpMkLst>
            <pc:docMk/>
            <pc:sldMk cId="2269695758" sldId="284"/>
            <ac:cxnSpMk id="31" creationId="{7441ECC0-1B0E-337C-932B-52C0F8247C0A}"/>
          </ac:cxnSpMkLst>
        </pc:cxnChg>
        <pc:cxnChg chg="add del mod">
          <ac:chgData name="Sven Van de Velde" userId="00b08bc3e1e83696" providerId="LiveId" clId="{092A4413-1346-49D4-BE67-55FE6C1AB4EE}" dt="2022-09-06T05:59:53.872" v="264" actId="478"/>
          <ac:cxnSpMkLst>
            <pc:docMk/>
            <pc:sldMk cId="2269695758" sldId="284"/>
            <ac:cxnSpMk id="34" creationId="{A60D586C-0A99-3008-2E08-95D55B534F8F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38" creationId="{A05AE010-F7BC-9404-0C7B-5E878F24443E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42" creationId="{2A0200D2-95F0-B73A-A9D3-467F9FAC640C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45" creationId="{DF161E14-27FB-1156-419B-C5D72B805A12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48" creationId="{A4301058-D932-3E10-D467-46671A42190F}"/>
          </ac:cxnSpMkLst>
        </pc:cxnChg>
        <pc:cxnChg chg="add del mod">
          <ac:chgData name="Sven Van de Velde" userId="00b08bc3e1e83696" providerId="LiveId" clId="{092A4413-1346-49D4-BE67-55FE6C1AB4EE}" dt="2022-09-06T06:58:30.038" v="590" actId="478"/>
          <ac:cxnSpMkLst>
            <pc:docMk/>
            <pc:sldMk cId="2269695758" sldId="284"/>
            <ac:cxnSpMk id="52" creationId="{FC1560B1-6D38-750F-CE6D-D05D36DD059C}"/>
          </ac:cxnSpMkLst>
        </pc:cxnChg>
        <pc:cxnChg chg="add del mod">
          <ac:chgData name="Sven Van de Velde" userId="00b08bc3e1e83696" providerId="LiveId" clId="{092A4413-1346-49D4-BE67-55FE6C1AB4EE}" dt="2022-09-06T06:58:32.897" v="591" actId="478"/>
          <ac:cxnSpMkLst>
            <pc:docMk/>
            <pc:sldMk cId="2269695758" sldId="284"/>
            <ac:cxnSpMk id="56" creationId="{D350B8FC-9D26-2361-CA76-69DF69C351C6}"/>
          </ac:cxnSpMkLst>
        </pc:cxnChg>
        <pc:cxnChg chg="add del mod">
          <ac:chgData name="Sven Van de Velde" userId="00b08bc3e1e83696" providerId="LiveId" clId="{092A4413-1346-49D4-BE67-55FE6C1AB4EE}" dt="2022-09-06T06:52:33.567" v="461" actId="478"/>
          <ac:cxnSpMkLst>
            <pc:docMk/>
            <pc:sldMk cId="2269695758" sldId="284"/>
            <ac:cxnSpMk id="75" creationId="{B8F4FC61-60CA-FBFF-33C9-355C9910633F}"/>
          </ac:cxnSpMkLst>
        </pc:cxnChg>
        <pc:cxnChg chg="add mod">
          <ac:chgData name="Sven Van de Velde" userId="00b08bc3e1e83696" providerId="LiveId" clId="{092A4413-1346-49D4-BE67-55FE6C1AB4EE}" dt="2022-09-06T06:59:08.609" v="596" actId="14100"/>
          <ac:cxnSpMkLst>
            <pc:docMk/>
            <pc:sldMk cId="2269695758" sldId="284"/>
            <ac:cxnSpMk id="76" creationId="{D9DC3AE0-0A3B-DC24-1F58-74976001B9FB}"/>
          </ac:cxnSpMkLst>
        </pc:cxnChg>
        <pc:cxnChg chg="add del mod">
          <ac:chgData name="Sven Van de Velde" userId="00b08bc3e1e83696" providerId="LiveId" clId="{092A4413-1346-49D4-BE67-55FE6C1AB4EE}" dt="2022-09-06T06:17:10.176" v="369" actId="478"/>
          <ac:cxnSpMkLst>
            <pc:docMk/>
            <pc:sldMk cId="2269695758" sldId="284"/>
            <ac:cxnSpMk id="77" creationId="{C76F9046-9CE7-E48E-D167-9075188F3B16}"/>
          </ac:cxnSpMkLst>
        </pc:cxnChg>
        <pc:cxnChg chg="add del mod">
          <ac:chgData name="Sven Van de Velde" userId="00b08bc3e1e83696" providerId="LiveId" clId="{092A4413-1346-49D4-BE67-55FE6C1AB4EE}" dt="2022-09-06T06:17:10.176" v="369" actId="478"/>
          <ac:cxnSpMkLst>
            <pc:docMk/>
            <pc:sldMk cId="2269695758" sldId="284"/>
            <ac:cxnSpMk id="78" creationId="{EC034A3D-D330-CFCB-CFC3-B060E61D621D}"/>
          </ac:cxnSpMkLst>
        </pc:cxnChg>
        <pc:cxnChg chg="add del mod">
          <ac:chgData name="Sven Van de Velde" userId="00b08bc3e1e83696" providerId="LiveId" clId="{092A4413-1346-49D4-BE67-55FE6C1AB4EE}" dt="2022-09-06T06:17:10.176" v="369" actId="478"/>
          <ac:cxnSpMkLst>
            <pc:docMk/>
            <pc:sldMk cId="2269695758" sldId="284"/>
            <ac:cxnSpMk id="79" creationId="{365355BB-0E96-180C-7824-DC436ABE5B6E}"/>
          </ac:cxnSpMkLst>
        </pc:cxnChg>
        <pc:cxnChg chg="add del mod">
          <ac:chgData name="Sven Van de Velde" userId="00b08bc3e1e83696" providerId="LiveId" clId="{092A4413-1346-49D4-BE67-55FE6C1AB4EE}" dt="2022-09-06T06:58:49.777" v="592" actId="478"/>
          <ac:cxnSpMkLst>
            <pc:docMk/>
            <pc:sldMk cId="2269695758" sldId="284"/>
            <ac:cxnSpMk id="80" creationId="{1E3E3AC3-F81F-4385-A03E-DD4F9B21E29C}"/>
          </ac:cxnSpMkLst>
        </pc:cxnChg>
        <pc:cxnChg chg="add del mod">
          <ac:chgData name="Sven Van de Velde" userId="00b08bc3e1e83696" providerId="LiveId" clId="{092A4413-1346-49D4-BE67-55FE6C1AB4EE}" dt="2022-09-06T06:52:43.870" v="463" actId="478"/>
          <ac:cxnSpMkLst>
            <pc:docMk/>
            <pc:sldMk cId="2269695758" sldId="284"/>
            <ac:cxnSpMk id="89" creationId="{C7E0F9BB-DA79-942F-ADAA-4469638EF2EF}"/>
          </ac:cxnSpMkLst>
        </pc:cxnChg>
        <pc:cxnChg chg="add mod">
          <ac:chgData name="Sven Van de Velde" userId="00b08bc3e1e83696" providerId="LiveId" clId="{092A4413-1346-49D4-BE67-55FE6C1AB4EE}" dt="2022-09-06T06:59:02.960" v="595" actId="14100"/>
          <ac:cxnSpMkLst>
            <pc:docMk/>
            <pc:sldMk cId="2269695758" sldId="284"/>
            <ac:cxnSpMk id="92" creationId="{84D4709D-6E37-A757-FBEC-3EE3E59F3500}"/>
          </ac:cxnSpMkLst>
        </pc:cxnChg>
        <pc:cxnChg chg="add del mod">
          <ac:chgData name="Sven Van de Velde" userId="00b08bc3e1e83696" providerId="LiveId" clId="{092A4413-1346-49D4-BE67-55FE6C1AB4EE}" dt="2022-09-06T06:58:53.335" v="593" actId="478"/>
          <ac:cxnSpMkLst>
            <pc:docMk/>
            <pc:sldMk cId="2269695758" sldId="284"/>
            <ac:cxnSpMk id="97" creationId="{E6C11D05-674D-AB9F-51C3-C65FA7BA8259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6" creationId="{8F7531B6-8CCF-710E-D6FC-0840994A7EBB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7" creationId="{0C1C6AB1-ADAB-672A-CB41-B4A3C66E9579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8" creationId="{3861E884-E0EE-9506-2327-092DD05CDE2A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9" creationId="{481E84EF-5F41-C399-21E2-772261C70B06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20" creationId="{B0C49993-6EA6-5DA8-24F6-D7D3C0BE05A8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21" creationId="{23679357-95D4-66C2-9D33-647295056B39}"/>
          </ac:cxnSpMkLst>
        </pc:cxnChg>
        <pc:cxnChg chg="add del mod">
          <ac:chgData name="Sven Van de Velde" userId="00b08bc3e1e83696" providerId="LiveId" clId="{092A4413-1346-49D4-BE67-55FE6C1AB4EE}" dt="2022-09-06T06:29:22.831" v="440" actId="478"/>
          <ac:cxnSpMkLst>
            <pc:docMk/>
            <pc:sldMk cId="2269695758" sldId="284"/>
            <ac:cxnSpMk id="137" creationId="{907EFAAB-2FE5-5B9E-1341-A6ABF48E2EAC}"/>
          </ac:cxnSpMkLst>
        </pc:cxnChg>
        <pc:cxnChg chg="add del mod">
          <ac:chgData name="Sven Van de Velde" userId="00b08bc3e1e83696" providerId="LiveId" clId="{092A4413-1346-49D4-BE67-55FE6C1AB4EE}" dt="2022-09-06T06:29:26.192" v="441" actId="478"/>
          <ac:cxnSpMkLst>
            <pc:docMk/>
            <pc:sldMk cId="2269695758" sldId="284"/>
            <ac:cxnSpMk id="138" creationId="{BBB0AAEA-72B3-605D-C608-567DE8B7C203}"/>
          </ac:cxnSpMkLst>
        </pc:cxnChg>
        <pc:cxnChg chg="add del mod">
          <ac:chgData name="Sven Van de Velde" userId="00b08bc3e1e83696" providerId="LiveId" clId="{092A4413-1346-49D4-BE67-55FE6C1AB4EE}" dt="2022-09-06T07:05:32.403" v="598" actId="478"/>
          <ac:cxnSpMkLst>
            <pc:docMk/>
            <pc:sldMk cId="2269695758" sldId="284"/>
            <ac:cxnSpMk id="139" creationId="{474A6A35-8856-79FB-4187-BD688891A1CB}"/>
          </ac:cxnSpMkLst>
        </pc:cxnChg>
        <pc:cxnChg chg="add del mod">
          <ac:chgData name="Sven Van de Velde" userId="00b08bc3e1e83696" providerId="LiveId" clId="{092A4413-1346-49D4-BE67-55FE6C1AB4EE}" dt="2022-09-06T06:38:26.016" v="451" actId="478"/>
          <ac:cxnSpMkLst>
            <pc:docMk/>
            <pc:sldMk cId="2269695758" sldId="284"/>
            <ac:cxnSpMk id="140" creationId="{BE9BF6A1-06FA-9CD1-6B2A-734B63B4E227}"/>
          </ac:cxnSpMkLst>
        </pc:cxnChg>
        <pc:cxnChg chg="add del mod">
          <ac:chgData name="Sven Van de Velde" userId="00b08bc3e1e83696" providerId="LiveId" clId="{092A4413-1346-49D4-BE67-55FE6C1AB4EE}" dt="2022-09-06T06:38:26.016" v="451" actId="478"/>
          <ac:cxnSpMkLst>
            <pc:docMk/>
            <pc:sldMk cId="2269695758" sldId="284"/>
            <ac:cxnSpMk id="141" creationId="{BC204E30-A6C3-0FB1-B6D3-8CB8712574F1}"/>
          </ac:cxnSpMkLst>
        </pc:cxnChg>
        <pc:cxnChg chg="add del mod">
          <ac:chgData name="Sven Van de Velde" userId="00b08bc3e1e83696" providerId="LiveId" clId="{092A4413-1346-49D4-BE67-55FE6C1AB4EE}" dt="2022-09-06T06:38:26.016" v="451" actId="478"/>
          <ac:cxnSpMkLst>
            <pc:docMk/>
            <pc:sldMk cId="2269695758" sldId="284"/>
            <ac:cxnSpMk id="142" creationId="{857CFD9D-DF10-84CE-A431-57DF7DAB4A79}"/>
          </ac:cxnSpMkLst>
        </pc:cxnChg>
        <pc:cxnChg chg="add mod">
          <ac:chgData name="Sven Van de Velde" userId="00b08bc3e1e83696" providerId="LiveId" clId="{092A4413-1346-49D4-BE67-55FE6C1AB4EE}" dt="2022-09-06T07:36:50.133" v="859" actId="1035"/>
          <ac:cxnSpMkLst>
            <pc:docMk/>
            <pc:sldMk cId="2269695758" sldId="284"/>
            <ac:cxnSpMk id="144" creationId="{9BA70687-78E0-F4E1-7AFE-88A9FA659A19}"/>
          </ac:cxnSpMkLst>
        </pc:cxnChg>
        <pc:cxnChg chg="add mod">
          <ac:chgData name="Sven Van de Velde" userId="00b08bc3e1e83696" providerId="LiveId" clId="{092A4413-1346-49D4-BE67-55FE6C1AB4EE}" dt="2022-09-06T07:36:50.133" v="859" actId="1035"/>
          <ac:cxnSpMkLst>
            <pc:docMk/>
            <pc:sldMk cId="2269695758" sldId="284"/>
            <ac:cxnSpMk id="149" creationId="{9412AF34-8660-7092-68CB-8B52DC5B4F71}"/>
          </ac:cxnSpMkLst>
        </pc:cxnChg>
        <pc:cxnChg chg="add del mod">
          <ac:chgData name="Sven Van de Velde" userId="00b08bc3e1e83696" providerId="LiveId" clId="{092A4413-1346-49D4-BE67-55FE6C1AB4EE}" dt="2022-09-06T06:54:26.577" v="570" actId="478"/>
          <ac:cxnSpMkLst>
            <pc:docMk/>
            <pc:sldMk cId="2269695758" sldId="284"/>
            <ac:cxnSpMk id="169" creationId="{69ECA8A5-F721-F203-92F4-495DA7525080}"/>
          </ac:cxnSpMkLst>
        </pc:cxnChg>
        <pc:cxnChg chg="add del mod">
          <ac:chgData name="Sven Van de Velde" userId="00b08bc3e1e83696" providerId="LiveId" clId="{092A4413-1346-49D4-BE67-55FE6C1AB4EE}" dt="2022-09-06T06:54:25.254" v="569" actId="478"/>
          <ac:cxnSpMkLst>
            <pc:docMk/>
            <pc:sldMk cId="2269695758" sldId="284"/>
            <ac:cxnSpMk id="170" creationId="{C7D653B3-711A-1D13-9250-6D37A598F453}"/>
          </ac:cxnSpMkLst>
        </pc:cxnChg>
        <pc:cxnChg chg="add del mod">
          <ac:chgData name="Sven Van de Velde" userId="00b08bc3e1e83696" providerId="LiveId" clId="{092A4413-1346-49D4-BE67-55FE6C1AB4EE}" dt="2022-09-06T06:54:29.080" v="573" actId="478"/>
          <ac:cxnSpMkLst>
            <pc:docMk/>
            <pc:sldMk cId="2269695758" sldId="284"/>
            <ac:cxnSpMk id="171" creationId="{BFFC2378-7A75-1F96-EBB3-8BB011870BB5}"/>
          </ac:cxnSpMkLst>
        </pc:cxnChg>
        <pc:cxnChg chg="add del mod">
          <ac:chgData name="Sven Van de Velde" userId="00b08bc3e1e83696" providerId="LiveId" clId="{092A4413-1346-49D4-BE67-55FE6C1AB4EE}" dt="2022-09-06T06:54:30.345" v="574" actId="478"/>
          <ac:cxnSpMkLst>
            <pc:docMk/>
            <pc:sldMk cId="2269695758" sldId="284"/>
            <ac:cxnSpMk id="172" creationId="{B68EB532-A163-11DF-DFAB-C2D69F18FA84}"/>
          </ac:cxnSpMkLst>
        </pc:cxnChg>
        <pc:cxnChg chg="add del mod">
          <ac:chgData name="Sven Van de Velde" userId="00b08bc3e1e83696" providerId="LiveId" clId="{092A4413-1346-49D4-BE67-55FE6C1AB4EE}" dt="2022-09-06T06:54:28.465" v="572" actId="478"/>
          <ac:cxnSpMkLst>
            <pc:docMk/>
            <pc:sldMk cId="2269695758" sldId="284"/>
            <ac:cxnSpMk id="173" creationId="{79794D88-B3D3-F92C-3758-917A7400A428}"/>
          </ac:cxnSpMkLst>
        </pc:cxnChg>
        <pc:cxnChg chg="add del mod">
          <ac:chgData name="Sven Van de Velde" userId="00b08bc3e1e83696" providerId="LiveId" clId="{092A4413-1346-49D4-BE67-55FE6C1AB4EE}" dt="2022-09-06T06:54:27.341" v="571" actId="478"/>
          <ac:cxnSpMkLst>
            <pc:docMk/>
            <pc:sldMk cId="2269695758" sldId="284"/>
            <ac:cxnSpMk id="174" creationId="{3B60079C-E9F8-116E-B770-5EA9AAD21170}"/>
          </ac:cxnSpMkLst>
        </pc:cxnChg>
        <pc:cxnChg chg="add mod">
          <ac:chgData name="Sven Van de Velde" userId="00b08bc3e1e83696" providerId="LiveId" clId="{092A4413-1346-49D4-BE67-55FE6C1AB4EE}" dt="2022-09-06T07:27:07.487" v="852" actId="1038"/>
          <ac:cxnSpMkLst>
            <pc:docMk/>
            <pc:sldMk cId="2269695758" sldId="284"/>
            <ac:cxnSpMk id="175" creationId="{CDF4E300-017A-209D-D31C-9D6ACFAD329C}"/>
          </ac:cxnSpMkLst>
        </pc:cxnChg>
        <pc:cxnChg chg="add mod">
          <ac:chgData name="Sven Van de Velde" userId="00b08bc3e1e83696" providerId="LiveId" clId="{092A4413-1346-49D4-BE67-55FE6C1AB4EE}" dt="2022-09-06T07:27:07.487" v="852" actId="1038"/>
          <ac:cxnSpMkLst>
            <pc:docMk/>
            <pc:sldMk cId="2269695758" sldId="284"/>
            <ac:cxnSpMk id="178" creationId="{EDAE86FE-E617-CCA9-48FA-C58F8CF0D0CB}"/>
          </ac:cxnSpMkLst>
        </pc:cxnChg>
        <pc:cxnChg chg="add mod">
          <ac:chgData name="Sven Van de Velde" userId="00b08bc3e1e83696" providerId="LiveId" clId="{092A4413-1346-49D4-BE67-55FE6C1AB4EE}" dt="2022-09-06T07:27:13.166" v="853" actId="1076"/>
          <ac:cxnSpMkLst>
            <pc:docMk/>
            <pc:sldMk cId="2269695758" sldId="284"/>
            <ac:cxnSpMk id="183" creationId="{464A2579-E42E-465B-A1E2-D25A61780A9D}"/>
          </ac:cxnSpMkLst>
        </pc:cxnChg>
        <pc:cxnChg chg="add mod">
          <ac:chgData name="Sven Van de Velde" userId="00b08bc3e1e83696" providerId="LiveId" clId="{092A4413-1346-49D4-BE67-55FE6C1AB4EE}" dt="2022-09-06T07:27:13.166" v="853" actId="1076"/>
          <ac:cxnSpMkLst>
            <pc:docMk/>
            <pc:sldMk cId="2269695758" sldId="284"/>
            <ac:cxnSpMk id="186" creationId="{7F118D59-EFB7-CBE9-9DA2-F23934498BDF}"/>
          </ac:cxnSpMkLst>
        </pc:cxnChg>
        <pc:cxnChg chg="add mod">
          <ac:chgData name="Sven Van de Velde" userId="00b08bc3e1e83696" providerId="LiveId" clId="{092A4413-1346-49D4-BE67-55FE6C1AB4EE}" dt="2022-09-06T07:07:40.480" v="604" actId="14100"/>
          <ac:cxnSpMkLst>
            <pc:docMk/>
            <pc:sldMk cId="2269695758" sldId="284"/>
            <ac:cxnSpMk id="194" creationId="{635021ED-6899-C697-6D23-BE877DDCB0AE}"/>
          </ac:cxnSpMkLst>
        </pc:cxnChg>
        <pc:cxnChg chg="add mod">
          <ac:chgData name="Sven Van de Velde" userId="00b08bc3e1e83696" providerId="LiveId" clId="{092A4413-1346-49D4-BE67-55FE6C1AB4EE}" dt="2022-09-06T07:07:49.797" v="608" actId="14100"/>
          <ac:cxnSpMkLst>
            <pc:docMk/>
            <pc:sldMk cId="2269695758" sldId="284"/>
            <ac:cxnSpMk id="198" creationId="{FA03F5C8-05A2-1FA4-AC42-9745A802CF47}"/>
          </ac:cxnSpMkLst>
        </pc:cxnChg>
        <pc:cxnChg chg="add mod">
          <ac:chgData name="Sven Van de Velde" userId="00b08bc3e1e83696" providerId="LiveId" clId="{092A4413-1346-49D4-BE67-55FE6C1AB4EE}" dt="2022-09-06T07:09:16.926" v="612" actId="14100"/>
          <ac:cxnSpMkLst>
            <pc:docMk/>
            <pc:sldMk cId="2269695758" sldId="284"/>
            <ac:cxnSpMk id="202" creationId="{F6C66012-E000-7602-234B-EECF889AFEB2}"/>
          </ac:cxnSpMkLst>
        </pc:cxnChg>
        <pc:cxnChg chg="add mod">
          <ac:chgData name="Sven Van de Velde" userId="00b08bc3e1e83696" providerId="LiveId" clId="{092A4413-1346-49D4-BE67-55FE6C1AB4EE}" dt="2022-09-06T07:37:12.653" v="864" actId="14100"/>
          <ac:cxnSpMkLst>
            <pc:docMk/>
            <pc:sldMk cId="2269695758" sldId="284"/>
            <ac:cxnSpMk id="207" creationId="{14B5362E-7491-173A-B1D0-5A464E5BE43C}"/>
          </ac:cxnSpMkLst>
        </pc:cxnChg>
        <pc:cxnChg chg="add mod">
          <ac:chgData name="Sven Van de Velde" userId="00b08bc3e1e83696" providerId="LiveId" clId="{092A4413-1346-49D4-BE67-55FE6C1AB4EE}" dt="2022-09-06T07:36:58.200" v="861" actId="14100"/>
          <ac:cxnSpMkLst>
            <pc:docMk/>
            <pc:sldMk cId="2269695758" sldId="284"/>
            <ac:cxnSpMk id="211" creationId="{957AF406-9770-F710-C6D3-5DFF00B3C7E4}"/>
          </ac:cxnSpMkLst>
        </pc:cxnChg>
        <pc:cxnChg chg="add mod">
          <ac:chgData name="Sven Van de Velde" userId="00b08bc3e1e83696" providerId="LiveId" clId="{092A4413-1346-49D4-BE67-55FE6C1AB4EE}" dt="2022-09-06T07:14:27.321" v="624" actId="1076"/>
          <ac:cxnSpMkLst>
            <pc:docMk/>
            <pc:sldMk cId="2269695758" sldId="284"/>
            <ac:cxnSpMk id="225" creationId="{F150EC17-DF0C-968C-42D9-E7F13C02B33F}"/>
          </ac:cxnSpMkLst>
        </pc:cxnChg>
        <pc:cxnChg chg="add mod">
          <ac:chgData name="Sven Van de Velde" userId="00b08bc3e1e83696" providerId="LiveId" clId="{092A4413-1346-49D4-BE67-55FE6C1AB4EE}" dt="2022-09-06T07:14:27.321" v="624" actId="1076"/>
          <ac:cxnSpMkLst>
            <pc:docMk/>
            <pc:sldMk cId="2269695758" sldId="284"/>
            <ac:cxnSpMk id="226" creationId="{1E6ECF81-119C-11CC-ED8B-FB3AF0E63E07}"/>
          </ac:cxnSpMkLst>
        </pc:cxnChg>
        <pc:cxnChg chg="add mod">
          <ac:chgData name="Sven Van de Velde" userId="00b08bc3e1e83696" providerId="LiveId" clId="{092A4413-1346-49D4-BE67-55FE6C1AB4EE}" dt="2022-09-06T07:20:18.287" v="633" actId="14100"/>
          <ac:cxnSpMkLst>
            <pc:docMk/>
            <pc:sldMk cId="2269695758" sldId="284"/>
            <ac:cxnSpMk id="227" creationId="{89F0AD1F-CA0F-727B-F816-347D8CD97624}"/>
          </ac:cxnSpMkLst>
        </pc:cxnChg>
        <pc:cxnChg chg="add mod">
          <ac:chgData name="Sven Van de Velde" userId="00b08bc3e1e83696" providerId="LiveId" clId="{092A4413-1346-49D4-BE67-55FE6C1AB4EE}" dt="2022-09-06T07:22:37.820" v="639" actId="14100"/>
          <ac:cxnSpMkLst>
            <pc:docMk/>
            <pc:sldMk cId="2269695758" sldId="284"/>
            <ac:cxnSpMk id="228" creationId="{2F5C95D3-B85F-D587-BFF0-CF5B069D9E8E}"/>
          </ac:cxnSpMkLst>
        </pc:cxnChg>
        <pc:cxnChg chg="add mod">
          <ac:chgData name="Sven Van de Velde" userId="00b08bc3e1e83696" providerId="LiveId" clId="{092A4413-1346-49D4-BE67-55FE6C1AB4EE}" dt="2022-09-06T07:15:27.190" v="631" actId="14100"/>
          <ac:cxnSpMkLst>
            <pc:docMk/>
            <pc:sldMk cId="2269695758" sldId="284"/>
            <ac:cxnSpMk id="234" creationId="{C42D1AB3-1B3A-D584-208F-14463E3F8233}"/>
          </ac:cxnSpMkLst>
        </pc:cxnChg>
        <pc:cxnChg chg="add mod">
          <ac:chgData name="Sven Van de Velde" userId="00b08bc3e1e83696" providerId="LiveId" clId="{092A4413-1346-49D4-BE67-55FE6C1AB4EE}" dt="2022-09-06T07:24:40.973" v="641" actId="14100"/>
          <ac:cxnSpMkLst>
            <pc:docMk/>
            <pc:sldMk cId="2269695758" sldId="284"/>
            <ac:cxnSpMk id="239" creationId="{4892A73E-11E7-87ED-2D1E-A01EF5FB5EF1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4" creationId="{FDD2FF3A-7230-5AC3-4DE1-9AF83546790D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5" creationId="{D8748424-1416-B7DA-E5A2-0FC0C864C518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6" creationId="{BE13A50C-ABC7-C4B8-1411-484303FF64D1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7" creationId="{252B4F02-8188-BC48-A45C-00F9C774C6A2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63" creationId="{253BF76F-28CC-A4FF-6FF1-31C369C1DF2F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64" creationId="{3383751C-B610-CFB5-D975-6E4B1FA1A848}"/>
          </ac:cxnSpMkLst>
        </pc:cxnChg>
        <pc:cxnChg chg="add mod">
          <ac:chgData name="Sven Van de Velde" userId="00b08bc3e1e83696" providerId="LiveId" clId="{092A4413-1346-49D4-BE67-55FE6C1AB4EE}" dt="2022-09-06T07:27:17.260" v="854" actId="14100"/>
          <ac:cxnSpMkLst>
            <pc:docMk/>
            <pc:sldMk cId="2269695758" sldId="284"/>
            <ac:cxnSpMk id="265" creationId="{C06D2066-722E-4A46-E937-F44A5E2FD9F6}"/>
          </ac:cxnSpMkLst>
        </pc:cxnChg>
        <pc:cxnChg chg="add mod">
          <ac:chgData name="Sven Van de Velde" userId="00b08bc3e1e83696" providerId="LiveId" clId="{092A4413-1346-49D4-BE67-55FE6C1AB4EE}" dt="2022-09-06T07:27:20.275" v="855" actId="14100"/>
          <ac:cxnSpMkLst>
            <pc:docMk/>
            <pc:sldMk cId="2269695758" sldId="284"/>
            <ac:cxnSpMk id="271" creationId="{701BC6ED-7D4D-5534-C61B-1D4127886EED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0" creationId="{E48E8CFD-AE45-FA08-ABDA-D8AB653AE37F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1" creationId="{8465A630-197B-E394-D9CA-2F8D5DC9DD5B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2" creationId="{B99C5BB5-4166-D5B0-83E0-E38E5DBD7CED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3" creationId="{B07A60F9-E693-16B4-36B5-34EF46A83B90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4" creationId="{3101CEF3-4F96-6899-A331-C74510DF588B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5" creationId="{8879FE43-265F-AFF1-2906-812C1A9B04A3}"/>
          </ac:cxnSpMkLst>
        </pc:cxnChg>
      </pc:sldChg>
    </pc:docChg>
  </pc:docChgLst>
  <pc:docChgLst>
    <pc:chgData name="Sven Van de Velde" userId="00b08bc3e1e83696" providerId="LiveId" clId="{B135284D-4121-42CE-9851-271181DD68D7}"/>
    <pc:docChg chg="undo custSel delSld modSld">
      <pc:chgData name="Sven Van de Velde" userId="00b08bc3e1e83696" providerId="LiveId" clId="{B135284D-4121-42CE-9851-271181DD68D7}" dt="2022-05-09T19:07:20.867" v="4086" actId="207"/>
      <pc:docMkLst>
        <pc:docMk/>
      </pc:docMkLst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514307806" sldId="259"/>
        </pc:sldMkLst>
      </pc:sldChg>
      <pc:sldChg chg="addSp delSp modSp mod">
        <pc:chgData name="Sven Van de Velde" userId="00b08bc3e1e83696" providerId="LiveId" clId="{B135284D-4121-42CE-9851-271181DD68D7}" dt="2022-05-09T19:07:20.867" v="4086" actId="207"/>
        <pc:sldMkLst>
          <pc:docMk/>
          <pc:sldMk cId="1016228359" sldId="266"/>
        </pc:sldMkLst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" creationId="{E1CC9951-88F3-4342-9B98-6805134A3C25}"/>
          </ac:spMkLst>
        </pc:spChg>
        <pc:spChg chg="mod">
          <ac:chgData name="Sven Van de Velde" userId="00b08bc3e1e83696" providerId="LiveId" clId="{B135284D-4121-42CE-9851-271181DD68D7}" dt="2022-05-09T18:46:36.206" v="3479" actId="20577"/>
          <ac:spMkLst>
            <pc:docMk/>
            <pc:sldMk cId="1016228359" sldId="266"/>
            <ac:spMk id="14" creationId="{9C427323-C83E-4773-A368-EFB051D91B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88" creationId="{7FBB0A9E-5DDE-4863-8F7C-4475D84849D2}"/>
          </ac:spMkLst>
        </pc:spChg>
        <pc:spChg chg="add mod ord">
          <ac:chgData name="Sven Van de Velde" userId="00b08bc3e1e83696" providerId="LiveId" clId="{B135284D-4121-42CE-9851-271181DD68D7}" dt="2022-05-09T19:05:59.094" v="4061" actId="207"/>
          <ac:spMkLst>
            <pc:docMk/>
            <pc:sldMk cId="1016228359" sldId="266"/>
            <ac:spMk id="116" creationId="{C492EFE5-4ECD-22F8-1E0B-035CF848C644}"/>
          </ac:spMkLst>
        </pc:spChg>
        <pc:spChg chg="add del mod">
          <ac:chgData name="Sven Van de Velde" userId="00b08bc3e1e83696" providerId="LiveId" clId="{B135284D-4121-42CE-9851-271181DD68D7}" dt="2022-05-09T18:58:31.429" v="3903" actId="478"/>
          <ac:spMkLst>
            <pc:docMk/>
            <pc:sldMk cId="1016228359" sldId="266"/>
            <ac:spMk id="120" creationId="{B3FBD7EC-F4A6-81FD-5839-9C3A9B1D1DBC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2" creationId="{25A6C0F7-D7C0-0D1C-AE79-87D8952DD978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3" creationId="{98E6EB99-30DC-ECAA-280B-E5A90B94C6AE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193" creationId="{DEA54D1A-14FE-4D29-A75B-A33CFE2F6ACB}"/>
          </ac:spMkLst>
        </pc:spChg>
        <pc:spChg chg="mod">
          <ac:chgData name="Sven Van de Velde" userId="00b08bc3e1e83696" providerId="LiveId" clId="{B135284D-4121-42CE-9851-271181DD68D7}" dt="2022-05-09T19:05:18.203" v="4058" actId="404"/>
          <ac:spMkLst>
            <pc:docMk/>
            <pc:sldMk cId="1016228359" sldId="266"/>
            <ac:spMk id="194" creationId="{1F0C5719-3BAB-44D4-B699-E35C208F11C9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7" creationId="{5552CE43-C5CE-4692-BE25-4BF40BC4D5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8" creationId="{971010B1-B16B-4FEB-AB76-904EC38B29FA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1" creationId="{375A74C5-A936-4B24-B238-9A55F19FB06D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2" creationId="{7A55D226-3959-4F00-956F-2C2BD4D1D497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24" creationId="{AF0E2DA7-10C1-41CB-BAFE-2AE0F894D61E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41" creationId="{D0849AB9-2CBF-4F2B-80FB-88A90E47D87D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78" creationId="{5E981647-260A-4CCE-B765-53D4E2EC3BC6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92" creationId="{F2A9A027-8E8B-42DA-966A-C5EDA5E3DFF4}"/>
          </ac:spMkLst>
        </pc:spChg>
        <pc:spChg chg="mod">
          <ac:chgData name="Sven Van de Velde" userId="00b08bc3e1e83696" providerId="LiveId" clId="{B135284D-4121-42CE-9851-271181DD68D7}" dt="2022-05-09T19:04:11.775" v="4040" actId="1076"/>
          <ac:spMkLst>
            <pc:docMk/>
            <pc:sldMk cId="1016228359" sldId="266"/>
            <ac:spMk id="293" creationId="{2EBD101B-AF4A-4AA4-A490-620136265C9B}"/>
          </ac:spMkLst>
        </pc:spChg>
        <pc:spChg chg="mod ord">
          <ac:chgData name="Sven Van de Velde" userId="00b08bc3e1e83696" providerId="LiveId" clId="{B135284D-4121-42CE-9851-271181DD68D7}" dt="2022-05-09T19:03:35.938" v="4036" actId="207"/>
          <ac:spMkLst>
            <pc:docMk/>
            <pc:sldMk cId="1016228359" sldId="266"/>
            <ac:spMk id="298" creationId="{AB93D4BE-F40E-4760-9497-BED8F3193B0D}"/>
          </ac:spMkLst>
        </pc:spChg>
        <pc:spChg chg="del">
          <ac:chgData name="Sven Van de Velde" userId="00b08bc3e1e83696" providerId="LiveId" clId="{B135284D-4121-42CE-9851-271181DD68D7}" dt="2022-05-09T18:53:16.912" v="3718" actId="478"/>
          <ac:spMkLst>
            <pc:docMk/>
            <pc:sldMk cId="1016228359" sldId="266"/>
            <ac:spMk id="301" creationId="{EEDB8D66-1FD5-4BFE-BB6A-459EE602ADBB}"/>
          </ac:spMkLst>
        </pc:spChg>
        <pc:spChg chg="del">
          <ac:chgData name="Sven Van de Velde" userId="00b08bc3e1e83696" providerId="LiveId" clId="{B135284D-4121-42CE-9851-271181DD68D7}" dt="2022-05-09T19:00:03.826" v="3984" actId="478"/>
          <ac:spMkLst>
            <pc:docMk/>
            <pc:sldMk cId="1016228359" sldId="266"/>
            <ac:spMk id="311" creationId="{92DF1C76-FEF1-43E0-9DD7-AB29AF040690}"/>
          </ac:spMkLst>
        </pc:spChg>
        <pc:spChg chg="del">
          <ac:chgData name="Sven Van de Velde" userId="00b08bc3e1e83696" providerId="LiveId" clId="{B135284D-4121-42CE-9851-271181DD68D7}" dt="2022-05-09T19:00:09.229" v="3985" actId="478"/>
          <ac:spMkLst>
            <pc:docMk/>
            <pc:sldMk cId="1016228359" sldId="266"/>
            <ac:spMk id="323" creationId="{3204BFC7-E511-48ED-A25F-5DFE655DE06B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355" creationId="{A6F31610-D66C-4B61-A42B-3F49EE9C60F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356" creationId="{E0A702AB-0A2A-4448-906A-11DA591CAA3A}"/>
          </ac:spMkLst>
        </pc:spChg>
        <pc:spChg chg="mod">
          <ac:chgData name="Sven Van de Velde" userId="00b08bc3e1e83696" providerId="LiveId" clId="{B135284D-4121-42CE-9851-271181DD68D7}" dt="2022-05-09T19:07:05.114" v="4085" actId="207"/>
          <ac:spMkLst>
            <pc:docMk/>
            <pc:sldMk cId="1016228359" sldId="266"/>
            <ac:spMk id="366" creationId="{15786C97-05C9-4918-A1BD-6D9E3AE317FE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7" creationId="{CEBC992B-A51F-419C-AD70-0475E7912C7D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8" creationId="{D1DC4EE5-C33E-4EFF-86C2-FC7A7DE26536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9" creationId="{F0461CA3-A0F0-462E-BD23-3E7DF14F539F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0" creationId="{D30C06EA-9D4B-47B3-83E1-AA68DCA237E7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1" creationId="{C5D70210-AE96-4C2A-B851-9F162253795D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2" creationId="{06ED8B5F-9731-4A2D-962D-0D3453B54100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3" creationId="{99803B0C-95E8-466F-889F-BED33FE32385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4" creationId="{4C27B173-430E-4DA4-A53D-20D2BA5C27E8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5" creationId="{7F47C78A-B76E-4D57-800C-2E0C0EA2B3E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423" creationId="{1353D917-072F-446F-A4B8-E70816151F37}"/>
          </ac:spMkLst>
        </pc:s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196" creationId="{FB794ED1-F74D-4BCA-A534-B47217BC7E9A}"/>
          </ac:grpSpMkLst>
        </pc:gr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281" creationId="{8D7C463C-EF69-46D8-B505-D29593033E7A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76" creationId="{053FEB34-0B6F-4615-93BC-67B2C26D46D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0" creationId="{39606E19-A060-4D4C-AF52-4AF6F46FBA4B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4" creationId="{37AFD49B-F980-4F30-93EE-01BC712D9E78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8" creationId="{236AF913-FD88-4621-A6BA-74E53F11FFC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1" creationId="{AB8C87B6-B56F-47BC-80D1-F06819FD8EA1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5" creationId="{7B068CF5-B4FD-4D73-A2F8-65ABDB09C139}"/>
          </ac:grpSpMkLst>
        </pc:grpChg>
        <pc:picChg chg="mod">
          <ac:chgData name="Sven Van de Velde" userId="00b08bc3e1e83696" providerId="LiveId" clId="{B135284D-4121-42CE-9851-271181DD68D7}" dt="2022-05-09T19:06:21.383" v="4084" actId="1038"/>
          <ac:picMkLst>
            <pc:docMk/>
            <pc:sldMk cId="1016228359" sldId="266"/>
            <ac:picMk id="424" creationId="{804E4339-DEEF-4550-AA78-8440BD559F9C}"/>
          </ac:picMkLst>
        </pc:picChg>
        <pc:cxnChg chg="del mod ord">
          <ac:chgData name="Sven Van de Velde" userId="00b08bc3e1e83696" providerId="LiveId" clId="{B135284D-4121-42CE-9851-271181DD68D7}" dt="2022-05-09T19:02:41.862" v="4025" actId="478"/>
          <ac:cxnSpMkLst>
            <pc:docMk/>
            <pc:sldMk cId="1016228359" sldId="266"/>
            <ac:cxnSpMk id="5" creationId="{1F01B018-B667-4557-A9BB-AC1B30635D9C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2" creationId="{095EF0C2-4F69-40B7-950D-A3E6E822750F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4" creationId="{392249B6-CBDB-4D8A-BB13-6CE4FDF2194E}"/>
          </ac:cxnSpMkLst>
        </pc:cxnChg>
        <pc:cxnChg chg="add del mod">
          <ac:chgData name="Sven Van de Velde" userId="00b08bc3e1e83696" providerId="LiveId" clId="{B135284D-4121-42CE-9851-271181DD68D7}" dt="2022-05-09T19:03:21.125" v="4035" actId="478"/>
          <ac:cxnSpMkLst>
            <pc:docMk/>
            <pc:sldMk cId="1016228359" sldId="266"/>
            <ac:cxnSpMk id="95" creationId="{3B054F87-3CFD-D8EC-60F5-5DE7DAD0F395}"/>
          </ac:cxnSpMkLst>
        </pc:cxnChg>
        <pc:cxnChg chg="add 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04" creationId="{37E525AB-79DA-3E4B-9765-3104CCA5DC22}"/>
          </ac:cxnSpMkLst>
        </pc:cxnChg>
        <pc:cxnChg chg="del mod">
          <ac:chgData name="Sven Van de Velde" userId="00b08bc3e1e83696" providerId="LiveId" clId="{B135284D-4121-42CE-9851-271181DD68D7}" dt="2022-05-09T18:49:59.502" v="3665" actId="478"/>
          <ac:cxnSpMkLst>
            <pc:docMk/>
            <pc:sldMk cId="1016228359" sldId="266"/>
            <ac:cxnSpMk id="115" creationId="{3BF1760F-2BB8-4211-BD33-33414BF6D81B}"/>
          </ac:cxnSpMkLst>
        </pc:cxnChg>
        <pc:cxnChg chg="add del mod">
          <ac:chgData name="Sven Van de Velde" userId="00b08bc3e1e83696" providerId="LiveId" clId="{B135284D-4121-42CE-9851-271181DD68D7}" dt="2022-05-09T18:58:31.429" v="3903" actId="478"/>
          <ac:cxnSpMkLst>
            <pc:docMk/>
            <pc:sldMk cId="1016228359" sldId="266"/>
            <ac:cxnSpMk id="121" creationId="{C9F359C0-0BC3-B72C-908D-C6A4EE195CDE}"/>
          </ac:cxnSpMkLst>
        </pc:cxnChg>
        <pc:cxnChg chg="add mod">
          <ac:chgData name="Sven Van de Velde" userId="00b08bc3e1e83696" providerId="LiveId" clId="{B135284D-4121-42CE-9851-271181DD68D7}" dt="2022-05-09T19:02:57.981" v="4030" actId="1037"/>
          <ac:cxnSpMkLst>
            <pc:docMk/>
            <pc:sldMk cId="1016228359" sldId="266"/>
            <ac:cxnSpMk id="138" creationId="{513F61A7-4488-A7EC-2F0B-F1C222E59606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95" creationId="{238C6F5B-AF16-4922-ABBC-5582808F187E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07" creationId="{8AB8764B-F6C4-4869-B033-5F1ED02BF877}"/>
          </ac:cxnSpMkLst>
        </pc:cxnChg>
        <pc:cxnChg chg="del">
          <ac:chgData name="Sven Van de Velde" userId="00b08bc3e1e83696" providerId="LiveId" clId="{B135284D-4121-42CE-9851-271181DD68D7}" dt="2022-05-09T18:58:09.105" v="3896" actId="478"/>
          <ac:cxnSpMkLst>
            <pc:docMk/>
            <pc:sldMk cId="1016228359" sldId="266"/>
            <ac:cxnSpMk id="240" creationId="{265717E9-DB61-4D59-BF52-133163D8DF5E}"/>
          </ac:cxnSpMkLst>
        </pc:cxnChg>
        <pc:cxnChg chg="add del mod">
          <ac:chgData name="Sven Van de Velde" userId="00b08bc3e1e83696" providerId="LiveId" clId="{B135284D-4121-42CE-9851-271181DD68D7}" dt="2022-05-09T18:50:48.557" v="3676" actId="478"/>
          <ac:cxnSpMkLst>
            <pc:docMk/>
            <pc:sldMk cId="1016228359" sldId="266"/>
            <ac:cxnSpMk id="242" creationId="{70A855FB-B915-4963-B5C0-374A1B80F766}"/>
          </ac:cxnSpMkLst>
        </pc:cxnChg>
        <pc:cxnChg chg="del">
          <ac:chgData name="Sven Van de Velde" userId="00b08bc3e1e83696" providerId="LiveId" clId="{B135284D-4121-42CE-9851-271181DD68D7}" dt="2022-05-09T18:58:05.179" v="3895" actId="478"/>
          <ac:cxnSpMkLst>
            <pc:docMk/>
            <pc:sldMk cId="1016228359" sldId="266"/>
            <ac:cxnSpMk id="260" creationId="{AEA91F30-2A99-4C23-8855-BD5D967F8375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90" creationId="{05B76256-434C-4D45-9A1B-B7D71A88D087}"/>
          </ac:cxnSpMkLst>
        </pc:cxnChg>
        <pc:cxnChg chg="del mod">
          <ac:chgData name="Sven Van de Velde" userId="00b08bc3e1e83696" providerId="LiveId" clId="{B135284D-4121-42CE-9851-271181DD68D7}" dt="2022-05-09T18:58:01.402" v="3894" actId="478"/>
          <ac:cxnSpMkLst>
            <pc:docMk/>
            <pc:sldMk cId="1016228359" sldId="266"/>
            <ac:cxnSpMk id="291" creationId="{534995CF-37E2-4D57-9567-B04D8901ABE5}"/>
          </ac:cxnSpMkLst>
        </pc:cxnChg>
        <pc:cxnChg chg="del">
          <ac:chgData name="Sven Van de Velde" userId="00b08bc3e1e83696" providerId="LiveId" clId="{B135284D-4121-42CE-9851-271181DD68D7}" dt="2022-05-09T18:53:21.785" v="3720" actId="478"/>
          <ac:cxnSpMkLst>
            <pc:docMk/>
            <pc:sldMk cId="1016228359" sldId="266"/>
            <ac:cxnSpMk id="295" creationId="{E3B6ECC3-94AA-4157-9EC8-0AAE6C74EED3}"/>
          </ac:cxnSpMkLst>
        </pc:cxnChg>
        <pc:cxnChg chg="del mod">
          <ac:chgData name="Sven Van de Velde" userId="00b08bc3e1e83696" providerId="LiveId" clId="{B135284D-4121-42CE-9851-271181DD68D7}" dt="2022-05-09T18:53:19.326" v="3719" actId="478"/>
          <ac:cxnSpMkLst>
            <pc:docMk/>
            <pc:sldMk cId="1016228359" sldId="266"/>
            <ac:cxnSpMk id="302" creationId="{8B55873D-1694-435E-9301-FD8A91EE358C}"/>
          </ac:cxnSpMkLst>
        </pc:cxnChg>
        <pc:cxnChg chg="del mod">
          <ac:chgData name="Sven Van de Velde" userId="00b08bc3e1e83696" providerId="LiveId" clId="{B135284D-4121-42CE-9851-271181DD68D7}" dt="2022-05-09T19:00:52.661" v="4009" actId="478"/>
          <ac:cxnSpMkLst>
            <pc:docMk/>
            <pc:sldMk cId="1016228359" sldId="266"/>
            <ac:cxnSpMk id="312" creationId="{B41AB875-0BF8-4B24-B42A-FE5E3F43CF81}"/>
          </ac:cxnSpMkLst>
        </pc:cxnChg>
        <pc:cxnChg chg="del mod">
          <ac:chgData name="Sven Van de Velde" userId="00b08bc3e1e83696" providerId="LiveId" clId="{B135284D-4121-42CE-9851-271181DD68D7}" dt="2022-05-09T18:52:10.704" v="3707" actId="478"/>
          <ac:cxnSpMkLst>
            <pc:docMk/>
            <pc:sldMk cId="1016228359" sldId="266"/>
            <ac:cxnSpMk id="317" creationId="{87B9980A-8F67-41CA-ACAF-E155155A9E52}"/>
          </ac:cxnSpMkLst>
        </pc:cxnChg>
        <pc:cxnChg chg="del">
          <ac:chgData name="Sven Van de Velde" userId="00b08bc3e1e83696" providerId="LiveId" clId="{B135284D-4121-42CE-9851-271181DD68D7}" dt="2022-05-09T19:00:11.810" v="3986" actId="478"/>
          <ac:cxnSpMkLst>
            <pc:docMk/>
            <pc:sldMk cId="1016228359" sldId="266"/>
            <ac:cxnSpMk id="325" creationId="{E97A8735-038E-4229-8F23-F9C9C851E163}"/>
          </ac:cxnSpMkLst>
        </pc:cxnChg>
        <pc:cxnChg chg="mod">
          <ac:chgData name="Sven Van de Velde" userId="00b08bc3e1e83696" providerId="LiveId" clId="{B135284D-4121-42CE-9851-271181DD68D7}" dt="2022-05-09T19:01:33.009" v="4015" actId="14100"/>
          <ac:cxnSpMkLst>
            <pc:docMk/>
            <pc:sldMk cId="1016228359" sldId="266"/>
            <ac:cxnSpMk id="365" creationId="{20B51760-CAB3-48E3-B47C-E5385C7389B0}"/>
          </ac:cxnSpMkLst>
        </pc:cxnChg>
        <pc:cxnChg chg="mod">
          <ac:chgData name="Sven Van de Velde" userId="00b08bc3e1e83696" providerId="LiveId" clId="{B135284D-4121-42CE-9851-271181DD68D7}" dt="2022-05-09T19:02:28.568" v="4022" actId="14100"/>
          <ac:cxnSpMkLst>
            <pc:docMk/>
            <pc:sldMk cId="1016228359" sldId="266"/>
            <ac:cxnSpMk id="419" creationId="{FD82A95E-17EE-4420-9562-9DBB1C829ED4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0" creationId="{F2C1678A-8276-4443-8CB9-99126EA737CF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1" creationId="{7EE71AA2-BC80-4CEC-87BF-8D0D678C604E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2" creationId="{ED62D1EA-3A27-4674-8358-1818FFE66E97}"/>
          </ac:cxnSpMkLst>
        </pc:cxnChg>
      </pc:sldChg>
      <pc:sldChg chg="addSp delSp modSp">
        <pc:chgData name="Sven Van de Velde" userId="00b08bc3e1e83696" providerId="LiveId" clId="{B135284D-4121-42CE-9851-271181DD68D7}" dt="2022-05-09T17:50:05.045" v="21" actId="478"/>
        <pc:sldMkLst>
          <pc:docMk/>
          <pc:sldMk cId="2554027203" sldId="268"/>
        </pc:sldMkLst>
        <pc:picChg chg="del">
          <ac:chgData name="Sven Van de Velde" userId="00b08bc3e1e83696" providerId="LiveId" clId="{B135284D-4121-42CE-9851-271181DD68D7}" dt="2022-05-09T17:50:05.045" v="21" actId="478"/>
          <ac:picMkLst>
            <pc:docMk/>
            <pc:sldMk cId="2554027203" sldId="268"/>
            <ac:picMk id="3" creationId="{A94E138F-87CC-44F0-B167-2A811B7EA0D4}"/>
          </ac:picMkLst>
        </pc:picChg>
        <pc:picChg chg="add mod">
          <ac:chgData name="Sven Van de Velde" userId="00b08bc3e1e83696" providerId="LiveId" clId="{B135284D-4121-42CE-9851-271181DD68D7}" dt="2022-05-09T17:50:00.646" v="20"/>
          <ac:picMkLst>
            <pc:docMk/>
            <pc:sldMk cId="2554027203" sldId="268"/>
            <ac:picMk id="10" creationId="{F2170818-DABC-B3B5-6E9D-E77F98C49234}"/>
          </ac:picMkLst>
        </pc:picChg>
      </pc:sldChg>
      <pc:sldChg chg="addSp delSp modSp mod">
        <pc:chgData name="Sven Van de Velde" userId="00b08bc3e1e83696" providerId="LiveId" clId="{B135284D-4121-42CE-9851-271181DD68D7}" dt="2022-05-09T18:42:12.188" v="3314" actId="1036"/>
        <pc:sldMkLst>
          <pc:docMk/>
          <pc:sldMk cId="1319115296" sldId="270"/>
        </pc:sldMkLst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" creationId="{BF8C5D0A-2F52-4723-BC35-826893E18DE2}"/>
          </ac:spMkLst>
        </pc:spChg>
        <pc:spChg chg="mod">
          <ac:chgData name="Sven Van de Velde" userId="00b08bc3e1e83696" providerId="LiveId" clId="{B135284D-4121-42CE-9851-271181DD68D7}" dt="2022-05-09T18:35:30.037" v="2578" actId="20577"/>
          <ac:spMkLst>
            <pc:docMk/>
            <pc:sldMk cId="1319115296" sldId="270"/>
            <ac:spMk id="7" creationId="{A374900D-DCBC-4743-96C0-28EBA380C464}"/>
          </ac:spMkLst>
        </pc:spChg>
        <pc:spChg chg="mod">
          <ac:chgData name="Sven Van de Velde" userId="00b08bc3e1e83696" providerId="LiveId" clId="{B135284D-4121-42CE-9851-271181DD68D7}" dt="2022-05-09T18:36:51.748" v="2728" actId="20577"/>
          <ac:spMkLst>
            <pc:docMk/>
            <pc:sldMk cId="1319115296" sldId="270"/>
            <ac:spMk id="8" creationId="{CDAE93B3-4C96-4A2E-A357-E7060487D7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3" creationId="{1F2B0C4F-9CFE-484A-B44E-B40FCFEA9ABF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3" creationId="{8EED8F5C-C1FF-4D67-A0DC-F6FAA9943368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4" creationId="{4EAF3E52-82D1-4BEE-9C02-1A1E72CF0B3E}"/>
          </ac:spMkLst>
        </pc:spChg>
        <pc:spChg chg="del mod">
          <ac:chgData name="Sven Van de Velde" userId="00b08bc3e1e83696" providerId="LiveId" clId="{B135284D-4121-42CE-9851-271181DD68D7}" dt="2022-05-09T18:26:47.569" v="1646" actId="478"/>
          <ac:spMkLst>
            <pc:docMk/>
            <pc:sldMk cId="1319115296" sldId="270"/>
            <ac:spMk id="175" creationId="{0A92FF6D-CD22-4132-A796-6675FF678E7E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7" creationId="{54D916A3-A075-4943-A32C-27A12BB8E94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8" creationId="{035BCA4A-B563-46D8-AFBB-301540213E19}"/>
          </ac:spMkLst>
        </pc:spChg>
        <pc:spChg chg="del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179" creationId="{E8FDCB01-B654-42BB-9929-98988386C255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180" creationId="{77A2C912-42BF-4FF4-9604-38B3E3B3361B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81" creationId="{7F73B009-7EC9-4CCB-BCE0-33160168E9C0}"/>
          </ac:spMkLst>
        </pc:spChg>
        <pc:spChg chg="del mod">
          <ac:chgData name="Sven Van de Velde" userId="00b08bc3e1e83696" providerId="LiveId" clId="{B135284D-4121-42CE-9851-271181DD68D7}" dt="2022-05-09T18:27:01.918" v="1649" actId="478"/>
          <ac:spMkLst>
            <pc:docMk/>
            <pc:sldMk cId="1319115296" sldId="270"/>
            <ac:spMk id="183" creationId="{881FD961-B2BA-49B7-A799-A4E298ACAC4B}"/>
          </ac:spMkLst>
        </pc:spChg>
        <pc:spChg chg="mod">
          <ac:chgData name="Sven Van de Velde" userId="00b08bc3e1e83696" providerId="LiveId" clId="{B135284D-4121-42CE-9851-271181DD68D7}" dt="2022-05-09T18:36:48.474" v="2722" actId="20577"/>
          <ac:spMkLst>
            <pc:docMk/>
            <pc:sldMk cId="1319115296" sldId="270"/>
            <ac:spMk id="187" creationId="{B2BFDEDD-6A55-48BC-AFF0-681EF226A2AD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88" creationId="{1E0E7EBF-1ED5-4DA8-AAC7-EAFD90A71AC1}"/>
          </ac:spMkLst>
        </pc:spChg>
        <pc:spChg chg="mod">
          <ac:chgData name="Sven Van de Velde" userId="00b08bc3e1e83696" providerId="LiveId" clId="{B135284D-4121-42CE-9851-271181DD68D7}" dt="2022-05-09T18:27:19.182" v="1656" actId="20577"/>
          <ac:spMkLst>
            <pc:docMk/>
            <pc:sldMk cId="1319115296" sldId="270"/>
            <ac:spMk id="190" creationId="{37CF3E4B-5482-46C0-B916-743E5D1D5E2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93" creationId="{F14C8343-CDBF-486F-A815-FA6629EEC643}"/>
          </ac:spMkLst>
        </pc:spChg>
        <pc:spChg chg="mod">
          <ac:chgData name="Sven Van de Velde" userId="00b08bc3e1e83696" providerId="LiveId" clId="{B135284D-4121-42CE-9851-271181DD68D7}" dt="2022-05-09T18:27:35.899" v="1659" actId="14100"/>
          <ac:spMkLst>
            <pc:docMk/>
            <pc:sldMk cId="1319115296" sldId="270"/>
            <ac:spMk id="194" creationId="{676A0B64-0FE7-4426-B07A-A30C0237A2C9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195" creationId="{43D497A8-DB80-47DF-9DC4-D508A3820089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96" creationId="{C0822774-D399-47B9-B137-DCD34425220E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7" creationId="{7B7A8E77-1B0C-438F-AD04-05B2CCF9EFD4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9" creationId="{B929312E-A809-4221-B02B-56D6BC1DB38F}"/>
          </ac:spMkLst>
        </pc:spChg>
        <pc:spChg chg="mod">
          <ac:chgData name="Sven Van de Velde" userId="00b08bc3e1e83696" providerId="LiveId" clId="{B135284D-4121-42CE-9851-271181DD68D7}" dt="2022-05-09T18:36:27.046" v="2696" actId="20577"/>
          <ac:spMkLst>
            <pc:docMk/>
            <pc:sldMk cId="1319115296" sldId="270"/>
            <ac:spMk id="200" creationId="{F532576D-42EA-4D67-BED5-E8A7947582A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07" creationId="{05446E84-03CB-1D9B-845E-424EBD8D06D0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217" creationId="{8127A778-BE7F-4327-8880-604D137A68AA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18" creationId="{7D1AEE49-41A0-4E44-AE54-3FB218332CF3}"/>
          </ac:spMkLst>
        </pc:spChg>
        <pc:spChg chg="mod">
          <ac:chgData name="Sven Van de Velde" userId="00b08bc3e1e83696" providerId="LiveId" clId="{B135284D-4121-42CE-9851-271181DD68D7}" dt="2022-05-09T18:25:30.521" v="1596" actId="20577"/>
          <ac:spMkLst>
            <pc:docMk/>
            <pc:sldMk cId="1319115296" sldId="270"/>
            <ac:spMk id="219" creationId="{C3406091-193D-480F-BFC7-69807C2757D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0" creationId="{1DEF418F-00ED-0E62-BBEA-5CBCBD011E1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1" creationId="{26831B58-DE90-3F0B-5994-7A3C85AFABE4}"/>
          </ac:spMkLst>
        </pc:spChg>
        <pc:spChg chg="del mod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222" creationId="{E4380EBF-C99E-4F0B-AFD5-94F5E82D9D63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223" creationId="{2CB51052-F7E3-48D5-84A8-8EC8A3A374E4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24" creationId="{594FFF96-C3BD-429D-999C-DB6303B996BA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5" creationId="{BA3DA8D2-48F4-39B4-44EC-75620AD1459C}"/>
          </ac:spMkLst>
        </pc:spChg>
        <pc:spChg chg="mod">
          <ac:chgData name="Sven Van de Velde" userId="00b08bc3e1e83696" providerId="LiveId" clId="{B135284D-4121-42CE-9851-271181DD68D7}" dt="2022-05-09T18:25:24.889" v="1593" actId="20577"/>
          <ac:spMkLst>
            <pc:docMk/>
            <pc:sldMk cId="1319115296" sldId="270"/>
            <ac:spMk id="236" creationId="{B4F59483-2F21-4472-A338-AB3D2C30989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8" creationId="{E6FC836A-E703-A828-C571-96ADA478F647}"/>
          </ac:spMkLst>
        </pc:spChg>
        <pc:spChg chg="mod">
          <ac:chgData name="Sven Van de Velde" userId="00b08bc3e1e83696" providerId="LiveId" clId="{B135284D-4121-42CE-9851-271181DD68D7}" dt="2022-05-09T18:27:09.821" v="1652" actId="20577"/>
          <ac:spMkLst>
            <pc:docMk/>
            <pc:sldMk cId="1319115296" sldId="270"/>
            <ac:spMk id="239" creationId="{B6ED630C-B434-4D06-8B48-F0D44E0028A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0" creationId="{B8FD984F-EF09-D1A7-D83F-094E830A53E0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1" creationId="{5BA8E681-5EA2-0F8E-4DF0-5E3D4223DB6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2" creationId="{488A40FE-B34E-1DFF-1BB7-D8276FB1117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3" creationId="{4FEAF251-1C4D-49A0-B554-79BF97EC42E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4" creationId="{E4486131-DFEA-4841-B74F-610E6D5960B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5" creationId="{F9674D5A-58AB-4DD7-ABAD-0B69B0D0256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6" creationId="{7FD43C1F-D5F9-4EC9-8E66-7A2094039D9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7" creationId="{B28A89F3-3072-4CE3-84AA-9F4E9EA50E8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8" creationId="{0D31D9D3-80E5-400A-9163-CE2477127A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9" creationId="{2E588AB2-1A1B-4D68-AAE8-EC51687155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0" creationId="{48B48162-7877-4D8D-B157-2DEF29D976B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1" creationId="{869C5D5D-6213-45C8-BD5C-FD9013D5816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2" creationId="{3ECC6977-F316-4C31-A527-5918FB8B8C8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3" creationId="{87E28905-C65E-4802-B6AB-9F03743EB9ED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4" creationId="{EE4125A3-3815-4CE0-9ADD-9D75F3309F8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5" creationId="{5D3B20AB-565C-4636-9340-6945F83E7C3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6" creationId="{15A58065-04D5-49D3-BCFD-5B14C4A819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7" creationId="{6B14A4A8-D656-480B-956C-F188C22E950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8" creationId="{0386C34E-1C80-43FF-9636-6834701B11C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9" creationId="{C732C891-DF30-4190-8A4F-26905BFA6114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0" creationId="{C7C0ACE2-E23C-E927-8AE4-8E94F79A4C9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1" creationId="{E240352E-121B-06A0-A3C4-89D740E4B9AF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2" creationId="{89614A6D-F868-A3D7-AC45-43CD2876F5D3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3" creationId="{75E4FB76-E4D0-4507-92FA-5EF825BEB3D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4" creationId="{8B856398-9DAB-E6C2-A4D1-AE2149D4AE6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5" creationId="{444145A9-4A33-E203-3A97-D3A7817D8D9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6" creationId="{3160418F-D770-4B28-AB75-4F4F3BE4C72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7" creationId="{8C05D815-D44C-4864-9A70-E83EB885618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8" creationId="{6C005822-897A-4F40-B635-0032287FFCD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9" creationId="{D50DD1EA-FACD-4744-8284-B8234E9C98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0" creationId="{01B9329F-FE8F-4A8F-9ECA-490A5DE26A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1" creationId="{AB1A93C1-F166-44A1-B221-1D340B92D16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2" creationId="{CF4DBD0D-8A68-436F-872C-AAD8035D14A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3" creationId="{3B427250-3F8B-4DF9-88A1-358D23189D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4" creationId="{E0E6E63F-A7FE-4531-9797-C423541C56D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5" creationId="{367EB437-8918-46DE-88DC-3625DB178E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6" creationId="{2BE8DB05-82EF-4F0D-B89A-C7D57617A42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7" creationId="{E78A49DB-C2FD-4ADC-B16F-6C654DBB83D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8" creationId="{CFCED7C3-B3CD-0BFD-AC34-45173DDEF316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0" creationId="{B946BDD7-0195-25D5-B6D5-045ABC67D33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1" creationId="{6019D6D2-D8E1-CAB3-6350-F54D2007F33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2" creationId="{FCA8D5BE-AAD3-C71B-4C7B-458B35FA2130}"/>
          </ac:spMkLst>
        </pc:spChg>
        <pc:spChg chg="add del mod">
          <ac:chgData name="Sven Van de Velde" userId="00b08bc3e1e83696" providerId="LiveId" clId="{B135284D-4121-42CE-9851-271181DD68D7}" dt="2022-05-09T18:22:54.931" v="1443" actId="478"/>
          <ac:spMkLst>
            <pc:docMk/>
            <pc:sldMk cId="1319115296" sldId="270"/>
            <ac:spMk id="283" creationId="{497E3C28-6197-701D-6130-7D680125CB8F}"/>
          </ac:spMkLst>
        </pc:spChg>
        <pc:spChg chg="add del mod">
          <ac:chgData name="Sven Van de Velde" userId="00b08bc3e1e83696" providerId="LiveId" clId="{B135284D-4121-42CE-9851-271181DD68D7}" dt="2022-05-09T18:22:58.549" v="1444" actId="478"/>
          <ac:spMkLst>
            <pc:docMk/>
            <pc:sldMk cId="1319115296" sldId="270"/>
            <ac:spMk id="284" creationId="{8258BED9-A49D-9C64-9801-57F55266401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5" creationId="{4B11849A-4249-4C64-B5A3-309F2D596D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6" creationId="{AF41B834-7DAC-4DEE-B284-4B2D086EA6E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7" creationId="{633C9318-1CC9-4517-8C9D-5C1A07CA9E1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8" creationId="{2A6C6829-3D86-4F72-9FA3-DDCD0B1546E9}"/>
          </ac:spMkLst>
        </pc:spChg>
        <pc:spChg chg="add del mod">
          <ac:chgData name="Sven Van de Velde" userId="00b08bc3e1e83696" providerId="LiveId" clId="{B135284D-4121-42CE-9851-271181DD68D7}" dt="2022-05-09T18:27:38.598" v="1660" actId="478"/>
          <ac:spMkLst>
            <pc:docMk/>
            <pc:sldMk cId="1319115296" sldId="270"/>
            <ac:spMk id="289" creationId="{1973130A-0A54-F304-2ABB-5B5E3C729F50}"/>
          </ac:spMkLst>
        </pc:spChg>
        <pc:spChg chg="add del mod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290" creationId="{64F009DA-C827-F31B-51E9-E7CC220FD84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1" creationId="{E3EED98A-B8C4-1CEF-DCAF-19085F7EDF71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2" creationId="{10E291D0-6EC7-6922-577E-F95260BFA58B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3" creationId="{32A95898-DD5E-311B-6177-EA27A6B2A5D6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4" creationId="{9AA9AE89-93BE-464E-C153-FAC01F441835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5" creationId="{BF39FAAE-F065-1E4E-62AB-367D7944844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6" creationId="{DD41981C-4345-47B7-83CD-CC7948440244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297" creationId="{CFB48C78-5805-0ED0-EE5E-09064FFCA87D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8" creationId="{054A06C1-7BE8-7829-E956-8DEA11E2E94C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9" creationId="{D107DCE9-2083-D972-9C73-E0041D44922C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300" creationId="{399BDE80-9BCA-35A5-9D20-6F3F91BC2FFD}"/>
          </ac:spMkLst>
        </pc:spChg>
        <pc:spChg chg="mod">
          <ac:chgData name="Sven Van de Velde" userId="00b08bc3e1e83696" providerId="LiveId" clId="{B135284D-4121-42CE-9851-271181DD68D7}" dt="2022-05-09T18:32:03.611" v="2100" actId="20577"/>
          <ac:spMkLst>
            <pc:docMk/>
            <pc:sldMk cId="1319115296" sldId="270"/>
            <ac:spMk id="304" creationId="{FC6F7542-90CD-44F0-94D5-F6D2FFEFC1F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39" creationId="{865FE4F6-B6DD-43B2-8837-B9701DEFA1C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0" creationId="{439932A6-6471-4D5D-89E6-3486AAA8A3CA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1" creationId="{738350A4-678A-4C3B-AC23-01D238489E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2" creationId="{035DA460-A167-4C64-9DBB-6FC11C43BCE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3" creationId="{325029A2-A462-4F64-8387-51495C0179EB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4" creationId="{3EB6A61B-C1E6-473E-9086-EF1EB4C169F4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5" creationId="{4E52A85E-2346-445A-B8BA-289B273B4A6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6" creationId="{5F5F5F6C-1179-4AEF-81F7-CB2FD1317F0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7" creationId="{E2375012-48FF-42FC-88F6-FD99DAABB9FD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8" creationId="{80F126E8-7CA2-4036-8C33-BE2842712A78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9" creationId="{8C920F00-EAB8-47B6-8F0E-AEEDE3B8635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0" creationId="{3C7856DD-7C54-4283-BFFC-8646B7B23B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1" creationId="{0E57EA13-C5AA-44FD-8203-8024BE3B07B1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2" creationId="{9FF30BFE-DDF5-4019-83D5-D9B18D9BEB9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7" creationId="{D5CD8612-EAAA-4DCD-8C53-4D9BF119F9B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8" creationId="{F1B7F2FD-06E3-4A2C-B332-AF39B0403D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9" creationId="{3C279E9C-0150-494F-A503-05244F2E3DA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0" creationId="{69056A41-5B39-495B-91A8-C53628E12269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1" creationId="{FABC7142-E215-4CAF-94A8-DEFCAB31D9F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2" creationId="{5231DE2E-3052-4269-9F0E-91978706EB8A}"/>
          </ac:spMkLst>
        </pc:spChg>
        <pc:spChg chg="del mod">
          <ac:chgData name="Sven Van de Velde" userId="00b08bc3e1e83696" providerId="LiveId" clId="{B135284D-4121-42CE-9851-271181DD68D7}" dt="2022-05-09T18:29:20.961" v="1740" actId="478"/>
          <ac:spMkLst>
            <pc:docMk/>
            <pc:sldMk cId="1319115296" sldId="270"/>
            <ac:spMk id="389" creationId="{16EF0D31-1212-4714-AD9A-F4BECCE9F4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0" creationId="{5B8FB319-6769-4877-A938-38A1326BD2A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1" creationId="{9971032D-505B-46D6-9A43-188CE1C7835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2" creationId="{F3F5D5EF-3AA5-4A61-AA49-DF713DBC0C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3" creationId="{39FFFFE1-3591-4150-B822-E57C8660B1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4" creationId="{4611F378-51ED-4D17-B9C2-5E5C81E2BA3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5" creationId="{1F04F3E9-ACCB-4154-97B5-20AF0C0DF4A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6" creationId="{56562064-623F-416A-8C81-FAE0B616650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7" creationId="{678FCE51-02DB-4E4F-89A8-067BAC718C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8" creationId="{D428BD04-7E02-4D23-8A36-9DA8C7D96F9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9" creationId="{D51EE43E-4004-4D31-BEE6-E1CDBA27720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0" creationId="{E33FA292-E2C0-4F37-94CA-F7AD1A1626E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1" creationId="{1FBC7E02-5B56-46CD-8FAA-FDE6485D27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2" creationId="{D66E12D9-B169-4B1C-A213-6BFD3269F1F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7" creationId="{A9C0C694-BABF-499A-9CFC-AFCCB4C3B3C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8" creationId="{A91B1614-7C69-44FA-911D-4AF35CFC80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9" creationId="{A5A129C8-8BD4-44A6-BA19-F1003AA6F352}"/>
          </ac:spMkLst>
        </pc:spChg>
        <pc:spChg chg="mod">
          <ac:chgData name="Sven Van de Velde" userId="00b08bc3e1e83696" providerId="LiveId" clId="{B135284D-4121-42CE-9851-271181DD68D7}" dt="2022-05-09T18:39:24.693" v="2963" actId="20577"/>
          <ac:spMkLst>
            <pc:docMk/>
            <pc:sldMk cId="1319115296" sldId="270"/>
            <ac:spMk id="430" creationId="{014C3F8F-5B3D-4C76-BDE4-2C8B341BEEA6}"/>
          </ac:spMkLst>
        </pc:spChg>
        <pc:spChg chg="mod">
          <ac:chgData name="Sven Van de Velde" userId="00b08bc3e1e83696" providerId="LiveId" clId="{B135284D-4121-42CE-9851-271181DD68D7}" dt="2022-05-09T18:41:54.963" v="3308" actId="20577"/>
          <ac:spMkLst>
            <pc:docMk/>
            <pc:sldMk cId="1319115296" sldId="270"/>
            <ac:spMk id="435" creationId="{3A3E08DE-732B-4FD0-A05C-2C8054B1C699}"/>
          </ac:spMkLst>
        </pc:spChg>
        <pc:spChg chg="mod">
          <ac:chgData name="Sven Van de Velde" userId="00b08bc3e1e83696" providerId="LiveId" clId="{B135284D-4121-42CE-9851-271181DD68D7}" dt="2022-05-09T18:34:44.299" v="2440" actId="20577"/>
          <ac:spMkLst>
            <pc:docMk/>
            <pc:sldMk cId="1319115296" sldId="270"/>
            <ac:spMk id="458" creationId="{E81BC949-39E5-4196-9E52-1690F1B29AB2}"/>
          </ac:spMkLst>
        </pc:spChg>
        <pc:spChg chg="mod">
          <ac:chgData name="Sven Van de Velde" userId="00b08bc3e1e83696" providerId="LiveId" clId="{B135284D-4121-42CE-9851-271181DD68D7}" dt="2022-05-09T18:31:49.537" v="2068" actId="20577"/>
          <ac:spMkLst>
            <pc:docMk/>
            <pc:sldMk cId="1319115296" sldId="270"/>
            <ac:spMk id="459" creationId="{6EE29679-CDA9-4F4B-9590-6940FCCE7475}"/>
          </ac:spMkLst>
        </pc:spChg>
        <pc:picChg chg="add mod">
          <ac:chgData name="Sven Van de Velde" userId="00b08bc3e1e83696" providerId="LiveId" clId="{B135284D-4121-42CE-9851-271181DD68D7}" dt="2022-05-09T17:49:52.586" v="18"/>
          <ac:picMkLst>
            <pc:docMk/>
            <pc:sldMk cId="1319115296" sldId="270"/>
            <ac:picMk id="198" creationId="{DCA765B5-A0ED-C9AF-998F-8E4F445C3D50}"/>
          </ac:picMkLst>
        </pc:picChg>
        <pc:picChg chg="del">
          <ac:chgData name="Sven Van de Velde" userId="00b08bc3e1e83696" providerId="LiveId" clId="{B135284D-4121-42CE-9851-271181DD68D7}" dt="2022-05-09T17:49:55.874" v="19" actId="478"/>
          <ac:picMkLst>
            <pc:docMk/>
            <pc:sldMk cId="1319115296" sldId="270"/>
            <ac:picMk id="1026" creationId="{15497C3A-E37A-4DA5-82C7-BCBAEAA3F7BE}"/>
          </ac:picMkLst>
        </pc:picChg>
      </pc:sldChg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2130766555" sldId="271"/>
        </pc:sldMkLst>
      </pc:sldChg>
      <pc:sldChg chg="addSp delSp modSp mod">
        <pc:chgData name="Sven Van de Velde" userId="00b08bc3e1e83696" providerId="LiveId" clId="{B135284D-4121-42CE-9851-271181DD68D7}" dt="2022-05-09T18:06:22.794" v="993" actId="20577"/>
        <pc:sldMkLst>
          <pc:docMk/>
          <pc:sldMk cId="2569235681" sldId="274"/>
        </pc:sldMkLst>
        <pc:spChg chg="mod">
          <ac:chgData name="Sven Van de Velde" userId="00b08bc3e1e83696" providerId="LiveId" clId="{B135284D-4121-42CE-9851-271181DD68D7}" dt="2022-05-09T18:04:54.580" v="940" actId="20577"/>
          <ac:spMkLst>
            <pc:docMk/>
            <pc:sldMk cId="2569235681" sldId="274"/>
            <ac:spMk id="16" creationId="{4312C146-5E3F-4584-BF1F-7F31324A990F}"/>
          </ac:spMkLst>
        </pc:spChg>
        <pc:spChg chg="mod">
          <ac:chgData name="Sven Van de Velde" userId="00b08bc3e1e83696" providerId="LiveId" clId="{B135284D-4121-42CE-9851-271181DD68D7}" dt="2022-05-09T18:00:58.153" v="660" actId="20577"/>
          <ac:spMkLst>
            <pc:docMk/>
            <pc:sldMk cId="2569235681" sldId="274"/>
            <ac:spMk id="69" creationId="{A8E21704-C472-488F-A18F-6196948BC7DF}"/>
          </ac:spMkLst>
        </pc:spChg>
        <pc:spChg chg="mod">
          <ac:chgData name="Sven Van de Velde" userId="00b08bc3e1e83696" providerId="LiveId" clId="{B135284D-4121-42CE-9851-271181DD68D7}" dt="2022-05-09T18:01:29.319" v="676" actId="20577"/>
          <ac:spMkLst>
            <pc:docMk/>
            <pc:sldMk cId="2569235681" sldId="274"/>
            <ac:spMk id="84" creationId="{7FCE1904-E9B6-4D6D-BB52-80FB4624BF8F}"/>
          </ac:spMkLst>
        </pc:spChg>
        <pc:spChg chg="add 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117" creationId="{5E8620BE-256B-6A81-A8BE-6B4E3C086470}"/>
          </ac:spMkLst>
        </pc:spChg>
        <pc:spChg chg="del">
          <ac:chgData name="Sven Van de Velde" userId="00b08bc3e1e83696" providerId="LiveId" clId="{B135284D-4121-42CE-9851-271181DD68D7}" dt="2022-05-09T18:05:08.164" v="942" actId="478"/>
          <ac:spMkLst>
            <pc:docMk/>
            <pc:sldMk cId="2569235681" sldId="274"/>
            <ac:spMk id="119" creationId="{89362013-84D8-411C-94E9-9903D9932A42}"/>
          </ac:spMkLst>
        </pc:spChg>
        <pc:spChg chg="mod">
          <ac:chgData name="Sven Van de Velde" userId="00b08bc3e1e83696" providerId="LiveId" clId="{B135284D-4121-42CE-9851-271181DD68D7}" dt="2022-05-09T18:06:22.794" v="993" actId="20577"/>
          <ac:spMkLst>
            <pc:docMk/>
            <pc:sldMk cId="2569235681" sldId="274"/>
            <ac:spMk id="121" creationId="{65BAB5EF-9FCF-4A2C-ABB0-A918BEF7D2A2}"/>
          </ac:spMkLst>
        </pc:spChg>
        <pc:spChg chg="mod">
          <ac:chgData name="Sven Van de Velde" userId="00b08bc3e1e83696" providerId="LiveId" clId="{B135284D-4121-42CE-9851-271181DD68D7}" dt="2022-05-09T18:05:39.946" v="959" actId="20577"/>
          <ac:spMkLst>
            <pc:docMk/>
            <pc:sldMk cId="2569235681" sldId="274"/>
            <ac:spMk id="122" creationId="{51846F9E-F627-4092-A68F-D90D4C8ACBE8}"/>
          </ac:spMkLst>
        </pc:spChg>
        <pc:spChg chg="mod">
          <ac:chgData name="Sven Van de Velde" userId="00b08bc3e1e83696" providerId="LiveId" clId="{B135284D-4121-42CE-9851-271181DD68D7}" dt="2022-05-09T18:05:52.834" v="974" actId="20577"/>
          <ac:spMkLst>
            <pc:docMk/>
            <pc:sldMk cId="2569235681" sldId="274"/>
            <ac:spMk id="128" creationId="{B6D86A31-C361-443F-8927-45E2A48DF0C5}"/>
          </ac:spMkLst>
        </pc:spChg>
        <pc:spChg chg="mod">
          <ac:chgData name="Sven Van de Velde" userId="00b08bc3e1e83696" providerId="LiveId" clId="{B135284D-4121-42CE-9851-271181DD68D7}" dt="2022-05-09T18:06:19.128" v="988" actId="20577"/>
          <ac:spMkLst>
            <pc:docMk/>
            <pc:sldMk cId="2569235681" sldId="274"/>
            <ac:spMk id="129" creationId="{4BE792A5-4A95-4BB6-99AE-0531DD6C6192}"/>
          </ac:spMkLst>
        </pc:spChg>
        <pc:spChg chg="del">
          <ac:chgData name="Sven Van de Velde" userId="00b08bc3e1e83696" providerId="LiveId" clId="{B135284D-4121-42CE-9851-271181DD68D7}" dt="2022-05-09T18:05:05.616" v="941" actId="478"/>
          <ac:spMkLst>
            <pc:docMk/>
            <pc:sldMk cId="2569235681" sldId="274"/>
            <ac:spMk id="132" creationId="{7F80F30A-1A84-4DE0-8482-FA154D4E084C}"/>
          </ac:spMkLst>
        </pc:spChg>
        <pc:spChg chg="mod">
          <ac:chgData name="Sven Van de Velde" userId="00b08bc3e1e83696" providerId="LiveId" clId="{B135284D-4121-42CE-9851-271181DD68D7}" dt="2022-05-09T18:01:40.385" v="681" actId="20577"/>
          <ac:spMkLst>
            <pc:docMk/>
            <pc:sldMk cId="2569235681" sldId="274"/>
            <ac:spMk id="152" creationId="{5A33EDFF-5287-42F3-A877-2C393D6EB429}"/>
          </ac:spMkLst>
        </pc:spChg>
        <pc:spChg chg="mod">
          <ac:chgData name="Sven Van de Velde" userId="00b08bc3e1e83696" providerId="LiveId" clId="{B135284D-4121-42CE-9851-271181DD68D7}" dt="2022-05-09T17:59:57.227" v="637" actId="14100"/>
          <ac:spMkLst>
            <pc:docMk/>
            <pc:sldMk cId="2569235681" sldId="274"/>
            <ac:spMk id="166" creationId="{5C8E82B5-5CD9-4ED7-9B40-496EF79BDE6A}"/>
          </ac:spMkLst>
        </pc:spChg>
        <pc:spChg chg="mod">
          <ac:chgData name="Sven Van de Velde" userId="00b08bc3e1e83696" providerId="LiveId" clId="{B135284D-4121-42CE-9851-271181DD68D7}" dt="2022-05-09T18:01:47.051" v="684" actId="20577"/>
          <ac:spMkLst>
            <pc:docMk/>
            <pc:sldMk cId="2569235681" sldId="274"/>
            <ac:spMk id="168" creationId="{600A69A8-399A-405F-A2C8-4C00DE46B722}"/>
          </ac:spMkLst>
        </pc:spChg>
        <pc:spChg chg="mod">
          <ac:chgData name="Sven Van de Velde" userId="00b08bc3e1e83696" providerId="LiveId" clId="{B135284D-4121-42CE-9851-271181DD68D7}" dt="2022-05-09T17:55:42.278" v="235"/>
          <ac:spMkLst>
            <pc:docMk/>
            <pc:sldMk cId="2569235681" sldId="274"/>
            <ac:spMk id="196" creationId="{C4BD91A3-0461-4C58-83F6-E1524E3CF6E1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39" creationId="{3CFCC908-F619-4FBB-9BE1-50163406A81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2" creationId="{A9DE1412-E84B-48DB-BA18-FD34688BD3D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3" creationId="{A1D331A3-52D0-49F5-B570-81B3C7D2EE3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4" creationId="{31A8D56C-D2E0-4861-82B7-67A32BEC1C7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5" creationId="{74B6CEFC-BAF0-44E2-9D81-2C6EF88DAC1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6" creationId="{5BBEC8DD-3AD8-40DA-9DB6-DAEC97B84C7C}"/>
          </ac:spMkLst>
        </pc:spChg>
        <pc:spChg chg="mod">
          <ac:chgData name="Sven Van de Velde" userId="00b08bc3e1e83696" providerId="LiveId" clId="{B135284D-4121-42CE-9851-271181DD68D7}" dt="2022-05-09T17:55:00.747" v="229" actId="20577"/>
          <ac:spMkLst>
            <pc:docMk/>
            <pc:sldMk cId="2569235681" sldId="274"/>
            <ac:spMk id="247" creationId="{135D8EED-5BAB-490D-950A-F1001854EF5B}"/>
          </ac:spMkLst>
        </pc:spChg>
        <pc:spChg chg="mod">
          <ac:chgData name="Sven Van de Velde" userId="00b08bc3e1e83696" providerId="LiveId" clId="{B135284D-4121-42CE-9851-271181DD68D7}" dt="2022-05-09T17:59:12.424" v="559" actId="20577"/>
          <ac:spMkLst>
            <pc:docMk/>
            <pc:sldMk cId="2569235681" sldId="274"/>
            <ac:spMk id="248" creationId="{9FFE9B26-D5AB-4EF0-B6BC-55FA94ECCCAA}"/>
          </ac:spMkLst>
        </pc:spChg>
        <pc:spChg chg="mod">
          <ac:chgData name="Sven Van de Velde" userId="00b08bc3e1e83696" providerId="LiveId" clId="{B135284D-4121-42CE-9851-271181DD68D7}" dt="2022-05-09T17:59:25.616" v="599" actId="20577"/>
          <ac:spMkLst>
            <pc:docMk/>
            <pc:sldMk cId="2569235681" sldId="274"/>
            <ac:spMk id="249" creationId="{582ECA0E-E88F-4DB9-A09D-EF999A97C99A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0" creationId="{2DEA7FF4-C172-44BF-902B-A3D3BB3B2D0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1" creationId="{CA39FF96-AB32-425E-89F6-412B0D1E995F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2" creationId="{6B194F4F-81E8-425B-9D89-C09130A8DAA5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301" creationId="{696132A7-0825-442A-A029-2568927B2091}"/>
          </ac:spMkLst>
        </pc:spChg>
        <pc:picChg chg="mod">
          <ac:chgData name="Sven Van de Velde" userId="00b08bc3e1e83696" providerId="LiveId" clId="{B135284D-4121-42CE-9851-271181DD68D7}" dt="2022-05-09T17:49:42.631" v="17" actId="1037"/>
          <ac:picMkLst>
            <pc:docMk/>
            <pc:sldMk cId="2569235681" sldId="274"/>
            <ac:picMk id="321" creationId="{601C5A0F-A075-4630-8EE8-61CAD39D5341}"/>
          </ac:picMkLst>
        </pc:picChg>
        <pc:cxnChg chg="mod">
          <ac:chgData name="Sven Van de Velde" userId="00b08bc3e1e83696" providerId="LiveId" clId="{B135284D-4121-42CE-9851-271181DD68D7}" dt="2022-05-09T17:58:41.223" v="457" actId="1035"/>
          <ac:cxnSpMkLst>
            <pc:docMk/>
            <pc:sldMk cId="2569235681" sldId="274"/>
            <ac:cxnSpMk id="64" creationId="{AEC55BF8-7C12-4CFE-A284-91B29B1CD0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30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3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67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72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854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13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197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96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76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986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2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9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3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9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52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8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7FB2-9B62-4320-A18B-50C5D4384072}" type="datetimeFigureOut">
              <a:rPr lang="nl-BE" smtClean="0"/>
              <a:t>6/09/2022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98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3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694FE1A7-5E12-4CAF-818B-54A6D0E06BF6}"/>
              </a:ext>
            </a:extLst>
          </p:cNvPr>
          <p:cNvSpPr txBox="1"/>
          <p:nvPr/>
        </p:nvSpPr>
        <p:spPr>
          <a:xfrm>
            <a:off x="7986000" y="1719000"/>
            <a:ext cx="3531398" cy="3841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VRAM LRU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Least Recently Used CACHE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75" y="1306606"/>
            <a:ext cx="4213521" cy="421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25870</TotalTime>
  <Words>2664</Words>
  <Application>Microsoft Office PowerPoint</Application>
  <PresentationFormat>Widescreen</PresentationFormat>
  <Paragraphs>1033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7</cp:revision>
  <dcterms:created xsi:type="dcterms:W3CDTF">2021-02-21T16:24:44Z</dcterms:created>
  <dcterms:modified xsi:type="dcterms:W3CDTF">2022-09-06T07:37:23Z</dcterms:modified>
</cp:coreProperties>
</file>