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67" r:id="rId2"/>
    <p:sldId id="286" r:id="rId3"/>
    <p:sldId id="289" r:id="rId4"/>
    <p:sldId id="290" r:id="rId5"/>
    <p:sldId id="291" r:id="rId6"/>
    <p:sldId id="292" r:id="rId7"/>
    <p:sldId id="294" r:id="rId8"/>
    <p:sldId id="285" r:id="rId9"/>
    <p:sldId id="284" r:id="rId10"/>
    <p:sldId id="274" r:id="rId11"/>
    <p:sldId id="270" r:id="rId12"/>
    <p:sldId id="268" r:id="rId13"/>
    <p:sldId id="269" r:id="rId14"/>
    <p:sldId id="266" r:id="rId15"/>
    <p:sldId id="281" r:id="rId16"/>
    <p:sldId id="279" r:id="rId17"/>
    <p:sldId id="282" r:id="rId18"/>
    <p:sldId id="283" r:id="rId19"/>
    <p:sldId id="276" r:id="rId20"/>
    <p:sldId id="277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n Van de Velde" initials="SVdV" lastIdx="1" clrIdx="0">
    <p:extLst>
      <p:ext uri="{19B8F6BF-5375-455C-9EA6-DF929625EA0E}">
        <p15:presenceInfo xmlns:p15="http://schemas.microsoft.com/office/powerpoint/2012/main" userId="00b08bc3e1e836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9DE"/>
    <a:srgbClr val="CBA9E5"/>
    <a:srgbClr val="FFFFFF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DC8E9-8DBC-4AC2-B4C2-0B91AC9214ED}" v="16" dt="2022-11-12T18:58:27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8" autoAdjust="0"/>
    <p:restoredTop sz="96357" autoAdjust="0"/>
  </p:normalViewPr>
  <p:slideViewPr>
    <p:cSldViewPr>
      <p:cViewPr varScale="1">
        <p:scale>
          <a:sx n="117" d="100"/>
          <a:sy n="117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 Velde" userId="00b08bc3e1e83696" providerId="LiveId" clId="{A25D7637-D0B6-4F5D-BABA-66A05ED2ACB9}"/>
    <pc:docChg chg="undo redo custSel addSld delSld modSld modMainMaster">
      <pc:chgData name="Sven Van de Velde" userId="00b08bc3e1e83696" providerId="LiveId" clId="{A25D7637-D0B6-4F5D-BABA-66A05ED2ACB9}" dt="2022-11-03T11:41:28.888" v="8138" actId="207"/>
      <pc:docMkLst>
        <pc:docMk/>
      </pc:docMkLst>
      <pc:sldChg chg="modSp mod">
        <pc:chgData name="Sven Van de Velde" userId="00b08bc3e1e83696" providerId="LiveId" clId="{A25D7637-D0B6-4F5D-BABA-66A05ED2ACB9}" dt="2022-11-03T11:37:17.470" v="8114" actId="20577"/>
        <pc:sldMkLst>
          <pc:docMk/>
          <pc:sldMk cId="2256711596" sldId="267"/>
        </pc:sldMkLst>
        <pc:spChg chg="mod">
          <ac:chgData name="Sven Van de Velde" userId="00b08bc3e1e83696" providerId="LiveId" clId="{A25D7637-D0B6-4F5D-BABA-66A05ED2ACB9}" dt="2022-11-03T11:37:17.470" v="8114" actId="20577"/>
          <ac:spMkLst>
            <pc:docMk/>
            <pc:sldMk cId="2256711596" sldId="267"/>
            <ac:spMk id="6" creationId="{496EC802-92BA-30A9-6235-7D71816CF6C8}"/>
          </ac:spMkLst>
        </pc:spChg>
      </pc:sldChg>
      <pc:sldChg chg="addSp delSp modSp mod modClrScheme chgLayout">
        <pc:chgData name="Sven Van de Velde" userId="00b08bc3e1e83696" providerId="LiveId" clId="{A25D7637-D0B6-4F5D-BABA-66A05ED2ACB9}" dt="2022-11-03T11:37:41.071" v="8117" actId="1076"/>
        <pc:sldMkLst>
          <pc:docMk/>
          <pc:sldMk cId="1223737043" sldId="286"/>
        </pc:sldMkLst>
        <pc:spChg chg="add del mod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2" creationId="{24557C78-E3B8-6FEB-F7A3-B5FD2E9F74DB}"/>
          </ac:spMkLst>
        </pc:spChg>
        <pc:spChg chg="add del mod or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3" creationId="{A9DFF4F6-0D68-7982-CB7F-FA52F3308CB2}"/>
          </ac:spMkLst>
        </pc:spChg>
        <pc:spChg chg="add del mo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4" creationId="{3EEEDD0D-F41F-97E0-E4B5-8CE21D64B79D}"/>
          </ac:spMkLst>
        </pc:spChg>
        <pc:spChg chg="add del mo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5" creationId="{476D172E-B349-3C3A-D7C2-DA232C8237F6}"/>
          </ac:spMkLst>
        </pc:spChg>
        <pc:spChg chg="add del mod ord">
          <ac:chgData name="Sven Van de Velde" userId="00b08bc3e1e83696" providerId="LiveId" clId="{A25D7637-D0B6-4F5D-BABA-66A05ED2ACB9}" dt="2022-11-03T08:56:36.168" v="6064" actId="700"/>
          <ac:spMkLst>
            <pc:docMk/>
            <pc:sldMk cId="1223737043" sldId="286"/>
            <ac:spMk id="6" creationId="{A659C4CB-4E6B-A32F-15EA-DA06E5E20BA2}"/>
          </ac:spMkLst>
        </pc:spChg>
        <pc:spChg chg="add del mod ord">
          <ac:chgData name="Sven Van de Velde" userId="00b08bc3e1e83696" providerId="LiveId" clId="{A25D7637-D0B6-4F5D-BABA-66A05ED2ACB9}" dt="2022-11-03T08:56:54.722" v="6065" actId="700"/>
          <ac:spMkLst>
            <pc:docMk/>
            <pc:sldMk cId="1223737043" sldId="286"/>
            <ac:spMk id="7" creationId="{CF46F90E-0782-AFCB-3520-B36BDFA339DE}"/>
          </ac:spMkLst>
        </pc:spChg>
        <pc:spChg chg="add del mod ord">
          <ac:chgData name="Sven Van de Velde" userId="00b08bc3e1e83696" providerId="LiveId" clId="{A25D7637-D0B6-4F5D-BABA-66A05ED2ACB9}" dt="2022-11-03T08:56:54.722" v="6065" actId="700"/>
          <ac:spMkLst>
            <pc:docMk/>
            <pc:sldMk cId="1223737043" sldId="286"/>
            <ac:spMk id="8" creationId="{830655ED-CCBC-62F2-3E6F-2F7DB04A9D18}"/>
          </ac:spMkLst>
        </pc:spChg>
        <pc:spChg chg="add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9" creationId="{316D9F65-8341-C588-CED1-E06B100BAF5E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0" creationId="{B999B7D2-26FC-794B-0467-40FE280E6BBE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1" creationId="{06CB4425-0517-1FA9-5B12-96F99E11BEDD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2" creationId="{F5476B21-AD00-9EF8-AF4A-665C8E98C6BA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3" creationId="{88C2A8C9-4ADE-4F42-F99D-9B9DF66A4D47}"/>
          </ac:spMkLst>
        </pc:spChg>
        <pc:spChg chg="add mod ord">
          <ac:chgData name="Sven Van de Velde" userId="00b08bc3e1e83696" providerId="LiveId" clId="{A25D7637-D0B6-4F5D-BABA-66A05ED2ACB9}" dt="2022-11-03T11:35:31.999" v="8104" actId="207"/>
          <ac:spMkLst>
            <pc:docMk/>
            <pc:sldMk cId="1223737043" sldId="286"/>
            <ac:spMk id="14" creationId="{4FB0A02C-7EBB-C558-DB7A-F66170D603B6}"/>
          </ac:spMkLst>
        </pc:spChg>
        <pc:spChg chg="add mod ord">
          <ac:chgData name="Sven Van de Velde" userId="00b08bc3e1e83696" providerId="LiveId" clId="{A25D7637-D0B6-4F5D-BABA-66A05ED2ACB9}" dt="2022-11-03T11:30:22.846" v="7794" actId="207"/>
          <ac:spMkLst>
            <pc:docMk/>
            <pc:sldMk cId="1223737043" sldId="286"/>
            <ac:spMk id="15" creationId="{4430FEFB-DF8C-FF31-69D1-F9A689588D11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31" creationId="{ACFDF42E-1246-4F60-1F28-F3D267B03483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5" creationId="{C5EB797B-5BC0-BC93-4DC8-CA8DA245022D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6" creationId="{42C70146-8229-AE6C-803D-FE6A923B82EC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7" creationId="{F3A4D2AD-F01E-9296-A21C-817F3F1D5A4B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8" creationId="{300FFD5D-C987-54CE-3F9F-7C0128294C8F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9" creationId="{5B774F26-C500-BF32-B1E4-239AC2605A05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70" creationId="{E371E4CB-75DD-A512-F1AF-344DF51A3516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0" creationId="{17B56C93-29ED-464D-04A0-DBC481587CA9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1" creationId="{35EB4FB5-8A22-0ADC-55F5-0CCC94BCB1EF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2" creationId="{99BCD4B8-BA22-B4DC-0221-C288F689AEF8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3" creationId="{0612BD47-AADE-1551-7513-D4C7AFAF2DF2}"/>
          </ac:spMkLst>
        </pc:spChg>
        <pc:grpChg chg="del">
          <ac:chgData name="Sven Van de Velde" userId="00b08bc3e1e83696" providerId="LiveId" clId="{A25D7637-D0B6-4F5D-BABA-66A05ED2ACB9}" dt="2022-10-30T12:27:31.504" v="17" actId="478"/>
          <ac:grpSpMkLst>
            <pc:docMk/>
            <pc:sldMk cId="1223737043" sldId="286"/>
            <ac:grpSpMk id="189" creationId="{B9BDAC8C-F7B2-2168-4D85-730A1FD12E8C}"/>
          </ac:grpSpMkLst>
        </pc:grpChg>
        <pc:grpChg chg="del">
          <ac:chgData name="Sven Van de Velde" userId="00b08bc3e1e83696" providerId="LiveId" clId="{A25D7637-D0B6-4F5D-BABA-66A05ED2ACB9}" dt="2022-11-03T08:44:57.357" v="5986" actId="478"/>
          <ac:grpSpMkLst>
            <pc:docMk/>
            <pc:sldMk cId="1223737043" sldId="286"/>
            <ac:grpSpMk id="190" creationId="{A278B683-71A7-4F4E-49A0-1D3817B4603B}"/>
          </ac:grpSpMkLst>
        </pc:grpChg>
        <pc:graphicFrameChg chg="del">
          <ac:chgData name="Sven Van de Velde" userId="00b08bc3e1e83696" providerId="LiveId" clId="{A25D7637-D0B6-4F5D-BABA-66A05ED2ACB9}" dt="2022-11-03T08:44:57.357" v="5986" actId="478"/>
          <ac:graphicFrameMkLst>
            <pc:docMk/>
            <pc:sldMk cId="1223737043" sldId="286"/>
            <ac:graphicFrameMk id="116" creationId="{48405840-2EF2-3126-9ADE-159E85B62E13}"/>
          </ac:graphicFrameMkLst>
        </pc:graphicFrameChg>
        <pc:picChg chg="add mod">
          <ac:chgData name="Sven Van de Velde" userId="00b08bc3e1e83696" providerId="LiveId" clId="{A25D7637-D0B6-4F5D-BABA-66A05ED2ACB9}" dt="2022-11-03T11:37:41.071" v="8117" actId="1076"/>
          <ac:picMkLst>
            <pc:docMk/>
            <pc:sldMk cId="1223737043" sldId="286"/>
            <ac:picMk id="16" creationId="{FC43F48C-44CB-9081-0BB6-582C4E05A635}"/>
          </ac:picMkLst>
        </pc:picChg>
        <pc:cxnChg chg="del mod">
          <ac:chgData name="Sven Van de Velde" userId="00b08bc3e1e83696" providerId="LiveId" clId="{A25D7637-D0B6-4F5D-BABA-66A05ED2ACB9}" dt="2022-11-03T08:44:57.357" v="5986" actId="478"/>
          <ac:cxnSpMkLst>
            <pc:docMk/>
            <pc:sldMk cId="1223737043" sldId="286"/>
            <ac:cxnSpMk id="174" creationId="{D1F79743-5899-C6CA-1FB8-559411461FCB}"/>
          </ac:cxnSpMkLst>
        </pc:cxnChg>
        <pc:cxnChg chg="del mod">
          <ac:chgData name="Sven Van de Velde" userId="00b08bc3e1e83696" providerId="LiveId" clId="{A25D7637-D0B6-4F5D-BABA-66A05ED2ACB9}" dt="2022-11-03T08:44:57.357" v="5986" actId="478"/>
          <ac:cxnSpMkLst>
            <pc:docMk/>
            <pc:sldMk cId="1223737043" sldId="286"/>
            <ac:cxnSpMk id="177" creationId="{1DAF7664-EEEE-11B5-9D53-9A8EBA1319F2}"/>
          </ac:cxnSpMkLst>
        </pc:cxnChg>
      </pc:sldChg>
      <pc:sldChg chg="modSp del mod">
        <pc:chgData name="Sven Van de Velde" userId="00b08bc3e1e83696" providerId="LiveId" clId="{A25D7637-D0B6-4F5D-BABA-66A05ED2ACB9}" dt="2022-11-03T11:29:04.117" v="7773" actId="2696"/>
        <pc:sldMkLst>
          <pc:docMk/>
          <pc:sldMk cId="3633715182" sldId="287"/>
        </pc:sldMkLst>
        <pc:spChg chg="mod">
          <ac:chgData name="Sven Van de Velde" userId="00b08bc3e1e83696" providerId="LiveId" clId="{A25D7637-D0B6-4F5D-BABA-66A05ED2ACB9}" dt="2022-10-30T12:27:47.609" v="19" actId="20577"/>
          <ac:spMkLst>
            <pc:docMk/>
            <pc:sldMk cId="3633715182" sldId="287"/>
            <ac:spMk id="187" creationId="{1F4C47D7-8B3C-A066-1DC2-F706544ACB2D}"/>
          </ac:spMkLst>
        </pc:spChg>
        <pc:spChg chg="mod">
          <ac:chgData name="Sven Van de Velde" userId="00b08bc3e1e83696" providerId="LiveId" clId="{A25D7637-D0B6-4F5D-BABA-66A05ED2ACB9}" dt="2022-10-30T12:29:00.652" v="23" actId="1076"/>
          <ac:spMkLst>
            <pc:docMk/>
            <pc:sldMk cId="3633715182" sldId="287"/>
            <ac:spMk id="191" creationId="{FEDA0346-D299-11EA-151A-AB7619354C5B}"/>
          </ac:spMkLst>
        </pc:spChg>
        <pc:grpChg chg="mod">
          <ac:chgData name="Sven Van de Velde" userId="00b08bc3e1e83696" providerId="LiveId" clId="{A25D7637-D0B6-4F5D-BABA-66A05ED2ACB9}" dt="2022-10-30T12:29:19.003" v="26" actId="1076"/>
          <ac:grpSpMkLst>
            <pc:docMk/>
            <pc:sldMk cId="3633715182" sldId="287"/>
            <ac:grpSpMk id="190" creationId="{A278B683-71A7-4F4E-49A0-1D3817B4603B}"/>
          </ac:grpSpMkLst>
        </pc:grpChg>
        <pc:cxnChg chg="mod">
          <ac:chgData name="Sven Van de Velde" userId="00b08bc3e1e83696" providerId="LiveId" clId="{A25D7637-D0B6-4F5D-BABA-66A05ED2ACB9}" dt="2022-10-31T04:38:16.848" v="49" actId="208"/>
          <ac:cxnSpMkLst>
            <pc:docMk/>
            <pc:sldMk cId="3633715182" sldId="287"/>
            <ac:cxnSpMk id="3" creationId="{FCD516E2-18C6-8FFF-DA24-06BD7AECB686}"/>
          </ac:cxnSpMkLst>
        </pc:cxnChg>
        <pc:cxnChg chg="mod">
          <ac:chgData name="Sven Van de Velde" userId="00b08bc3e1e83696" providerId="LiveId" clId="{A25D7637-D0B6-4F5D-BABA-66A05ED2ACB9}" dt="2022-10-30T12:28:21.683" v="21"/>
          <ac:cxnSpMkLst>
            <pc:docMk/>
            <pc:sldMk cId="3633715182" sldId="287"/>
            <ac:cxnSpMk id="174" creationId="{D1F79743-5899-C6CA-1FB8-559411461FCB}"/>
          </ac:cxnSpMkLst>
        </pc:cxnChg>
        <pc:cxnChg chg="mod">
          <ac:chgData name="Sven Van de Velde" userId="00b08bc3e1e83696" providerId="LiveId" clId="{A25D7637-D0B6-4F5D-BABA-66A05ED2ACB9}" dt="2022-10-30T12:29:19.003" v="26" actId="1076"/>
          <ac:cxnSpMkLst>
            <pc:docMk/>
            <pc:sldMk cId="3633715182" sldId="287"/>
            <ac:cxnSpMk id="177" creationId="{1DAF7664-EEEE-11B5-9D53-9A8EBA1319F2}"/>
          </ac:cxnSpMkLst>
        </pc:cxnChg>
      </pc:sldChg>
      <pc:sldChg chg="delSp modSp del mod">
        <pc:chgData name="Sven Van de Velde" userId="00b08bc3e1e83696" providerId="LiveId" clId="{A25D7637-D0B6-4F5D-BABA-66A05ED2ACB9}" dt="2022-11-03T11:29:04.117" v="7773" actId="2696"/>
        <pc:sldMkLst>
          <pc:docMk/>
          <pc:sldMk cId="4110455623" sldId="288"/>
        </pc:sldMkLst>
        <pc:spChg chg="mod">
          <ac:chgData name="Sven Van de Velde" userId="00b08bc3e1e83696" providerId="LiveId" clId="{A25D7637-D0B6-4F5D-BABA-66A05ED2ACB9}" dt="2022-10-30T12:30:43.653" v="36" actId="20577"/>
          <ac:spMkLst>
            <pc:docMk/>
            <pc:sldMk cId="4110455623" sldId="288"/>
            <ac:spMk id="167" creationId="{F3A4D2AD-F01E-9296-A21C-817F3F1D5A4B}"/>
          </ac:spMkLst>
        </pc:spChg>
        <pc:spChg chg="mod">
          <ac:chgData name="Sven Van de Velde" userId="00b08bc3e1e83696" providerId="LiveId" clId="{A25D7637-D0B6-4F5D-BABA-66A05ED2ACB9}" dt="2022-10-30T12:32:58.959" v="46" actId="20577"/>
          <ac:spMkLst>
            <pc:docMk/>
            <pc:sldMk cId="4110455623" sldId="288"/>
            <ac:spMk id="182" creationId="{99BCD4B8-BA22-B4DC-0221-C288F689AEF8}"/>
          </ac:spMkLst>
        </pc:spChg>
        <pc:spChg chg="mod">
          <ac:chgData name="Sven Van de Velde" userId="00b08bc3e1e83696" providerId="LiveId" clId="{A25D7637-D0B6-4F5D-BABA-66A05ED2ACB9}" dt="2022-10-30T12:29:46.229" v="31" actId="1076"/>
          <ac:spMkLst>
            <pc:docMk/>
            <pc:sldMk cId="4110455623" sldId="288"/>
            <ac:spMk id="191" creationId="{FEDA0346-D299-11EA-151A-AB7619354C5B}"/>
          </ac:spMkLst>
        </pc:spChg>
        <pc:grpChg chg="mod">
          <ac:chgData name="Sven Van de Velde" userId="00b08bc3e1e83696" providerId="LiveId" clId="{A25D7637-D0B6-4F5D-BABA-66A05ED2ACB9}" dt="2022-10-30T12:31:52.407" v="43" actId="1076"/>
          <ac:grpSpMkLst>
            <pc:docMk/>
            <pc:sldMk cId="4110455623" sldId="288"/>
            <ac:grpSpMk id="189" creationId="{B9BDAC8C-F7B2-2168-4D85-730A1FD12E8C}"/>
          </ac:grpSpMkLst>
        </pc:grpChg>
        <pc:grpChg chg="mod">
          <ac:chgData name="Sven Van de Velde" userId="00b08bc3e1e83696" providerId="LiveId" clId="{A25D7637-D0B6-4F5D-BABA-66A05ED2ACB9}" dt="2022-10-30T12:29:54.681" v="33" actId="1076"/>
          <ac:grpSpMkLst>
            <pc:docMk/>
            <pc:sldMk cId="4110455623" sldId="288"/>
            <ac:grpSpMk id="190" creationId="{A278B683-71A7-4F4E-49A0-1D3817B4603B}"/>
          </ac:grpSpMkLst>
        </pc:grpChg>
        <pc:graphicFrameChg chg="mod">
          <ac:chgData name="Sven Van de Velde" userId="00b08bc3e1e83696" providerId="LiveId" clId="{A25D7637-D0B6-4F5D-BABA-66A05ED2ACB9}" dt="2022-10-30T12:31:42.209" v="42" actId="1076"/>
          <ac:graphicFrameMkLst>
            <pc:docMk/>
            <pc:sldMk cId="4110455623" sldId="288"/>
            <ac:graphicFrameMk id="116" creationId="{48405840-2EF2-3126-9ADE-159E85B62E13}"/>
          </ac:graphicFrameMkLst>
        </pc:graphicFrameChg>
        <pc:cxnChg chg="del mod">
          <ac:chgData name="Sven Van de Velde" userId="00b08bc3e1e83696" providerId="LiveId" clId="{A25D7637-D0B6-4F5D-BABA-66A05ED2ACB9}" dt="2022-10-30T12:32:03.943" v="44" actId="478"/>
          <ac:cxnSpMkLst>
            <pc:docMk/>
            <pc:sldMk cId="4110455623" sldId="288"/>
            <ac:cxnSpMk id="3" creationId="{FCD516E2-18C6-8FFF-DA24-06BD7AECB686}"/>
          </ac:cxnSpMkLst>
        </pc:cxnChg>
        <pc:cxnChg chg="mod">
          <ac:chgData name="Sven Van de Velde" userId="00b08bc3e1e83696" providerId="LiveId" clId="{A25D7637-D0B6-4F5D-BABA-66A05ED2ACB9}" dt="2022-10-30T12:34:56.905" v="48"/>
          <ac:cxnSpMkLst>
            <pc:docMk/>
            <pc:sldMk cId="4110455623" sldId="288"/>
            <ac:cxnSpMk id="174" creationId="{D1F79743-5899-C6CA-1FB8-559411461FCB}"/>
          </ac:cxnSpMkLst>
        </pc:cxnChg>
        <pc:cxnChg chg="mod">
          <ac:chgData name="Sven Van de Velde" userId="00b08bc3e1e83696" providerId="LiveId" clId="{A25D7637-D0B6-4F5D-BABA-66A05ED2ACB9}" dt="2022-10-30T12:34:49.999" v="47"/>
          <ac:cxnSpMkLst>
            <pc:docMk/>
            <pc:sldMk cId="4110455623" sldId="288"/>
            <ac:cxnSpMk id="177" creationId="{1DAF7664-EEEE-11B5-9D53-9A8EBA1319F2}"/>
          </ac:cxnSpMkLst>
        </pc:cxnChg>
      </pc:sldChg>
      <pc:sldChg chg="modSp add del mod">
        <pc:chgData name="Sven Van de Velde" userId="00b08bc3e1e83696" providerId="LiveId" clId="{A25D7637-D0B6-4F5D-BABA-66A05ED2ACB9}" dt="2022-10-30T12:31:32.282" v="40"/>
        <pc:sldMkLst>
          <pc:docMk/>
          <pc:sldMk cId="604332059" sldId="289"/>
        </pc:sldMkLst>
        <pc:spChg chg="mod">
          <ac:chgData name="Sven Van de Velde" userId="00b08bc3e1e83696" providerId="LiveId" clId="{A25D7637-D0B6-4F5D-BABA-66A05ED2ACB9}" dt="2022-10-30T12:31:01.588" v="39" actId="1076"/>
          <ac:spMkLst>
            <pc:docMk/>
            <pc:sldMk cId="604332059" sldId="289"/>
            <ac:spMk id="187" creationId="{1F4C47D7-8B3C-A066-1DC2-F706544ACB2D}"/>
          </ac:spMkLst>
        </pc:spChg>
      </pc:sldChg>
      <pc:sldChg chg="addSp delSp modSp add mod">
        <pc:chgData name="Sven Van de Velde" userId="00b08bc3e1e83696" providerId="LiveId" clId="{A25D7637-D0B6-4F5D-BABA-66A05ED2ACB9}" dt="2022-11-03T11:41:28.888" v="8138" actId="207"/>
        <pc:sldMkLst>
          <pc:docMk/>
          <pc:sldMk cId="3496050008" sldId="289"/>
        </pc:sldMkLst>
        <pc:spChg chg="del">
          <ac:chgData name="Sven Van de Velde" userId="00b08bc3e1e83696" providerId="LiveId" clId="{A25D7637-D0B6-4F5D-BABA-66A05ED2ACB9}" dt="2022-11-01T13:28:47.052" v="56" actId="478"/>
          <ac:spMkLst>
            <pc:docMk/>
            <pc:sldMk cId="3496050008" sldId="289"/>
            <ac:spMk id="2" creationId="{24557C78-E3B8-6FEB-F7A3-B5FD2E9F74DB}"/>
          </ac:spMkLst>
        </pc:spChg>
        <pc:spChg chg="add del mod">
          <ac:chgData name="Sven Van de Velde" userId="00b08bc3e1e83696" providerId="LiveId" clId="{A25D7637-D0B6-4F5D-BABA-66A05ED2ACB9}" dt="2022-11-01T20:24:03.308" v="826"/>
          <ac:spMkLst>
            <pc:docMk/>
            <pc:sldMk cId="3496050008" sldId="289"/>
            <ac:spMk id="2" creationId="{6CACE5A1-8F83-14E5-32AC-FED864FEFA5F}"/>
          </ac:spMkLst>
        </pc:spChg>
        <pc:spChg chg="add del mod">
          <ac:chgData name="Sven Van de Velde" userId="00b08bc3e1e83696" providerId="LiveId" clId="{A25D7637-D0B6-4F5D-BABA-66A05ED2ACB9}" dt="2022-11-01T13:28:52.031" v="58" actId="478"/>
          <ac:spMkLst>
            <pc:docMk/>
            <pc:sldMk cId="3496050008" sldId="289"/>
            <ac:spMk id="3" creationId="{B83E9235-9AE6-1607-8E8A-394E1CA95CAE}"/>
          </ac:spMkLst>
        </pc:spChg>
        <pc:spChg chg="mod">
          <ac:chgData name="Sven Van de Velde" userId="00b08bc3e1e83696" providerId="LiveId" clId="{A25D7637-D0B6-4F5D-BABA-66A05ED2ACB9}" dt="2022-11-01T15:22:08.625" v="101" actId="20577"/>
          <ac:spMkLst>
            <pc:docMk/>
            <pc:sldMk cId="3496050008" sldId="289"/>
            <ac:spMk id="5" creationId="{36B426A5-B551-BCAC-625A-81AE8C86150A}"/>
          </ac:spMkLst>
        </pc:spChg>
        <pc:spChg chg="mod">
          <ac:chgData name="Sven Van de Velde" userId="00b08bc3e1e83696" providerId="LiveId" clId="{A25D7637-D0B6-4F5D-BABA-66A05ED2ACB9}" dt="2022-11-01T13:29:15.968" v="86" actId="1076"/>
          <ac:spMkLst>
            <pc:docMk/>
            <pc:sldMk cId="3496050008" sldId="289"/>
            <ac:spMk id="6" creationId="{6C334ABF-B400-551C-BB56-868C34F9A51C}"/>
          </ac:spMkLst>
        </pc:spChg>
        <pc:spChg chg="add del mod">
          <ac:chgData name="Sven Van de Velde" userId="00b08bc3e1e83696" providerId="LiveId" clId="{A25D7637-D0B6-4F5D-BABA-66A05ED2ACB9}" dt="2022-11-01T20:49:20.913" v="1148" actId="478"/>
          <ac:spMkLst>
            <pc:docMk/>
            <pc:sldMk cId="3496050008" sldId="289"/>
            <ac:spMk id="6" creationId="{6FE82B9F-59ED-9588-4825-4BC394E0FB1F}"/>
          </ac:spMkLst>
        </pc:spChg>
        <pc:spChg chg="add 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7" creationId="{F8D46450-485E-DF3B-CB75-A5F42A25B98F}"/>
          </ac:spMkLst>
        </pc:spChg>
        <pc:spChg chg="add del mod">
          <ac:chgData name="Sven Van de Velde" userId="00b08bc3e1e83696" providerId="LiveId" clId="{A25D7637-D0B6-4F5D-BABA-66A05ED2ACB9}" dt="2022-11-01T15:24:06.585" v="134" actId="478"/>
          <ac:spMkLst>
            <pc:docMk/>
            <pc:sldMk cId="3496050008" sldId="289"/>
            <ac:spMk id="9" creationId="{4093A32C-B1D5-73D1-2865-C17E0CCF0CF1}"/>
          </ac:spMkLst>
        </pc:spChg>
        <pc:spChg chg="mod">
          <ac:chgData name="Sven Van de Velde" userId="00b08bc3e1e83696" providerId="LiveId" clId="{A25D7637-D0B6-4F5D-BABA-66A05ED2ACB9}" dt="2022-11-03T08:09:59.164" v="5531"/>
          <ac:spMkLst>
            <pc:docMk/>
            <pc:sldMk cId="3496050008" sldId="289"/>
            <ac:spMk id="10" creationId="{059D6987-1322-2A08-F416-422A80E320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1" creationId="{4965D2D3-B45B-7619-4F4A-5F7F7D4DDE30}"/>
          </ac:spMkLst>
        </pc:spChg>
        <pc:spChg chg="mod">
          <ac:chgData name="Sven Van de Velde" userId="00b08bc3e1e83696" providerId="LiveId" clId="{A25D7637-D0B6-4F5D-BABA-66A05ED2ACB9}" dt="2022-11-03T08:09:59.164" v="5531"/>
          <ac:spMkLst>
            <pc:docMk/>
            <pc:sldMk cId="3496050008" sldId="289"/>
            <ac:spMk id="11" creationId="{890685CC-B195-7C9A-0108-D86C37552B6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" creationId="{990F7E7A-0235-7E5B-6517-96A60BE595C4}"/>
          </ac:spMkLst>
        </pc:spChg>
        <pc:spChg chg="mod">
          <ac:chgData name="Sven Van de Velde" userId="00b08bc3e1e83696" providerId="LiveId" clId="{A25D7637-D0B6-4F5D-BABA-66A05ED2ACB9}" dt="2022-11-03T08:10:18.940" v="5585" actId="1035"/>
          <ac:spMkLst>
            <pc:docMk/>
            <pc:sldMk cId="3496050008" sldId="289"/>
            <ac:spMk id="13" creationId="{CC879A1A-F760-AC11-4DB9-F4EAA5D14282}"/>
          </ac:spMkLst>
        </pc:spChg>
        <pc:spChg chg="mod">
          <ac:chgData name="Sven Van de Velde" userId="00b08bc3e1e83696" providerId="LiveId" clId="{A25D7637-D0B6-4F5D-BABA-66A05ED2ACB9}" dt="2022-11-03T08:10:05.727" v="5554"/>
          <ac:spMkLst>
            <pc:docMk/>
            <pc:sldMk cId="3496050008" sldId="289"/>
            <ac:spMk id="14" creationId="{DAA867AA-8EDA-530B-D3AB-417E6C9C14ED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4" creationId="{E14A7D23-165E-2D69-2006-2205C4069C34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5" creationId="{9C6744FC-E076-3F44-FC63-8EC86037ACB6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6" creationId="{47B4F1F8-7B2A-BE79-1EF6-7FC164AAF7D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7" creationId="{662C8A41-7664-28B1-3A63-0E997A616D06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7" creationId="{B8D063F8-E394-1222-771A-EFEBE7CAFAB7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" creationId="{9001E019-19DC-70AC-E6DA-09C751A75703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9" creationId="{F34D3F29-C627-7C32-FCFD-82255FC4159F}"/>
          </ac:spMkLst>
        </pc:spChg>
        <pc:spChg chg="mod">
          <ac:chgData name="Sven Van de Velde" userId="00b08bc3e1e83696" providerId="LiveId" clId="{A25D7637-D0B6-4F5D-BABA-66A05ED2ACB9}" dt="2022-11-01T15:24:22.036" v="141"/>
          <ac:spMkLst>
            <pc:docMk/>
            <pc:sldMk cId="3496050008" sldId="289"/>
            <ac:spMk id="20" creationId="{26BE5E32-91F9-11B9-326D-064E2583991D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20" creationId="{7ED0AC1C-E018-50FD-07FF-BAA52EF5ED80}"/>
          </ac:spMkLst>
        </pc:spChg>
        <pc:spChg chg="mod">
          <ac:chgData name="Sven Van de Velde" userId="00b08bc3e1e83696" providerId="LiveId" clId="{A25D7637-D0B6-4F5D-BABA-66A05ED2ACB9}" dt="2022-11-01T15:24:22.036" v="141"/>
          <ac:spMkLst>
            <pc:docMk/>
            <pc:sldMk cId="3496050008" sldId="289"/>
            <ac:spMk id="21" creationId="{9939A315-D40D-A14E-C99F-DC152BCA3D7B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2" creationId="{E3E36C95-D58A-1E1B-7D3E-CB4AFB11CB88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3" creationId="{1F3F7A93-84A6-5141-D7AC-6E0546B535FB}"/>
          </ac:spMkLst>
        </pc:spChg>
        <pc:spChg chg="mod">
          <ac:chgData name="Sven Van de Velde" userId="00b08bc3e1e83696" providerId="LiveId" clId="{A25D7637-D0B6-4F5D-BABA-66A05ED2ACB9}" dt="2022-11-01T15:24:28.195" v="143"/>
          <ac:spMkLst>
            <pc:docMk/>
            <pc:sldMk cId="3496050008" sldId="289"/>
            <ac:spMk id="23" creationId="{BC695043-543F-93EE-3734-3A5096548025}"/>
          </ac:spMkLst>
        </pc:spChg>
        <pc:spChg chg="mod">
          <ac:chgData name="Sven Van de Velde" userId="00b08bc3e1e83696" providerId="LiveId" clId="{A25D7637-D0B6-4F5D-BABA-66A05ED2ACB9}" dt="2022-11-01T15:24:28.195" v="143"/>
          <ac:spMkLst>
            <pc:docMk/>
            <pc:sldMk cId="3496050008" sldId="289"/>
            <ac:spMk id="24" creationId="{CAD2DF75-F0AF-3B5B-7C39-970ECEF00FB3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5" creationId="{85DECC75-06AF-3BED-0E7F-960ACB24E11C}"/>
          </ac:spMkLst>
        </pc:spChg>
        <pc:spChg chg="mod">
          <ac:chgData name="Sven Van de Velde" userId="00b08bc3e1e83696" providerId="LiveId" clId="{A25D7637-D0B6-4F5D-BABA-66A05ED2ACB9}" dt="2022-11-01T15:24:33.081" v="145"/>
          <ac:spMkLst>
            <pc:docMk/>
            <pc:sldMk cId="3496050008" sldId="289"/>
            <ac:spMk id="26" creationId="{66555ADD-C74F-E8A8-71F3-70F3DC4B7F59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6" creationId="{D4069050-F42C-A87F-1FFC-0B3757BDE7A2}"/>
          </ac:spMkLst>
        </pc:spChg>
        <pc:spChg chg="mod">
          <ac:chgData name="Sven Van de Velde" userId="00b08bc3e1e83696" providerId="LiveId" clId="{A25D7637-D0B6-4F5D-BABA-66A05ED2ACB9}" dt="2022-11-01T15:24:33.081" v="145"/>
          <ac:spMkLst>
            <pc:docMk/>
            <pc:sldMk cId="3496050008" sldId="289"/>
            <ac:spMk id="27" creationId="{F4D80650-3C68-AE0D-B268-DA55D677D886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8" creationId="{8E01658D-AF50-7B1A-9996-201586B821D5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9" creationId="{9CBBB802-11C2-7188-2C27-5DC4C4FF5924}"/>
          </ac:spMkLst>
        </pc:spChg>
        <pc:spChg chg="mod">
          <ac:chgData name="Sven Van de Velde" userId="00b08bc3e1e83696" providerId="LiveId" clId="{A25D7637-D0B6-4F5D-BABA-66A05ED2ACB9}" dt="2022-11-01T15:24:38.037" v="147"/>
          <ac:spMkLst>
            <pc:docMk/>
            <pc:sldMk cId="3496050008" sldId="289"/>
            <ac:spMk id="29" creationId="{E9FB7607-03BE-F082-19A3-B9F9CCCD010E}"/>
          </ac:spMkLst>
        </pc:spChg>
        <pc:spChg chg="mod">
          <ac:chgData name="Sven Van de Velde" userId="00b08bc3e1e83696" providerId="LiveId" clId="{A25D7637-D0B6-4F5D-BABA-66A05ED2ACB9}" dt="2022-11-01T15:24:38.037" v="147"/>
          <ac:spMkLst>
            <pc:docMk/>
            <pc:sldMk cId="3496050008" sldId="289"/>
            <ac:spMk id="30" creationId="{FA31F219-2F2F-D1D5-A4FD-356107524E45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31" creationId="{8033CC63-4733-6B54-9477-4CB6339140E7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32" creationId="{0050A799-3DE6-DA99-1595-C2D39807FD1B}"/>
          </ac:spMkLst>
        </pc:spChg>
        <pc:spChg chg="mod">
          <ac:chgData name="Sven Van de Velde" userId="00b08bc3e1e83696" providerId="LiveId" clId="{A25D7637-D0B6-4F5D-BABA-66A05ED2ACB9}" dt="2022-11-01T15:24:45.382" v="149"/>
          <ac:spMkLst>
            <pc:docMk/>
            <pc:sldMk cId="3496050008" sldId="289"/>
            <ac:spMk id="32" creationId="{4498CD1E-6FB8-7D1D-DA16-A8874F6B4F09}"/>
          </ac:spMkLst>
        </pc:spChg>
        <pc:spChg chg="add mod">
          <ac:chgData name="Sven Van de Velde" userId="00b08bc3e1e83696" providerId="LiveId" clId="{A25D7637-D0B6-4F5D-BABA-66A05ED2ACB9}" dt="2022-11-03T08:37:13.280" v="5737" actId="20577"/>
          <ac:spMkLst>
            <pc:docMk/>
            <pc:sldMk cId="3496050008" sldId="289"/>
            <ac:spMk id="33" creationId="{B8D13CEB-0B03-297F-ADE4-F1E0AE9C69FC}"/>
          </ac:spMkLst>
        </pc:spChg>
        <pc:spChg chg="mod">
          <ac:chgData name="Sven Van de Velde" userId="00b08bc3e1e83696" providerId="LiveId" clId="{A25D7637-D0B6-4F5D-BABA-66A05ED2ACB9}" dt="2022-11-01T15:24:45.382" v="149"/>
          <ac:spMkLst>
            <pc:docMk/>
            <pc:sldMk cId="3496050008" sldId="289"/>
            <ac:spMk id="33" creationId="{F8BA9E1B-673A-CB83-E16B-B80D6C422DD0}"/>
          </ac:spMkLst>
        </pc:spChg>
        <pc:spChg chg="add mod">
          <ac:chgData name="Sven Van de Velde" userId="00b08bc3e1e83696" providerId="LiveId" clId="{A25D7637-D0B6-4F5D-BABA-66A05ED2ACB9}" dt="2022-11-03T08:38:45.738" v="5760" actId="20577"/>
          <ac:spMkLst>
            <pc:docMk/>
            <pc:sldMk cId="3496050008" sldId="289"/>
            <ac:spMk id="34" creationId="{A01616BA-3783-B9CA-A55A-02E7C9A00B45}"/>
          </ac:spMkLst>
        </pc:spChg>
        <pc:spChg chg="add mod">
          <ac:chgData name="Sven Van de Velde" userId="00b08bc3e1e83696" providerId="LiveId" clId="{A25D7637-D0B6-4F5D-BABA-66A05ED2ACB9}" dt="2022-11-03T08:40:01.862" v="5774" actId="1035"/>
          <ac:spMkLst>
            <pc:docMk/>
            <pc:sldMk cId="3496050008" sldId="289"/>
            <ac:spMk id="35" creationId="{2B405E1F-1F25-6918-44CC-3FD4542807D5}"/>
          </ac:spMkLst>
        </pc:spChg>
        <pc:spChg chg="mod">
          <ac:chgData name="Sven Van de Velde" userId="00b08bc3e1e83696" providerId="LiveId" clId="{A25D7637-D0B6-4F5D-BABA-66A05ED2ACB9}" dt="2022-11-01T15:24:50.204" v="151"/>
          <ac:spMkLst>
            <pc:docMk/>
            <pc:sldMk cId="3496050008" sldId="289"/>
            <ac:spMk id="35" creationId="{99A27D19-EC64-F732-899D-61EC6A7DADB1}"/>
          </ac:spMkLst>
        </pc:spChg>
        <pc:spChg chg="add mod">
          <ac:chgData name="Sven Van de Velde" userId="00b08bc3e1e83696" providerId="LiveId" clId="{A25D7637-D0B6-4F5D-BABA-66A05ED2ACB9}" dt="2022-11-03T08:40:41.086" v="5795" actId="1036"/>
          <ac:spMkLst>
            <pc:docMk/>
            <pc:sldMk cId="3496050008" sldId="289"/>
            <ac:spMk id="36" creationId="{46ADE98A-25BA-3B96-ED6F-FF39381BC366}"/>
          </ac:spMkLst>
        </pc:spChg>
        <pc:spChg chg="mod">
          <ac:chgData name="Sven Van de Velde" userId="00b08bc3e1e83696" providerId="LiveId" clId="{A25D7637-D0B6-4F5D-BABA-66A05ED2ACB9}" dt="2022-11-01T15:24:50.204" v="151"/>
          <ac:spMkLst>
            <pc:docMk/>
            <pc:sldMk cId="3496050008" sldId="289"/>
            <ac:spMk id="36" creationId="{B01D8001-F696-E94E-6FAF-9728712F0DDF}"/>
          </ac:spMkLst>
        </pc:spChg>
        <pc:spChg chg="add mod">
          <ac:chgData name="Sven Van de Velde" userId="00b08bc3e1e83696" providerId="LiveId" clId="{A25D7637-D0B6-4F5D-BABA-66A05ED2ACB9}" dt="2022-11-03T08:40:46.061" v="5815" actId="1036"/>
          <ac:spMkLst>
            <pc:docMk/>
            <pc:sldMk cId="3496050008" sldId="289"/>
            <ac:spMk id="37" creationId="{91BA7F6C-455A-E674-19BE-C74D86708E6A}"/>
          </ac:spMkLst>
        </pc:spChg>
        <pc:spChg chg="add mod">
          <ac:chgData name="Sven Van de Velde" userId="00b08bc3e1e83696" providerId="LiveId" clId="{A25D7637-D0B6-4F5D-BABA-66A05ED2ACB9}" dt="2022-11-03T08:40:50.294" v="5833" actId="1036"/>
          <ac:spMkLst>
            <pc:docMk/>
            <pc:sldMk cId="3496050008" sldId="289"/>
            <ac:spMk id="38" creationId="{33DFAFFC-F52E-25E9-2DBA-63FD518F135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38" creationId="{F9BFE9C7-532A-E456-8258-94F7FB228081}"/>
          </ac:spMkLst>
        </pc:spChg>
        <pc:spChg chg="add mod">
          <ac:chgData name="Sven Van de Velde" userId="00b08bc3e1e83696" providerId="LiveId" clId="{A25D7637-D0B6-4F5D-BABA-66A05ED2ACB9}" dt="2022-11-03T08:40:56.077" v="5867" actId="1036"/>
          <ac:spMkLst>
            <pc:docMk/>
            <pc:sldMk cId="3496050008" sldId="289"/>
            <ac:spMk id="39" creationId="{D12C8F64-54A6-847E-013A-C667CFF8A5E0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39" creationId="{D910AD9E-999E-A9D1-A5D2-01AEDFE9AC81}"/>
          </ac:spMkLst>
        </pc:spChg>
        <pc:spChg chg="add mod">
          <ac:chgData name="Sven Van de Velde" userId="00b08bc3e1e83696" providerId="LiveId" clId="{A25D7637-D0B6-4F5D-BABA-66A05ED2ACB9}" dt="2022-11-03T08:40:59.878" v="5885" actId="1036"/>
          <ac:spMkLst>
            <pc:docMk/>
            <pc:sldMk cId="3496050008" sldId="289"/>
            <ac:spMk id="40" creationId="{1956B022-4ED9-3EEC-9A9F-C442A43C846F}"/>
          </ac:spMkLst>
        </pc:spChg>
        <pc:spChg chg="add mod">
          <ac:chgData name="Sven Van de Velde" userId="00b08bc3e1e83696" providerId="LiveId" clId="{A25D7637-D0B6-4F5D-BABA-66A05ED2ACB9}" dt="2022-11-03T08:41:05.094" v="5919" actId="1036"/>
          <ac:spMkLst>
            <pc:docMk/>
            <pc:sldMk cId="3496050008" sldId="289"/>
            <ac:spMk id="41" creationId="{93D60C65-8AA7-43D5-226D-EC3CFF6B0A1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1" creationId="{BB7E5F0C-20B4-980A-6B46-51AFC897DC07}"/>
          </ac:spMkLst>
        </pc:spChg>
        <pc:spChg chg="add mod">
          <ac:chgData name="Sven Van de Velde" userId="00b08bc3e1e83696" providerId="LiveId" clId="{A25D7637-D0B6-4F5D-BABA-66A05ED2ACB9}" dt="2022-11-03T08:41:11.030" v="5969" actId="1036"/>
          <ac:spMkLst>
            <pc:docMk/>
            <pc:sldMk cId="3496050008" sldId="289"/>
            <ac:spMk id="42" creationId="{B52D4E89-B369-F39F-D0F0-E7696B707FA5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2" creationId="{F3A2D511-70FD-91BD-062D-8A44A421994B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4" creationId="{E3550A13-E098-E6F7-CB9E-66FC1D0550B6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5" creationId="{75F7A0BB-2E8A-41D4-0BD1-B3A4F393BF1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7" creationId="{E461734A-1124-57AD-B202-F9145E44EF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8" creationId="{D635CEEB-6BBF-DF8D-8792-F3F6964C76FD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0" creationId="{B1155C2A-9A57-DD7D-214F-5F0E901EFC5A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1" creationId="{A9015809-5291-69BF-A32F-8988FE80B1E4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52" creationId="{40018E9D-90AD-194C-1C03-127804041DF9}"/>
          </ac:spMkLst>
        </pc:spChg>
        <pc:spChg chg="mod">
          <ac:chgData name="Sven Van de Velde" userId="00b08bc3e1e83696" providerId="LiveId" clId="{A25D7637-D0B6-4F5D-BABA-66A05ED2ACB9}" dt="2022-11-01T15:37:42.168" v="479" actId="20577"/>
          <ac:spMkLst>
            <pc:docMk/>
            <pc:sldMk cId="3496050008" sldId="289"/>
            <ac:spMk id="53" creationId="{F574110F-D5CC-F91E-020F-BA0132F46D5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53" creationId="{F6DB4E5C-0A45-6104-BEE5-B6674C0DB59F}"/>
          </ac:spMkLst>
        </pc:spChg>
        <pc:spChg chg="mod">
          <ac:chgData name="Sven Van de Velde" userId="00b08bc3e1e83696" providerId="LiveId" clId="{A25D7637-D0B6-4F5D-BABA-66A05ED2ACB9}" dt="2022-11-01T15:26:08.842" v="170"/>
          <ac:spMkLst>
            <pc:docMk/>
            <pc:sldMk cId="3496050008" sldId="289"/>
            <ac:spMk id="54" creationId="{F9647C6A-8E20-E500-1D64-27C97B74A4B6}"/>
          </ac:spMkLst>
        </pc:spChg>
        <pc:spChg chg="add 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5" creationId="{0CA69125-24CC-667C-4028-031974767EA6}"/>
          </ac:spMkLst>
        </pc:spChg>
        <pc:spChg chg="add mod">
          <ac:chgData name="Sven Van de Velde" userId="00b08bc3e1e83696" providerId="LiveId" clId="{A25D7637-D0B6-4F5D-BABA-66A05ED2ACB9}" dt="2022-11-03T08:38:01.747" v="5748" actId="122"/>
          <ac:spMkLst>
            <pc:docMk/>
            <pc:sldMk cId="3496050008" sldId="289"/>
            <ac:spMk id="56" creationId="{A7117F5E-5777-8C33-651A-1B6848D789ED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7" creationId="{6AE2ABD0-3FD9-366E-7309-71A8B42AAD7D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8" creationId="{FA2E8B3D-1F01-8D1B-0E32-DFB54D0B16D4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9" creationId="{6A90319A-C006-F4AE-5895-C51FA321CA4E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0" creationId="{C28B6636-B391-06D6-85F2-81453D8D5F65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1" creationId="{AB87F3D8-6722-C26A-F5C6-D21850BC2CCE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2" creationId="{9EC49561-77FD-8077-731C-B25606E10839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3" creationId="{5433B53E-433D-2B8F-F9D2-BF1864A6DD84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4" creationId="{3CB6C8CE-9A3A-CF2A-44B5-3512F128522D}"/>
          </ac:spMkLst>
        </pc:spChg>
        <pc:spChg chg="add del mod">
          <ac:chgData name="Sven Van de Velde" userId="00b08bc3e1e83696" providerId="LiveId" clId="{A25D7637-D0B6-4F5D-BABA-66A05ED2ACB9}" dt="2022-11-02T07:18:40.218" v="1693" actId="478"/>
          <ac:spMkLst>
            <pc:docMk/>
            <pc:sldMk cId="3496050008" sldId="289"/>
            <ac:spMk id="65" creationId="{B37E527F-A27A-8CCD-CA68-A29657C9F90B}"/>
          </ac:spMkLst>
        </pc:spChg>
        <pc:spChg chg="add del mod">
          <ac:chgData name="Sven Van de Velde" userId="00b08bc3e1e83696" providerId="LiveId" clId="{A25D7637-D0B6-4F5D-BABA-66A05ED2ACB9}" dt="2022-11-02T07:18:40.218" v="1693" actId="478"/>
          <ac:spMkLst>
            <pc:docMk/>
            <pc:sldMk cId="3496050008" sldId="289"/>
            <ac:spMk id="66" creationId="{D68CF3A1-6FB9-1B95-5A55-B12A87E2E14D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7" creationId="{6688FA1B-6AB1-03EF-5ABE-B1E303AAAE39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8" creationId="{BC9F8E9B-A5B6-19C1-C954-2917B067A9B5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9" creationId="{4F0735DC-4765-F752-EFE7-EA78FD2C6890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0" creationId="{787DEE63-ABE4-AFEE-7FFB-5B66C754B0EA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1" creationId="{2D57BE88-AED5-AC74-5238-82907692EDF3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2" creationId="{9E0560E9-45A2-45C5-A2C4-1E31E5BF9613}"/>
          </ac:spMkLst>
        </pc:spChg>
        <pc:spChg chg="add del mod">
          <ac:chgData name="Sven Van de Velde" userId="00b08bc3e1e83696" providerId="LiveId" clId="{A25D7637-D0B6-4F5D-BABA-66A05ED2ACB9}" dt="2022-11-01T20:49:49.964" v="1184" actId="478"/>
          <ac:spMkLst>
            <pc:docMk/>
            <pc:sldMk cId="3496050008" sldId="289"/>
            <ac:spMk id="74" creationId="{FCA27A43-C832-5569-B8ED-60B3B3217DF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77" creationId="{31B38A19-EA9A-4EE7-F210-F9E6C8B3E37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78" creationId="{AB8C8FDC-A632-50CA-5A64-1505BBB91068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0" creationId="{7BA9E4C8-136A-E16D-6CE3-506D1AF15884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1" creationId="{C76F206A-43D2-CD4F-5E63-792052AA666B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3" creationId="{D330889F-231F-D217-5909-C203A51E7872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4" creationId="{D4814152-E089-B926-025F-58DD0D212C0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6" creationId="{D1B68DCE-EBBF-C4C2-AC0C-72210D92D29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7" creationId="{574EE0AA-0CA5-3EA8-D750-5413E00D029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9" creationId="{4E274C5D-D44E-6A73-D773-98C1C0C3DC0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0" creationId="{9FA5E31A-47C4-D7E6-AF10-0363F446A84E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2" creationId="{B9100147-5639-27CE-A7D8-A4D426FD5BFA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3" creationId="{7045CB0F-5B3B-CA1F-8BED-0832D606ECF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5" creationId="{A55358B9-62BA-3C91-1F82-642D20766C0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6" creationId="{819CCB90-7367-E9BE-62B3-CC68EB52CE4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8" creationId="{AF713CFC-8A90-B4FC-9AC2-8EC47C96584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9" creationId="{B5FD60DE-3B22-C06C-E146-75082F7BDFD2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1" creationId="{573C0574-50B5-5CF2-9CCC-71255272DF2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2" creationId="{08D616C8-F07E-8664-169A-04BCE50C8F6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4" creationId="{B24F401B-53E2-64A8-2FD5-2E799B3153C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5" creationId="{E151364B-34E1-05C1-A15F-04923FCF272C}"/>
          </ac:spMkLst>
        </pc:spChg>
        <pc:spChg chg="mod">
          <ac:chgData name="Sven Van de Velde" userId="00b08bc3e1e83696" providerId="LiveId" clId="{A25D7637-D0B6-4F5D-BABA-66A05ED2ACB9}" dt="2022-11-01T20:20:25.275" v="739" actId="20577"/>
          <ac:spMkLst>
            <pc:docMk/>
            <pc:sldMk cId="3496050008" sldId="289"/>
            <ac:spMk id="107" creationId="{E5186B0A-B15E-E0DD-DE90-F1A85BFC3F91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8" creationId="{24BC899E-3EFF-15EB-CD98-9D3016B981BF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0" creationId="{D0715795-4D31-C76F-7940-65FE204E2A7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1" creationId="{E7697309-2F88-6C58-C651-5E9AB647967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3" creationId="{F41E0228-2A80-001D-79D1-BF75386C1FC9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4" creationId="{D2030732-95DB-485A-849B-CCB3DD8CF433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16" creationId="{179F04EA-9E83-69F9-C487-F791102842D3}"/>
          </ac:spMkLst>
        </pc:spChg>
        <pc:spChg chg="mod">
          <ac:chgData name="Sven Van de Velde" userId="00b08bc3e1e83696" providerId="LiveId" clId="{A25D7637-D0B6-4F5D-BABA-66A05ED2ACB9}" dt="2022-11-01T20:20:26.325" v="743" actId="20577"/>
          <ac:spMkLst>
            <pc:docMk/>
            <pc:sldMk cId="3496050008" sldId="289"/>
            <ac:spMk id="117" creationId="{D671C81D-1E77-06BC-57B8-7742780753F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8" creationId="{1EF1C4BF-0377-33DC-961E-588535460C93}"/>
          </ac:spMkLst>
        </pc:spChg>
        <pc:spChg chg="mod">
          <ac:chgData name="Sven Van de Velde" userId="00b08bc3e1e83696" providerId="LiveId" clId="{A25D7637-D0B6-4F5D-BABA-66A05ED2ACB9}" dt="2022-11-01T20:20:27.331" v="747" actId="20577"/>
          <ac:spMkLst>
            <pc:docMk/>
            <pc:sldMk cId="3496050008" sldId="289"/>
            <ac:spMk id="120" creationId="{D3A54F5F-F675-A359-BD97-98BDEC0AC3C3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21" creationId="{500940D1-5F0E-B2DB-853D-A11B0E21FE69}"/>
          </ac:spMkLst>
        </pc:spChg>
        <pc:spChg chg="mod topLvl">
          <ac:chgData name="Sven Van de Velde" userId="00b08bc3e1e83696" providerId="LiveId" clId="{A25D7637-D0B6-4F5D-BABA-66A05ED2ACB9}" dt="2022-11-02T07:26:29.441" v="1756" actId="242"/>
          <ac:spMkLst>
            <pc:docMk/>
            <pc:sldMk cId="3496050008" sldId="289"/>
            <ac:spMk id="123" creationId="{ADF1D6B5-4BDD-2EF3-8DE0-45058BF7EB83}"/>
          </ac:spMkLst>
        </pc:spChg>
        <pc:spChg chg="mod topLvl">
          <ac:chgData name="Sven Van de Velde" userId="00b08bc3e1e83696" providerId="LiveId" clId="{A25D7637-D0B6-4F5D-BABA-66A05ED2ACB9}" dt="2022-11-02T07:24:38.564" v="1731" actId="1036"/>
          <ac:spMkLst>
            <pc:docMk/>
            <pc:sldMk cId="3496050008" sldId="289"/>
            <ac:spMk id="124" creationId="{A162F9E3-FFF3-1ACE-3F60-0E4BBE8291D7}"/>
          </ac:spMkLst>
        </pc:spChg>
        <pc:spChg chg="add del mod">
          <ac:chgData name="Sven Van de Velde" userId="00b08bc3e1e83696" providerId="LiveId" clId="{A25D7637-D0B6-4F5D-BABA-66A05ED2ACB9}" dt="2022-11-02T07:03:10.815" v="1643" actId="478"/>
          <ac:spMkLst>
            <pc:docMk/>
            <pc:sldMk cId="3496050008" sldId="289"/>
            <ac:spMk id="125" creationId="{3B0F403C-4100-1D19-D19A-E35979A60085}"/>
          </ac:spMkLst>
        </pc:spChg>
        <pc:spChg chg="add 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6" creationId="{8F703A0F-A22B-0A69-8421-326A1D9159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8" creationId="{5F246423-1B4E-1027-3AD7-2712C248A03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9" creationId="{C4E6D22D-9441-9915-17C1-0B0D9D3B69F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30" creationId="{3AC9F48F-EDF1-1311-6107-DC29EAFC5978}"/>
          </ac:spMkLst>
        </pc:spChg>
        <pc:spChg chg="del">
          <ac:chgData name="Sven Van de Velde" userId="00b08bc3e1e83696" providerId="LiveId" clId="{A25D7637-D0B6-4F5D-BABA-66A05ED2ACB9}" dt="2022-11-01T20:34:39.639" v="864" actId="478"/>
          <ac:spMkLst>
            <pc:docMk/>
            <pc:sldMk cId="3496050008" sldId="289"/>
            <ac:spMk id="131" creationId="{ACFDF42E-1246-4F60-1F28-F3D267B03483}"/>
          </ac:spMkLst>
        </pc:spChg>
        <pc:spChg chg="add mod">
          <ac:chgData name="Sven Van de Velde" userId="00b08bc3e1e83696" providerId="LiveId" clId="{A25D7637-D0B6-4F5D-BABA-66A05ED2ACB9}" dt="2022-11-03T08:39:48.301" v="5767" actId="14100"/>
          <ac:spMkLst>
            <pc:docMk/>
            <pc:sldMk cId="3496050008" sldId="289"/>
            <ac:spMk id="132" creationId="{B38D8443-7CB0-1A96-7778-6DAD8E69F43D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4" creationId="{E9C1B93E-D8BE-2E26-5B18-18A9E99D5AC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7" creationId="{B5EC1CB4-B338-7ECD-8B04-2283F6D7693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8" creationId="{A1BB85A8-7B36-C2A6-13D6-D8609BEBA2B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0" creationId="{5CB52686-9AA6-6781-60BC-C70DBE15D56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1" creationId="{0AEAC46C-7CB1-4D2C-A9D3-A7848D95E6E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3" creationId="{E91A9351-932C-EE58-492D-24D65F1E464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4" creationId="{D10EBF9D-4888-B2BD-2288-E2DD232C219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6" creationId="{14900AD0-CF5F-93EC-F65F-D44B40E5F02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7" creationId="{CB210084-3893-5F9C-58D1-B020E397B98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49" creationId="{A757DF71-F085-36E6-636C-46675DC19CE8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0" creationId="{3F74F2A1-39E8-AC98-D60E-8D0430FD7CE9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2" creationId="{3A08648C-1C8F-7875-D2CF-3422707ECA5F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3" creationId="{43C0256F-B41E-5EA2-6978-45A1C45435D4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5" creationId="{1BF1586E-B3B3-183F-3EFA-705B77A4287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6" creationId="{CB6E36A7-B0A0-D764-8D88-E10EF63AB36E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8" creationId="{C9CBC67B-65ED-C913-AA8B-941A1D5A383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9" creationId="{799E3165-69C7-D771-ADAB-1A82E3E1F0B4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1" creationId="{D6E6478A-AD89-EBD5-42A3-B830A3B8EA55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2" creationId="{F114C4A7-AABD-D5B0-FB6A-F1BB5B373596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4" creationId="{F496F075-C006-FAAE-EEBA-D85F688EDDA6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5" creationId="{C5EB797B-5BC0-BC93-4DC8-CA8DA245022D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6" creationId="{04D5082F-0C2B-9761-1935-DF8335097FAE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66" creationId="{42C70146-8229-AE6C-803D-FE6A923B82E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7" creationId="{06E92159-20B5-B2DE-C7E9-A221A3C974E7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7" creationId="{F3A4D2AD-F01E-9296-A21C-817F3F1D5A4B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68" creationId="{300FFD5D-C987-54CE-3F9F-7C0128294C8F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9" creationId="{5B774F26-C500-BF32-B1E4-239AC2605A0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9" creationId="{8B6BF799-6B55-FBB9-BC12-D28E31AB2FF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70" creationId="{8E361C82-7C61-4CA1-D40B-DB4DFB1A0931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70" creationId="{E371E4CB-75DD-A512-F1AF-344DF51A3516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71" creationId="{2061638B-443D-0FD7-D72C-31CCDB6A8CA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3" creationId="{DFD8C5FE-D2AC-5DF8-9C4E-179F5814683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5" creationId="{EC2377F3-99F3-A437-3632-EBB3CC82869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8" creationId="{D9B0C634-0DFF-57C1-6151-6EA90D10614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9" creationId="{A03CF245-E32E-C11C-2ECF-08B8D1936E70}"/>
          </ac:spMkLst>
        </pc:spChg>
        <pc:spChg chg="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0" creationId="{17B56C93-29ED-464D-04A0-DBC481587CA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1" creationId="{35EB4FB5-8A22-0ADC-55F5-0CCC94BCB1EF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82" creationId="{3625E605-1C88-4E13-18BE-F3CED50DE12A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82" creationId="{99BCD4B8-BA22-B4DC-0221-C288F689AEF8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83" creationId="{0612BD47-AADE-1551-7513-D4C7AFAF2DF2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83" creationId="{5FF1A85F-DCEC-D3DE-9342-EC5343A37F4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5" creationId="{EB839296-8286-A0F0-FE8C-BF15C7D61F3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6" creationId="{C5F1D218-123E-D05E-7AEB-841BA2CFD84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8" creationId="{B2D812E2-FEF9-921C-3F3C-7AE48F77852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9" creationId="{6F1D782E-06E0-8837-0F9D-1F672A5E8E7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91" creationId="{1667E519-39C9-537C-333E-17D5B33AB17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92" creationId="{8115C1AC-50D2-4F9E-DA9B-51F448CEEF8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4" creationId="{64A8AD98-E8CD-A6BC-D7F6-F07BF8300A2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5" creationId="{FE5C60A3-6604-48EB-0147-042134BF157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7" creationId="{72B8648B-B6AA-92D7-0C46-8BF3954E55F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8" creationId="{6EE4587B-356B-5A19-C5FA-F069C3F41551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199" creationId="{CB36069E-B0E4-D980-971A-0CF8A9503C7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00" creationId="{2E21629C-63E6-542B-26C1-7FEE9AAAC72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3" creationId="{65DB335E-034F-0114-BAC1-628077287AD9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4" creationId="{0962063D-B1D7-D9AA-F69B-87CFA2FF6092}"/>
          </ac:spMkLst>
        </pc:spChg>
        <pc:spChg chg="add del mod">
          <ac:chgData name="Sven Van de Velde" userId="00b08bc3e1e83696" providerId="LiveId" clId="{A25D7637-D0B6-4F5D-BABA-66A05ED2ACB9}" dt="2022-11-01T20:48:32.220" v="1122" actId="478"/>
          <ac:spMkLst>
            <pc:docMk/>
            <pc:sldMk cId="3496050008" sldId="289"/>
            <ac:spMk id="206" creationId="{8664E277-26B0-0480-76B4-023E1EEB52B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7" creationId="{AA08EC56-C07C-A32B-3B68-8F36B5BB3B4E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09" creationId="{800EBE56-E498-CE7C-4FA2-6978F0F1F8A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0" creationId="{2C1F16AA-3D06-7E3E-17A4-3B5E389AEEBE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2" creationId="{2BD0E605-3578-A59B-5177-F1583E330184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3" creationId="{BE096DDB-B299-7E2A-06D8-CB35419C99D7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5" creationId="{3D225565-0FA2-A753-1989-03C1744CB181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6" creationId="{A1BF4E5F-A543-8F76-94F5-20FD9F2F45A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8" creationId="{D139A0CA-FFEC-F012-21EA-D8E8B861C008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9" creationId="{B364B5FB-58B5-727D-F110-91A10E3C1EB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1" creationId="{397C9B91-5272-E645-41FB-81BAA7D16392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2" creationId="{19539B22-DAA0-3E9D-FEDF-E6F0041D7AF9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4" creationId="{2091C702-33BD-175B-E4C2-846AF4E4E49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5" creationId="{05C4F619-650D-7C35-9A1F-E9F073C539FA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7" creationId="{6D2A65D0-AD96-6BF3-25CF-7678DA712F43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8" creationId="{E0683A5E-9F09-3C6B-2F6B-CB5E5FB9D68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0" creationId="{06134F27-62BB-2C33-EFBD-BFDD34C3890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1" creationId="{924C0DDD-A446-DA7D-7D52-59B1F207FB2F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3" creationId="{4FF687E3-A3AC-CA9D-1283-2E2139DFDD0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4" creationId="{CE4244D2-0EE7-5081-66A5-90DD5DD2326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6" creationId="{5B494D65-EA28-3266-E813-4147491786D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7" creationId="{A8F8174F-2C5C-0C86-5878-B740285A401A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9" creationId="{E0A73EE2-3A0C-D5E3-EEBD-7C9961DA843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0" creationId="{E87F1764-1FC2-E08C-DC98-F1BF19B44997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2" creationId="{8103FC7A-A4AC-C728-244B-93A39B568B6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3" creationId="{B6810C89-0879-EDB0-FCA6-0DEC809CD708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5" creationId="{2E8DB76D-51B6-C076-89D2-A6CD561569E1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6" creationId="{DE66D16C-2519-9B98-2B62-BD7D89646852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47" creationId="{AC36C344-4DC7-50EC-9787-8C0A90F97C19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8" creationId="{3F1DCC60-3D96-40B4-13AD-8979294C5D2D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49" creationId="{06C4E99E-57AF-0BD7-FE8A-A60DFE873154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9" creationId="{87314202-75B1-F3F7-84AD-6322E4DE600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1" creationId="{D0DA363D-E030-0B08-9CA3-5311CF8F459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2" creationId="{46E460DD-6A60-B6AE-B098-337430C597A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4" creationId="{F782A903-737A-A4BE-1723-E445DCE22F5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5" creationId="{BC02045D-B64D-59B8-71E1-E99F2B8F5F7C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6" creationId="{AF1EF307-0AEE-1C40-FACB-5269FA50377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7" creationId="{2F5406F9-9B73-C0F9-A47D-D90EF5E8A45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60" creationId="{63D3CB77-84C8-5EFD-C603-52D331D12C3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61" creationId="{64B474B1-CC1F-AA94-5A6A-39EE7CB9AB0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2" creationId="{B2F2F145-A9FD-3DAC-67F8-6BB03610ABA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4" creationId="{C58C9D40-10D1-A1E7-F6EA-AC8CDFDA387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5" creationId="{D494AA64-639B-10F6-AD88-7FF704DED5C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7" creationId="{357D4C84-6C5C-D8EC-F00A-E1493933CB2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8" creationId="{0C0BEA41-0153-2AD9-22C5-DE14D7B663D6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0" creationId="{7818F688-61B3-864E-44BF-5A1A6F3177E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1" creationId="{E8409FD2-BA86-8AF8-D9CF-1197B3DB90C1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3" creationId="{511B6B7B-3346-82F9-3A7F-FFB640B7D8D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4" creationId="{21C5B5BB-F81B-F385-C68A-07021B94950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6" creationId="{FF63DF6E-1BD7-B30D-C531-1972118B63B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7" creationId="{7CD3A968-3938-25CB-5D30-8FFFFDD172D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9" creationId="{4E4CBF41-6276-72E2-E46F-E1D18DDF2B5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0" creationId="{7893CB75-48D9-D783-4609-805D67E10F2D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1" creationId="{8D1AB71B-C2B9-2C68-5705-8FD9680712E1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2" creationId="{55DDBD2E-B1DE-2B9D-7949-7F4DF693293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5" creationId="{3B7DAAF3-6F2C-464C-6540-28EB82B6843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6" creationId="{A16FA882-50EF-4B70-A907-4E98DC8C68BA}"/>
          </ac:spMkLst>
        </pc:spChg>
        <pc:spChg chg="add del mod">
          <ac:chgData name="Sven Van de Velde" userId="00b08bc3e1e83696" providerId="LiveId" clId="{A25D7637-D0B6-4F5D-BABA-66A05ED2ACB9}" dt="2022-11-01T20:49:20.913" v="1148" actId="478"/>
          <ac:spMkLst>
            <pc:docMk/>
            <pc:sldMk cId="3496050008" sldId="289"/>
            <ac:spMk id="288" creationId="{45ED82A2-BA79-95A3-6773-85E36EE5067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0" creationId="{ABD1CE2D-7AB1-B951-0261-C474FE39A63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1" creationId="{E47B94BA-7DB3-90D4-8429-0D317094C87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3" creationId="{C43D33D8-4650-5A07-60D8-93BDDF407A8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4" creationId="{17D796C1-86E4-27A7-A1E1-E6F46FACB8F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6" creationId="{71225418-0339-DB51-D324-A1094E00670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7" creationId="{2DB3FF36-E9D3-FCE4-8E98-735B9E65D7F7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9" creationId="{5A540646-F49F-CE3A-11CB-E5B04734F6F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0" creationId="{3DB9B301-4043-91F1-A3FA-DC4F5C63950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2" creationId="{64E3A8C8-C84C-3E88-C4D7-C5E32C4EC351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3" creationId="{26D1EAED-A9B0-116D-D09A-5C5ECB7BC00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5" creationId="{F32DD0DD-0A57-CF99-097A-8309263DF74F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6" creationId="{839FAB08-9A70-21CF-BDEF-EE417687D207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8" creationId="{509DFD36-6378-4351-F76F-58994E4BCDDE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9" creationId="{1D2CE1DC-26C6-6C87-30B5-3C3CF6E5EAA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1" creationId="{D84FA00A-AE5D-942E-D060-FF6931CECE5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2" creationId="{815476DC-7DA0-4C56-0396-FD1878F230C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4" creationId="{AE350031-1104-EB34-BDE2-4B07A7A9B945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5" creationId="{E181A18E-E1D2-6763-F639-8BB09C1EFAA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7" creationId="{857D87CF-88DF-8FD0-6AA6-9ADCD8780E3F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8" creationId="{EAD48770-D4B8-EA39-DEF3-5EC664E6F2ED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0" creationId="{74D92C45-05B1-E051-038F-33117D09642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1" creationId="{5D6FD5AF-A3A2-819C-604E-6A9C4E8AB06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3" creationId="{57EECECE-4862-0FAF-1780-BA6EAA6F696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4" creationId="{822F7FA6-2364-4A20-B7ED-BD28BB62851D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6" creationId="{3D4E5F65-8269-62A3-F557-9022EF11841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7" creationId="{82281346-3017-5A3C-418C-69D5AF141D7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9" creationId="{F26F9E6F-06EB-4510-22C1-C14CF26290F1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0" creationId="{4FF8027E-FAE3-23B9-EDE0-A8CB4C49259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2" creationId="{AFCAB8B0-1186-520A-1399-A7B01499AC2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3" creationId="{B42907C6-EDCE-BA57-3CB3-D61C14A6531F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4" creationId="{B5E71BB8-F703-6CB9-D195-7307F5FA8E81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5" creationId="{03F1C630-EEEB-B8FD-7D54-271AD51666C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8" creationId="{5692A5B2-1486-AF70-C98B-1F1C2D9EA7D8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9" creationId="{44FE4B29-4EF7-2F94-01F0-13DEAAFD0487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1" creationId="{41265F61-E621-0AB3-EF2B-72F6D875926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3" creationId="{9BDC2688-8D98-AC6F-A573-F8879815547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4" creationId="{28DFEB29-FFF7-368D-10DF-EBA41756605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6" creationId="{869781E9-1391-2D8E-3C3C-48EC60B5E81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7" creationId="{353D68D5-C143-2314-77EE-B2E74F9CAC7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9" creationId="{84F892B1-07E4-896F-AEA9-D99CF7C9F4B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0" creationId="{BC7D25A0-842A-8020-CE12-4DBABD8A1D6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2" creationId="{F9093795-44AA-5177-3F79-FFADD080AB9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3" creationId="{6ADD005D-8466-A2D1-E3C7-D8C107A1296D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5" creationId="{D53DC8DA-5724-AC6B-9DAA-2396B5BEB194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6" creationId="{7E497E59-6057-2755-CCC7-DA2906DCBC2F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8" creationId="{2C95D744-D8A3-75CF-2DF6-B8C428C26136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9" creationId="{8043BD79-2233-7125-484A-B339A8248A5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1" creationId="{7FCF5C31-F7C6-5D22-BA9E-3B5C4220BCA9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2" creationId="{25C3045B-CEC7-026C-031B-1EEAF81B24F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4" creationId="{27FB72A4-6FEC-BBC7-6489-D1563EDEA063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5" creationId="{5114F4FE-2B61-5513-2139-9DCD6909139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7" creationId="{D095DE64-034F-B319-D60C-38E7A83F1983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8" creationId="{B9F968C9-06F9-A1D7-6F22-44277CE3D7D8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70" creationId="{EF898363-E7B4-3D11-76B4-56C3AB41CDE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71" creationId="{F05D4AFA-103F-FADC-D5F7-0289C58D8BD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3" creationId="{5A358B43-5C87-861C-804F-901E21F794B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4" creationId="{9201EFF9-1067-BEE2-5AE7-9B9E60F1CB9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6" creationId="{7728D0DA-EB56-7F57-9D9B-02C67BA9AE5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7" creationId="{90972514-08F8-AE5E-B754-FC2D0008520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9" creationId="{51FA1007-19A7-13B1-15A6-78E8E4108B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0" creationId="{D579AC93-0F68-3079-E025-9BAF3DC99849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82" creationId="{7FB5E26E-37E2-A620-AE3F-F4CE562FA7E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83" creationId="{736DA7DD-AC67-F404-40D2-191E3973D32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5" creationId="{5381C9A1-75D7-226A-816D-5E9265902A2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6" creationId="{1F219B03-DCA8-151C-BCEF-DD3569575AD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7" creationId="{B74A15BC-5386-4B95-A2B7-0020B73D12F8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8" creationId="{6DAF980E-72BD-FB89-3AA0-17822E45D44E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91" creationId="{895ECD4C-FF98-C4AE-4CEB-49AC7B46B21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92" creationId="{8E4EC52D-42F5-5142-97E5-86702DAC3383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5" creationId="{F4EE7352-8085-E43F-A982-7D2E01F8E78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7" creationId="{91A908FD-3C66-42C1-6830-2EEE583143A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8" creationId="{AFB0B888-083C-D7BD-99C6-EB649DB7C0A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0" creationId="{2B0FB766-D091-B413-960B-D8CA76668D2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1" creationId="{AEEEEAF2-DFE7-ED9D-B15E-1264287F501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3" creationId="{D2F6E442-49C1-6D85-2BAB-B461B28574C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4" creationId="{56EBBB51-378E-1C87-8BE5-043014D83EB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6" creationId="{9D31F117-5966-9828-2D8C-F6873365FE2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7" creationId="{0FE424A4-8A6A-B0AE-7471-C8DE6EA3D7A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9" creationId="{7FF6F216-B6D0-0C4A-5F5E-6A2E639A066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0" creationId="{0FAA81E9-9A8A-35CA-6CAC-2E46C5D5460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2" creationId="{15AF02A6-174C-18C3-FA89-E58D0A628E9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3" creationId="{4159225E-5111-7F96-3075-FA916F0FE9F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5" creationId="{2F13F4B1-6DA4-4A1E-C2CA-5A594C3F97C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6" creationId="{3117D153-2D59-2FD2-9B11-043AB87209D3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7" creationId="{119B0DEA-F56E-D9A9-5D1F-20F59461954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9" creationId="{285AB830-9DDE-C763-35F9-3A29B44FB67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0" creationId="{E76ADC3C-FDD4-5CE9-3692-ED00DA5C177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2" creationId="{266708FD-A80C-DBA7-FAE7-C99FC21696F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3" creationId="{D6F59CA4-0B0A-604F-FBFA-19B3DCAEBA4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5" creationId="{8D385F1A-4F77-1D46-B551-D29365656F7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6" creationId="{72AF28BE-88A7-612D-DFF6-94274E4C793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8" creationId="{BA3E796C-5593-6570-F4FA-9B5A1654355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9" creationId="{02DC4060-C4A2-0AA8-2F64-64828DBA2CB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1" creationId="{C3A817C4-2199-EAC6-F88B-22A53600D85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2" creationId="{02494949-15BF-EBCE-D5E5-CFB4BFEA12A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4" creationId="{73EC67C5-4D4F-1F39-E41B-5839C156B3F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5" creationId="{DCDF0AC8-5E09-C2A5-BFC4-494D2AAC232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7" creationId="{93E77D0D-ADED-1F0C-2DDB-49A6F93064F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8" creationId="{4E7DA273-2537-2E08-723B-CF03526A8476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9" creationId="{A9F27EE6-D610-4356-ACD4-4C1850C9886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1" creationId="{1B4DB391-3AC9-0FB3-4C02-70764C1D192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2" creationId="{BDEDE378-4470-B2B7-DDD4-03EE970AB89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4" creationId="{A9C47AF3-5A29-29B6-E13E-59BD0E45483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5" creationId="{A714E99E-3334-B856-FC35-14B862CF1A0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7" creationId="{00C9CC2F-01C9-2342-7081-01A3C0A9F03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8" creationId="{F5D7937F-D5DE-A99A-58D8-D6E60873E73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0" creationId="{F1B06F05-BEE8-E6C8-5AD2-B2B8F9FB43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1" creationId="{319EB08E-6A9B-2670-8E63-96D142B1F89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3" creationId="{1B3BD436-7270-19CA-CB0C-AA66030ACBB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4" creationId="{FAD6DA0A-94FB-B976-9F49-ADDC4849580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6" creationId="{44593029-B147-E201-68A9-CEB917B0781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7" creationId="{2A6D5B04-E22F-ACD4-5676-1B17C7717CC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9" creationId="{15C5A49A-01F4-FD4F-9438-568EC6436E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70" creationId="{7C6A7E01-2BE8-BD37-CDFB-5FDE17AC4750}"/>
          </ac:spMkLst>
        </pc:spChg>
        <pc:spChg chg="add del mod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1" creationId="{8EE4DD89-01E0-E629-40F0-69E045263C7C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3" creationId="{F9D91222-08DE-EF62-B9FE-F96A91552E6C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4" creationId="{53CDAA80-9473-3E3E-FEA6-4BAD95E1002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6" creationId="{11AB42A0-42A7-645D-70F0-E8CBA556FC56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7" creationId="{B2DBF38B-DB46-1151-536C-F8BBCD6BEB19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9" creationId="{DC5EC13F-7B6E-DFA3-952F-5BEBC923126F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0" creationId="{8B49E43B-756B-A519-73A0-BB23AFA77379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2" creationId="{9D37DF2F-1DAA-85FD-D67E-3B76B6BB7708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3" creationId="{975EC343-CF40-1440-41E6-55D532AB50D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5" creationId="{7952914A-1545-41EF-8BDE-2695121C3B1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6" creationId="{29BC847C-AF88-3C85-231E-07B4B642334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8" creationId="{5D7E3EC0-9264-6E28-2E07-AE758DC8909A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9" creationId="{A66FB8C6-1D80-9B20-5BAA-2BBB18999C1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1" creationId="{814A6B89-B5B9-1F49-F2FF-9358FBA251C4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2" creationId="{EEDFF395-A524-A0D7-A131-146EE637390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4" creationId="{6C08224A-59FC-2FC6-0560-BC13631DF8F4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5" creationId="{E5F25C5A-C95B-F4ED-CEA4-382C35BA6F87}"/>
          </ac:spMkLst>
        </pc:spChg>
        <pc:spChg chg="add del mod">
          <ac:chgData name="Sven Van de Velde" userId="00b08bc3e1e83696" providerId="LiveId" clId="{A25D7637-D0B6-4F5D-BABA-66A05ED2ACB9}" dt="2022-11-01T20:50:17.956" v="1213" actId="478"/>
          <ac:spMkLst>
            <pc:docMk/>
            <pc:sldMk cId="3496050008" sldId="289"/>
            <ac:spMk id="496" creationId="{00B704B7-2049-D657-A6C4-A1D9F591BA0B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498" creationId="{8E4F0265-B8B8-28DA-056F-203B5E23004E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499" creationId="{46D704BF-DC5D-144D-9320-7923965009D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1" creationId="{3F723D57-6E49-C5C5-8A2A-C4F68FDCE440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2" creationId="{D17EAEA3-26CF-C26E-B6AF-45020CDB275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4" creationId="{CB9AE651-5FE8-CD10-0A01-AD6F64911AF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5" creationId="{0A12BB87-6C3C-44B6-F145-6CA6F82B85A2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7" creationId="{39016865-2EB4-D716-DF54-AFEC664382D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8" creationId="{D9BB2000-CEF7-7E4D-615C-9D5D8C422B1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0" creationId="{28BF4BAF-B484-A77E-E364-FA05CF4BF840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1" creationId="{8DB6CC3B-3EA6-7DC0-36DA-6E2B8D6D72D5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3" creationId="{93D8048A-5FAD-073D-2155-3D3B9542411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4" creationId="{5C2DC99F-140C-98C5-7F15-AC9C0B12B23C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6" creationId="{FE235A60-1F72-81FE-D5C6-E881A783476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7" creationId="{B4E7F836-882B-191F-8219-AEB4955A9555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9" creationId="{BD689F7E-824D-2A7A-B54A-7D431F1BF5BE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20" creationId="{A3768805-A79E-A347-17F2-D4B3DB1F65B0}"/>
          </ac:spMkLst>
        </pc:spChg>
        <pc:spChg chg="mod topLvl">
          <ac:chgData name="Sven Van de Velde" userId="00b08bc3e1e83696" providerId="LiveId" clId="{A25D7637-D0B6-4F5D-BABA-66A05ED2ACB9}" dt="2022-11-02T07:25:06.918" v="1733" actId="14100"/>
          <ac:spMkLst>
            <pc:docMk/>
            <pc:sldMk cId="3496050008" sldId="289"/>
            <ac:spMk id="522" creationId="{2C9A2B30-80AF-D99D-E40F-096B247C754A}"/>
          </ac:spMkLst>
        </pc:spChg>
        <pc:spChg chg="mod topLvl">
          <ac:chgData name="Sven Van de Velde" userId="00b08bc3e1e83696" providerId="LiveId" clId="{A25D7637-D0B6-4F5D-BABA-66A05ED2ACB9}" dt="2022-11-02T07:25:09.151" v="1734" actId="1036"/>
          <ac:spMkLst>
            <pc:docMk/>
            <pc:sldMk cId="3496050008" sldId="289"/>
            <ac:spMk id="523" creationId="{5A148016-29F2-FB50-1E16-93FB1D47F6F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5" creationId="{8E3627F1-BC1B-44F7-DF5A-0B1EC57E88A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6" creationId="{AB66B5F6-54DF-9DF8-611C-789C647BAC8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8" creationId="{901F8BA2-D918-AF61-A5E6-3ECD79A4018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9" creationId="{E2361F31-CC81-3470-2B8C-F1C0583CAD9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38" creationId="{81512BCF-9D88-1550-EEA5-DFE425BC1DF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39" creationId="{5C567505-DB3E-B435-7ECE-959EF65A72B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41" creationId="{2B39B737-BB0C-D490-E3E3-3CAA05E1D02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42" creationId="{2CFDE090-FA7F-2A73-B126-AEA0B4DABA3D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5" creationId="{218A4EC0-5CDA-A8F5-4211-7A92E2A9F456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6" creationId="{2BE9AAA8-776E-9F66-726F-15887F2C31FE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7" creationId="{50170AAA-4196-959B-5329-1A436FEF7FF7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8" creationId="{1E8E2F9E-A92B-24CB-1C11-5F1F79287A1B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9" creationId="{402B6F06-D0B4-548B-AA8D-A06B35E58DA2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0" creationId="{693FCE26-A247-D285-5251-19575EB16A65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1" creationId="{D6B8DC9B-DA7A-96C0-1A19-3AD21BF72AE4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2" creationId="{0BBE4691-7CFC-64C3-6733-C998670EFEFC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3" creationId="{4245F827-65BC-DCE6-72C7-04414C39BB31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4" creationId="{69E3D6D3-D1F7-621C-29CE-1E88D0D55B12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5" creationId="{2B10998F-9225-8D5E-D8FE-5E6C9B406C7A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6" creationId="{9FD73E73-F1A8-09AD-FA13-54A44DF93C16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7" creationId="{FA95727D-B560-0FB8-D4BB-B4BDBC8B0633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8" creationId="{ED5CD6CB-80C5-CC58-E473-4F8D9FDBA165}"/>
          </ac:spMkLst>
        </pc:spChg>
        <pc:spChg chg="mod">
          <ac:chgData name="Sven Van de Velde" userId="00b08bc3e1e83696" providerId="LiveId" clId="{A25D7637-D0B6-4F5D-BABA-66A05ED2ACB9}" dt="2022-11-02T07:16:09.938" v="1664"/>
          <ac:spMkLst>
            <pc:docMk/>
            <pc:sldMk cId="3496050008" sldId="289"/>
            <ac:spMk id="562" creationId="{EC4EA9F6-9D0E-941C-02AD-40FE7C75D16F}"/>
          </ac:spMkLst>
        </pc:spChg>
        <pc:spChg chg="mod">
          <ac:chgData name="Sven Van de Velde" userId="00b08bc3e1e83696" providerId="LiveId" clId="{A25D7637-D0B6-4F5D-BABA-66A05ED2ACB9}" dt="2022-11-02T07:16:09.938" v="1664"/>
          <ac:spMkLst>
            <pc:docMk/>
            <pc:sldMk cId="3496050008" sldId="289"/>
            <ac:spMk id="563" creationId="{3E698B1C-B341-C18B-B45B-480694B31C70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5" creationId="{B40A6919-4FF7-E431-F415-074D37BB2D02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6" creationId="{EDFB2588-7C90-0B64-FA3E-B3322D127B43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8" creationId="{CBBF5C9C-175F-43BA-875B-5C7D959F2070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9" creationId="{E697B10D-E7DE-2C85-3067-776F62A76724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1" creationId="{AC356F81-58FB-DD38-58BE-A9C4FEA14567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2" creationId="{6D4AB58A-7452-26FE-61BE-01BE3745B786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4" creationId="{C4231D0C-F06D-136F-D467-24D94BF81874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5" creationId="{87C6BE75-E7FF-1A18-9996-1EA3A9F57D85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7" creationId="{52FD8F28-663E-457E-BCB7-E21613B9071B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8" creationId="{79C6174B-42D7-37FE-97D4-DBB678BA99EA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0" creationId="{A507B7C6-8B24-F518-9BFB-8E874BE77B5D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1" creationId="{F7092615-07B4-2492-32E9-2FB4E6654209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582" creationId="{28AC0F3B-B1AA-069E-C98F-73A05D2ED9E5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583" creationId="{E7A3F0DB-04F5-332A-99E2-8621CD887BC6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5" creationId="{87625076-290C-FA08-C418-6FB5002530FB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6" creationId="{3160C417-E879-1D8D-6582-C46E667FAB81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8" creationId="{5D0FB051-9C6F-40C7-348F-F4020D226CA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9" creationId="{4143CC22-8BA1-CC97-DA52-CED1405D6F63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1" creationId="{FE0E4D44-3733-D615-B279-E5DC2FCEAF6A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2" creationId="{6F203C45-A0D4-5974-CEF5-68330838E262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4" creationId="{2016D914-CE67-F4A5-B2AB-96F173581706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5" creationId="{1929D630-6831-30F5-785C-5D5E3CB4AB42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7" creationId="{8A81CA09-9853-317D-3B9E-87D03A4E1B0C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8" creationId="{7DA7DD33-E794-6D70-E67B-31811D2D7254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0" creationId="{8C3BDB8A-D9F7-4A56-F7F2-6205DA20961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1" creationId="{DCAAA60D-14B9-FAF1-312E-9BA40479C99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3" creationId="{1EDE62B3-667A-629C-1927-EDAED787CEB9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4" creationId="{FD9D3A1E-3AF7-75A6-669D-1564D03943FF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06" creationId="{81FE9689-D878-237B-D3BA-1847E06ACE4D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07" creationId="{B22C754A-BBF8-8DE5-0440-6347064D19A3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08" creationId="{D288256D-C825-B4A0-FC1E-2F765064B0F4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09" creationId="{51BAFCE9-271F-A8E3-7B6A-804027E8E72F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1" creationId="{9F3E18FB-5EAB-0C73-5490-66E23B83A5FD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2" creationId="{4DD751A6-04A0-2630-8F28-751FA8CC9CA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4" creationId="{63583170-E214-01F7-92EE-1EF4EA0ED7A7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5" creationId="{42F3A94A-4E4C-8D02-EA86-0D84BD2A77F7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7" creationId="{8945F76E-8355-F74B-746A-714625A2772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8" creationId="{DC4F6941-293D-6DC0-2F72-636BB513EC98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0" creationId="{41312C28-9017-8AB1-C071-C904BED4C1E8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1" creationId="{A47CF9AC-ABFC-C726-42CE-15D70D5682BA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3" creationId="{06530A40-1655-2CAA-86CF-6EEBBBC06532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4" creationId="{FF2BDFD6-DC1E-AAF2-34BC-D590B31020B3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6" creationId="{48AE8FCA-2599-CFAF-166F-B4534A603F1B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7" creationId="{AEA8A1C6-87B0-7880-6095-7134482434AE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9" creationId="{77908AD8-1136-7B16-1CE4-D88F99E1CDA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30" creationId="{315E1416-F12D-5BE7-9BD3-20BA2C6EA6AF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2" creationId="{DFB57443-284D-A496-3F19-D499B12479C2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3" creationId="{74DE2DE5-19E1-2526-8FCD-FD3A9AC03254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34" creationId="{F8510631-4CFB-B697-DBEE-FE566FAD646B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35" creationId="{3D1BBCEB-8A2B-76D9-CCCC-DF42F3C1B524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7" creationId="{6755DC69-9A3D-C39A-DDF0-9337150410A1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8" creationId="{B774D5D8-7067-5757-BB60-3DC0F3DF2616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0" creationId="{F82C1135-9917-37A0-AC07-A14C4A669EF9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1" creationId="{5812A1C3-1387-2787-2296-3EC830F936E6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3" creationId="{0022E10C-8DE8-5895-5A9B-2B2F629C8AEB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4" creationId="{C3DCE9B6-FF2D-F4B4-D6BF-1B7F6019DE75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6" creationId="{0818CBC9-EF2F-D985-1412-12358E716505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7" creationId="{6A3C9FD6-576F-5103-2503-706740C2BE49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9" creationId="{CF1969FF-6C84-4FFD-657E-DE0CB50C49CA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0" creationId="{6ACB6879-491C-43D2-5043-084EA4ED6002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2" creationId="{62B434E4-7978-BE98-9B31-FA30A690F2CF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3" creationId="{DE0E59EF-3184-B9BA-2FD2-D41EC085B653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5" creationId="{88A214C9-1FF3-1E7B-AE97-C9DC80C17A81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6" creationId="{38C16CD8-65BD-D4E0-A343-B0660F02A796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58" creationId="{27791283-495B-8FDA-767F-6D3CAE1A0D5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59" creationId="{E1235D46-8ED6-7BC9-A934-7901EDE6B239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60" creationId="{768A2EDF-6D78-DEA3-76C1-3FFB7E5630C6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61" creationId="{15D2F3B1-71F9-6885-1B25-705CD649E813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3" creationId="{388BE82E-D754-83C2-2273-66A253680A81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4" creationId="{EDAF8934-B0E0-357B-798D-B300A85307F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6" creationId="{E544E18F-C584-CC00-B3CA-6079E1BA3BF0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7" creationId="{414D3E44-6A2A-72B2-EC80-88B66940AC15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9" creationId="{ABD67358-2FDE-8D32-649F-9026EAA1D759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0" creationId="{AF8E631B-2E85-13A7-F221-F77F24CD2BB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2" creationId="{1AB193E3-35AE-890D-D9EE-1940E918CE88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3" creationId="{8F30E66A-6902-11BB-225F-EFE1ADCFDDC9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5" creationId="{E4B54670-5758-E4EA-BB71-4D7383C962B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6" creationId="{ED7A9356-9C4B-00F2-71BA-FD446664C0E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8" creationId="{FD9ADB7A-6005-A32B-6A56-AC590F56985F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9" creationId="{C914E88C-618A-C3DB-6F5D-C51F53EB61F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81" creationId="{50846E16-A9A3-2713-46C3-60A678D89F2D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82" creationId="{AEFAF327-76AD-269F-A58A-F6D4DAD776AE}"/>
          </ac:spMkLst>
        </pc:spChg>
        <pc:spChg chg="mod">
          <ac:chgData name="Sven Van de Velde" userId="00b08bc3e1e83696" providerId="LiveId" clId="{A25D7637-D0B6-4F5D-BABA-66A05ED2ACB9}" dt="2022-11-02T07:25:25.107" v="1738"/>
          <ac:spMkLst>
            <pc:docMk/>
            <pc:sldMk cId="3496050008" sldId="289"/>
            <ac:spMk id="685" creationId="{B87B3E2E-03BA-C081-C932-D9AB6517679C}"/>
          </ac:spMkLst>
        </pc:spChg>
        <pc:spChg chg="mod">
          <ac:chgData name="Sven Van de Velde" userId="00b08bc3e1e83696" providerId="LiveId" clId="{A25D7637-D0B6-4F5D-BABA-66A05ED2ACB9}" dt="2022-11-02T07:25:25.107" v="1738"/>
          <ac:spMkLst>
            <pc:docMk/>
            <pc:sldMk cId="3496050008" sldId="289"/>
            <ac:spMk id="686" creationId="{9921E77F-3553-542C-70DF-5CF5ED3B5EE6}"/>
          </ac:spMkLst>
        </pc:spChg>
        <pc:spChg chg="mod">
          <ac:chgData name="Sven Van de Velde" userId="00b08bc3e1e83696" providerId="LiveId" clId="{A25D7637-D0B6-4F5D-BABA-66A05ED2ACB9}" dt="2022-11-02T07:25:29.256" v="1740"/>
          <ac:spMkLst>
            <pc:docMk/>
            <pc:sldMk cId="3496050008" sldId="289"/>
            <ac:spMk id="688" creationId="{B5ECF908-7FE3-EEF9-62A7-4C7DD87697A8}"/>
          </ac:spMkLst>
        </pc:spChg>
        <pc:spChg chg="mod">
          <ac:chgData name="Sven Van de Velde" userId="00b08bc3e1e83696" providerId="LiveId" clId="{A25D7637-D0B6-4F5D-BABA-66A05ED2ACB9}" dt="2022-11-02T07:25:29.256" v="1740"/>
          <ac:spMkLst>
            <pc:docMk/>
            <pc:sldMk cId="3496050008" sldId="289"/>
            <ac:spMk id="689" creationId="{EFF5CEE5-2970-B71D-5A20-E3730AEE93D2}"/>
          </ac:spMkLst>
        </pc:spChg>
        <pc:spChg chg="mod">
          <ac:chgData name="Sven Van de Velde" userId="00b08bc3e1e83696" providerId="LiveId" clId="{A25D7637-D0B6-4F5D-BABA-66A05ED2ACB9}" dt="2022-11-02T07:25:33.278" v="1742"/>
          <ac:spMkLst>
            <pc:docMk/>
            <pc:sldMk cId="3496050008" sldId="289"/>
            <ac:spMk id="691" creationId="{BE41A2AD-54F0-4FA4-BD6B-E0AE6B175D14}"/>
          </ac:spMkLst>
        </pc:spChg>
        <pc:spChg chg="mod">
          <ac:chgData name="Sven Van de Velde" userId="00b08bc3e1e83696" providerId="LiveId" clId="{A25D7637-D0B6-4F5D-BABA-66A05ED2ACB9}" dt="2022-11-02T07:25:33.278" v="1742"/>
          <ac:spMkLst>
            <pc:docMk/>
            <pc:sldMk cId="3496050008" sldId="289"/>
            <ac:spMk id="692" creationId="{216D9677-2709-A25A-FA4D-340C9D608CA0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4" creationId="{40992469-5663-A06A-174D-B6917A36FB3A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5" creationId="{933EBD03-EF95-54AF-96E0-F91A0ECA27EF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7" creationId="{5599FA60-4D53-AD87-8461-52785D389B68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8" creationId="{0359FF87-DFA8-29CF-4B01-CB2D6E3F37CC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700" creationId="{0D14EE94-A5E4-97CC-64C4-16FE01857ECE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701" creationId="{BCD07294-5930-95B2-F33F-731D409B02C6}"/>
          </ac:spMkLst>
        </pc:spChg>
        <pc:spChg chg="mod">
          <ac:chgData name="Sven Van de Velde" userId="00b08bc3e1e83696" providerId="LiveId" clId="{A25D7637-D0B6-4F5D-BABA-66A05ED2ACB9}" dt="2022-11-03T06:57:40.943" v="3083" actId="207"/>
          <ac:spMkLst>
            <pc:docMk/>
            <pc:sldMk cId="3496050008" sldId="289"/>
            <ac:spMk id="703" creationId="{D2C05AAA-4877-AB50-FAE7-51443DFAB8A4}"/>
          </ac:spMkLst>
        </pc:spChg>
        <pc:spChg chg="mod">
          <ac:chgData name="Sven Van de Velde" userId="00b08bc3e1e83696" providerId="LiveId" clId="{A25D7637-D0B6-4F5D-BABA-66A05ED2ACB9}" dt="2022-11-03T06:00:24.937" v="2371" actId="207"/>
          <ac:spMkLst>
            <pc:docMk/>
            <pc:sldMk cId="3496050008" sldId="289"/>
            <ac:spMk id="704" creationId="{70732A24-FCD5-C022-7F3D-45B0ACF59792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05" creationId="{00CE4EFA-7492-81BA-BD0A-859C6E22EBE8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07" creationId="{A082A6AC-DD18-779B-AFD4-7C8451EF42D8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08" creationId="{95A0AACD-C146-E518-0C50-0C359B09A552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0" creationId="{42ED23D0-2FFE-8D34-BE98-D2C7BCD7B7F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1" creationId="{67748AB9-5A56-588D-E012-FAF171D23B5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3" creationId="{E64622DB-9772-57EB-C1F1-0CEDE35F1931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4" creationId="{4A54E7C2-00A6-5019-F123-ACE485EE7D79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6" creationId="{FC0BCFF3-671B-D711-CD1D-812F4D525796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7" creationId="{A3317627-9D36-A6DF-4619-E7CD0FF6A562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9" creationId="{9835311C-8545-0E5B-C12D-D3E4424C41E5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0" creationId="{C1B32FD0-84E9-802D-97CB-0B44637FDD9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2" creationId="{FB40D68B-6D4B-9240-9BC4-5C5F7D3C59C4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3" creationId="{5FB4183B-E2F1-32D5-DD64-4D749538E3E9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5" creationId="{BC31046C-4C71-819A-A061-021B68D40C41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6" creationId="{7A253E6B-9E6E-E750-B1BA-25D22596E5C1}"/>
          </ac:spMkLst>
        </pc:spChg>
        <pc:spChg chg="mod">
          <ac:chgData name="Sven Van de Velde" userId="00b08bc3e1e83696" providerId="LiveId" clId="{A25D7637-D0B6-4F5D-BABA-66A05ED2ACB9}" dt="2022-11-03T06:15:56.220" v="2552" actId="207"/>
          <ac:spMkLst>
            <pc:docMk/>
            <pc:sldMk cId="3496050008" sldId="289"/>
            <ac:spMk id="728" creationId="{0CB2903A-15C7-D917-42F2-072FC1DF8475}"/>
          </ac:spMkLst>
        </pc:spChg>
        <pc:spChg chg="mod">
          <ac:chgData name="Sven Van de Velde" userId="00b08bc3e1e83696" providerId="LiveId" clId="{A25D7637-D0B6-4F5D-BABA-66A05ED2ACB9}" dt="2022-11-03T06:15:49.900" v="2551" actId="207"/>
          <ac:spMkLst>
            <pc:docMk/>
            <pc:sldMk cId="3496050008" sldId="289"/>
            <ac:spMk id="729" creationId="{E3168959-7DE1-AEF8-EF40-AB9721268069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30" creationId="{A3915F08-DC4D-89F1-1457-16B8DBBDA7B3}"/>
          </ac:spMkLst>
        </pc:spChg>
        <pc:spChg chg="mod">
          <ac:chgData name="Sven Van de Velde" userId="00b08bc3e1e83696" providerId="LiveId" clId="{A25D7637-D0B6-4F5D-BABA-66A05ED2ACB9}" dt="2022-11-03T06:57:36.687" v="3082" actId="207"/>
          <ac:spMkLst>
            <pc:docMk/>
            <pc:sldMk cId="3496050008" sldId="289"/>
            <ac:spMk id="732" creationId="{8FDF0BE1-6985-BDD7-656E-B33D1F06DB31}"/>
          </ac:spMkLst>
        </pc:spChg>
        <pc:spChg chg="mod">
          <ac:chgData name="Sven Van de Velde" userId="00b08bc3e1e83696" providerId="LiveId" clId="{A25D7637-D0B6-4F5D-BABA-66A05ED2ACB9}" dt="2022-11-03T06:13:49.396" v="2540" actId="207"/>
          <ac:spMkLst>
            <pc:docMk/>
            <pc:sldMk cId="3496050008" sldId="289"/>
            <ac:spMk id="733" creationId="{E336A818-9570-9402-ED16-A13B86E2E3A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5" creationId="{49A3DE76-7D86-79F5-8ABE-F98AA379437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6" creationId="{F880F3EE-B5B1-743A-9B37-01A862F13ED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8" creationId="{5C17E244-D392-A2BE-97E7-97FB26BD906B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9" creationId="{457647ED-2C35-2D89-D08E-D541C475068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1" creationId="{4A14A64A-4B15-8E13-523C-ADE44FB1081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2" creationId="{47CF8027-E971-07A6-19A8-A92BAD720D0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4" creationId="{4C5E9F58-C8AE-B8A3-1E3E-39318E2BE5AF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5" creationId="{999A68A9-7DDA-4310-F109-3B41D5C5C2A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7" creationId="{F10E742A-498A-BFCB-D154-3C8C3E5FD01E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8" creationId="{83915D4A-3999-930A-5ABC-FC3B337D33A6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50" creationId="{44464B90-355A-5DC5-58E8-7B04C09A5405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51" creationId="{6A9878C9-3D3C-1F7F-0034-379B202F973F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3" creationId="{06C16EE5-E8AA-A994-E997-61054487646D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4" creationId="{FDF9E275-9701-BB45-046D-19EB9851E604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55" creationId="{5FAF8964-8923-A9EB-2382-949E88321D27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7" creationId="{4760E3FF-69E0-CC1D-51E8-081A67DB2DD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8" creationId="{8CD2239E-1290-A54B-D13A-9ADF85DC7E2A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0" creationId="{AC013C72-2E4B-9EAA-9CF7-4896504DD9E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1" creationId="{BF9E7E32-F840-5456-1A4D-202BF8E7BA67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3" creationId="{8212D19C-E8C7-41AB-4ACA-2293B67880F6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4" creationId="{7D8BFF3A-85B8-FCC8-CB26-D48DB5706AA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6" creationId="{D488CB0B-43E5-56AA-F9A4-C99D58A98409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7" creationId="{E1B5B207-5996-FAB1-3481-F0F4ABCEC554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9" creationId="{028EEFC0-BFF9-BD57-FB10-A30A2F2E487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0" creationId="{8D2DCF8F-AA03-6F81-94C6-EA0DA1475B14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2" creationId="{F0FFDB28-F5CD-6EDD-A055-D3ABC511BCBF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3" creationId="{CF0AB68C-1500-B82E-3995-9AA05F031B5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5" creationId="{66035095-B2C9-5FE8-6D5B-4931CCA8FC11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6" creationId="{C9152A3D-F921-1B1C-BD2E-19C4F7AD8294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78" creationId="{01D7D8A6-70AA-6D9A-E7BE-DE9858CD9806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79" creationId="{C3BCCD39-1C80-52B6-E492-5D032054EB9F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80" creationId="{7FE8AC5B-8E24-6ACF-931F-E8E2EDED119D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2" creationId="{D6321E60-4E93-5696-6020-6EC00A9B30D6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3" creationId="{7C93FDC6-5032-24B8-B686-CD42981567D8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5" creationId="{C8863640-429D-1C16-4B97-FD85265C7C29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6" creationId="{FCD4D747-8883-93BC-4AB7-997069DA8900}"/>
          </ac:spMkLst>
        </pc:spChg>
        <pc:spChg chg="del mod topLvl">
          <ac:chgData name="Sven Van de Velde" userId="00b08bc3e1e83696" providerId="LiveId" clId="{A25D7637-D0B6-4F5D-BABA-66A05ED2ACB9}" dt="2022-11-03T06:09:39.028" v="2491" actId="478"/>
          <ac:spMkLst>
            <pc:docMk/>
            <pc:sldMk cId="3496050008" sldId="289"/>
            <ac:spMk id="788" creationId="{14F1B08D-ADE6-B870-1AB3-996393D9B020}"/>
          </ac:spMkLst>
        </pc:spChg>
        <pc:spChg chg="del mod topLvl">
          <ac:chgData name="Sven Van de Velde" userId="00b08bc3e1e83696" providerId="LiveId" clId="{A25D7637-D0B6-4F5D-BABA-66A05ED2ACB9}" dt="2022-11-03T06:09:47.035" v="2492" actId="478"/>
          <ac:spMkLst>
            <pc:docMk/>
            <pc:sldMk cId="3496050008" sldId="289"/>
            <ac:spMk id="789" creationId="{91EEEE41-8DCB-3697-E904-EE0BAFA17E24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1" creationId="{6FEE7137-5EE6-BE75-0C35-DA35DD8955C5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2" creationId="{2ECA6071-8666-AB64-7DD0-AE2137C04872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4" creationId="{055A9002-E7E8-CB34-1223-97493A405B9F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5" creationId="{663539E8-CF02-C690-DEA4-8DE47EFD6AFB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7" creationId="{F20E089F-34C9-331C-044C-898EEE8CCBBD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8" creationId="{DB4B1D0D-E47A-B1B8-6FCC-D62367EF9EAE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800" creationId="{A2FDB1BE-F64F-BF8F-69E0-2B5EB36FB323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801" creationId="{9552AA32-81EE-E805-F92E-5B7125466811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2" creationId="{0B1D7946-7E54-EB67-AB5B-1CE7A263F088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3" creationId="{9F9FE23C-61C1-3620-3BEC-DA953FAAD398}"/>
          </ac:spMkLst>
        </pc:spChg>
        <pc:spChg chg="mod">
          <ac:chgData name="Sven Van de Velde" userId="00b08bc3e1e83696" providerId="LiveId" clId="{A25D7637-D0B6-4F5D-BABA-66A05ED2ACB9}" dt="2022-11-03T05:48:14.549" v="2138"/>
          <ac:spMkLst>
            <pc:docMk/>
            <pc:sldMk cId="3496050008" sldId="289"/>
            <ac:spMk id="805" creationId="{EF4F616E-732A-CCE4-778B-BC53BE4E5C81}"/>
          </ac:spMkLst>
        </pc:spChg>
        <pc:spChg chg="mod">
          <ac:chgData name="Sven Van de Velde" userId="00b08bc3e1e83696" providerId="LiveId" clId="{A25D7637-D0B6-4F5D-BABA-66A05ED2ACB9}" dt="2022-11-03T05:48:14.549" v="2138"/>
          <ac:spMkLst>
            <pc:docMk/>
            <pc:sldMk cId="3496050008" sldId="289"/>
            <ac:spMk id="806" creationId="{E39FD6CC-A7D9-E49B-09BE-FBACFB8EB12D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7" creationId="{DEBEDA5B-D9F6-8949-0738-54F28D7C1CCB}"/>
          </ac:spMkLst>
        </pc:spChg>
        <pc:spChg chg="add del mod">
          <ac:chgData name="Sven Van de Velde" userId="00b08bc3e1e83696" providerId="LiveId" clId="{A25D7637-D0B6-4F5D-BABA-66A05ED2ACB9}" dt="2022-11-03T06:02:07.678" v="2434" actId="478"/>
          <ac:spMkLst>
            <pc:docMk/>
            <pc:sldMk cId="3496050008" sldId="289"/>
            <ac:spMk id="812" creationId="{E4B6EE9D-165E-2039-B19B-D055794B2CEE}"/>
          </ac:spMkLst>
        </pc:spChg>
        <pc:spChg chg="mod">
          <ac:chgData name="Sven Van de Velde" userId="00b08bc3e1e83696" providerId="LiveId" clId="{A25D7637-D0B6-4F5D-BABA-66A05ED2ACB9}" dt="2022-11-03T06:16:04.554" v="2554" actId="207"/>
          <ac:spMkLst>
            <pc:docMk/>
            <pc:sldMk cId="3496050008" sldId="289"/>
            <ac:spMk id="814" creationId="{99A527B1-0DB8-606F-8AF7-B7014551857D}"/>
          </ac:spMkLst>
        </pc:spChg>
        <pc:spChg chg="mod">
          <ac:chgData name="Sven Van de Velde" userId="00b08bc3e1e83696" providerId="LiveId" clId="{A25D7637-D0B6-4F5D-BABA-66A05ED2ACB9}" dt="2022-11-03T11:40:28.968" v="8128" actId="207"/>
          <ac:spMkLst>
            <pc:docMk/>
            <pc:sldMk cId="3496050008" sldId="289"/>
            <ac:spMk id="815" creationId="{5F14B797-E80D-0714-1983-73E0BE57A719}"/>
          </ac:spMkLst>
        </pc:spChg>
        <pc:spChg chg="mod">
          <ac:chgData name="Sven Van de Velde" userId="00b08bc3e1e83696" providerId="LiveId" clId="{A25D7637-D0B6-4F5D-BABA-66A05ED2ACB9}" dt="2022-11-03T06:16:08.005" v="2555" actId="207"/>
          <ac:spMkLst>
            <pc:docMk/>
            <pc:sldMk cId="3496050008" sldId="289"/>
            <ac:spMk id="817" creationId="{10316E54-6645-A1C6-0288-EE73B8FB83F1}"/>
          </ac:spMkLst>
        </pc:spChg>
        <pc:spChg chg="mod">
          <ac:chgData name="Sven Van de Velde" userId="00b08bc3e1e83696" providerId="LiveId" clId="{A25D7637-D0B6-4F5D-BABA-66A05ED2ACB9}" dt="2022-11-03T06:07:39.051" v="2462" actId="207"/>
          <ac:spMkLst>
            <pc:docMk/>
            <pc:sldMk cId="3496050008" sldId="289"/>
            <ac:spMk id="818" creationId="{73702331-67C2-19B1-13D2-29A23791B1AC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20" creationId="{23588755-DB91-A284-D2C8-AB1C968CB2D2}"/>
          </ac:spMkLst>
        </pc:spChg>
        <pc:spChg chg="add del mod">
          <ac:chgData name="Sven Van de Velde" userId="00b08bc3e1e83696" providerId="LiveId" clId="{A25D7637-D0B6-4F5D-BABA-66A05ED2ACB9}" dt="2022-11-03T06:06:24.016" v="2448" actId="478"/>
          <ac:spMkLst>
            <pc:docMk/>
            <pc:sldMk cId="3496050008" sldId="289"/>
            <ac:spMk id="821" creationId="{F9000859-9C5C-8C6C-0B36-8CD5F9A0CECA}"/>
          </ac:spMkLst>
        </pc:spChg>
        <pc:spChg chg="mod">
          <ac:chgData name="Sven Van de Velde" userId="00b08bc3e1e83696" providerId="LiveId" clId="{A25D7637-D0B6-4F5D-BABA-66A05ED2ACB9}" dt="2022-11-03T06:57:31.718" v="3081" actId="207"/>
          <ac:spMkLst>
            <pc:docMk/>
            <pc:sldMk cId="3496050008" sldId="289"/>
            <ac:spMk id="823" creationId="{3BD89B83-971E-9C7C-DDFC-5FFC5CA7C84D}"/>
          </ac:spMkLst>
        </pc:spChg>
        <pc:spChg chg="mod">
          <ac:chgData name="Sven Van de Velde" userId="00b08bc3e1e83696" providerId="LiveId" clId="{A25D7637-D0B6-4F5D-BABA-66A05ED2ACB9}" dt="2022-11-03T06:13:42.900" v="2539" actId="207"/>
          <ac:spMkLst>
            <pc:docMk/>
            <pc:sldMk cId="3496050008" sldId="289"/>
            <ac:spMk id="824" creationId="{4D309F40-DE5A-2D06-6669-62440F58E759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28" creationId="{850DD621-37E7-830D-47E6-5FDC166E8E92}"/>
          </ac:spMkLst>
        </pc:spChg>
        <pc:spChg chg="mod">
          <ac:chgData name="Sven Van de Velde" userId="00b08bc3e1e83696" providerId="LiveId" clId="{A25D7637-D0B6-4F5D-BABA-66A05ED2ACB9}" dt="2022-11-03T06:09:51.740" v="2493"/>
          <ac:spMkLst>
            <pc:docMk/>
            <pc:sldMk cId="3496050008" sldId="289"/>
            <ac:spMk id="830" creationId="{3B76DB16-9D8E-DA2A-7D3B-8ADF0A3D4473}"/>
          </ac:spMkLst>
        </pc:spChg>
        <pc:spChg chg="mod">
          <ac:chgData name="Sven Van de Velde" userId="00b08bc3e1e83696" providerId="LiveId" clId="{A25D7637-D0B6-4F5D-BABA-66A05ED2ACB9}" dt="2022-11-03T06:09:51.740" v="2493"/>
          <ac:spMkLst>
            <pc:docMk/>
            <pc:sldMk cId="3496050008" sldId="289"/>
            <ac:spMk id="831" creationId="{420039C0-CC5D-5ACA-D08A-CC569A317615}"/>
          </ac:spMkLst>
        </pc:spChg>
        <pc:spChg chg="mod">
          <ac:chgData name="Sven Van de Velde" userId="00b08bc3e1e83696" providerId="LiveId" clId="{A25D7637-D0B6-4F5D-BABA-66A05ED2ACB9}" dt="2022-11-03T06:19:15.447" v="2593" actId="20577"/>
          <ac:spMkLst>
            <pc:docMk/>
            <pc:sldMk cId="3496050008" sldId="289"/>
            <ac:spMk id="833" creationId="{C1ED117F-85F2-D1EB-6E91-D3FD3C931E04}"/>
          </ac:spMkLst>
        </pc:spChg>
        <pc:spChg chg="mod">
          <ac:chgData name="Sven Van de Velde" userId="00b08bc3e1e83696" providerId="LiveId" clId="{A25D7637-D0B6-4F5D-BABA-66A05ED2ACB9}" dt="2022-11-03T11:40:40.996" v="8130" actId="207"/>
          <ac:spMkLst>
            <pc:docMk/>
            <pc:sldMk cId="3496050008" sldId="289"/>
            <ac:spMk id="834" creationId="{D28E30F0-15B1-47FF-7AAF-BD4AAD733F84}"/>
          </ac:spMkLst>
        </pc:spChg>
        <pc:spChg chg="mod">
          <ac:chgData name="Sven Van de Velde" userId="00b08bc3e1e83696" providerId="LiveId" clId="{A25D7637-D0B6-4F5D-BABA-66A05ED2ACB9}" dt="2022-11-03T06:57:52.470" v="3085" actId="207"/>
          <ac:spMkLst>
            <pc:docMk/>
            <pc:sldMk cId="3496050008" sldId="289"/>
            <ac:spMk id="836" creationId="{28D25190-24EF-1C80-AF88-EC4C36908F75}"/>
          </ac:spMkLst>
        </pc:spChg>
        <pc:spChg chg="mod">
          <ac:chgData name="Sven Van de Velde" userId="00b08bc3e1e83696" providerId="LiveId" clId="{A25D7637-D0B6-4F5D-BABA-66A05ED2ACB9}" dt="2022-11-03T06:24:43.466" v="2666" actId="207"/>
          <ac:spMkLst>
            <pc:docMk/>
            <pc:sldMk cId="3496050008" sldId="289"/>
            <ac:spMk id="837" creationId="{EE1646DD-3A25-111E-5540-FBD48CD521D8}"/>
          </ac:spMkLst>
        </pc:spChg>
        <pc:spChg chg="mod">
          <ac:chgData name="Sven Van de Velde" userId="00b08bc3e1e83696" providerId="LiveId" clId="{A25D7637-D0B6-4F5D-BABA-66A05ED2ACB9}" dt="2022-11-03T06:18:55.702" v="2585" actId="20577"/>
          <ac:spMkLst>
            <pc:docMk/>
            <pc:sldMk cId="3496050008" sldId="289"/>
            <ac:spMk id="839" creationId="{89CDE9E7-867F-42B6-04FE-5673622C6C13}"/>
          </ac:spMkLst>
        </pc:spChg>
        <pc:spChg chg="mod">
          <ac:chgData name="Sven Van de Velde" userId="00b08bc3e1e83696" providerId="LiveId" clId="{A25D7637-D0B6-4F5D-BABA-66A05ED2ACB9}" dt="2022-11-03T06:13:34.865" v="2536" actId="207"/>
          <ac:spMkLst>
            <pc:docMk/>
            <pc:sldMk cId="3496050008" sldId="289"/>
            <ac:spMk id="840" creationId="{2E316EDD-B5D7-0906-9A9C-2B5465091AA9}"/>
          </ac:spMkLst>
        </pc:spChg>
        <pc:spChg chg="mod">
          <ac:chgData name="Sven Van de Velde" userId="00b08bc3e1e83696" providerId="LiveId" clId="{A25D7637-D0B6-4F5D-BABA-66A05ED2ACB9}" dt="2022-11-03T06:57:26.557" v="3080" actId="207"/>
          <ac:spMkLst>
            <pc:docMk/>
            <pc:sldMk cId="3496050008" sldId="289"/>
            <ac:spMk id="842" creationId="{70708568-BCA9-CCF9-4F69-3A9637CD1CC0}"/>
          </ac:spMkLst>
        </pc:spChg>
        <pc:spChg chg="mod">
          <ac:chgData name="Sven Van de Velde" userId="00b08bc3e1e83696" providerId="LiveId" clId="{A25D7637-D0B6-4F5D-BABA-66A05ED2ACB9}" dt="2022-11-03T11:40:36.531" v="8129" actId="207"/>
          <ac:spMkLst>
            <pc:docMk/>
            <pc:sldMk cId="3496050008" sldId="289"/>
            <ac:spMk id="843" creationId="{E25063FD-B5B3-1371-5AA5-148ABD5D56B7}"/>
          </ac:spMkLst>
        </pc:spChg>
        <pc:spChg chg="mod">
          <ac:chgData name="Sven Van de Velde" userId="00b08bc3e1e83696" providerId="LiveId" clId="{A25D7637-D0B6-4F5D-BABA-66A05ED2ACB9}" dt="2022-11-03T06:11:24.857" v="2521"/>
          <ac:spMkLst>
            <pc:docMk/>
            <pc:sldMk cId="3496050008" sldId="289"/>
            <ac:spMk id="845" creationId="{EBA3E0D4-3E6D-6782-825C-45F308046C9A}"/>
          </ac:spMkLst>
        </pc:spChg>
        <pc:spChg chg="mod">
          <ac:chgData name="Sven Van de Velde" userId="00b08bc3e1e83696" providerId="LiveId" clId="{A25D7637-D0B6-4F5D-BABA-66A05ED2ACB9}" dt="2022-11-03T06:11:24.857" v="2521"/>
          <ac:spMkLst>
            <pc:docMk/>
            <pc:sldMk cId="3496050008" sldId="289"/>
            <ac:spMk id="846" creationId="{94F7AC7A-F551-D980-516D-9694ABDCF977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858" creationId="{F58D8C3F-8DBF-0773-ECD0-7025C29CBC53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859" creationId="{3E7D257E-6C08-68C1-7939-BB79E0CBC84D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1" creationId="{A91C8957-4496-12D2-3A49-47C0BB97CDD0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2" creationId="{8F08AA05-71AC-13A6-9C4A-5DE02262750A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4" creationId="{7E235127-090E-F6EB-BC02-16573598B7D6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5" creationId="{5C222BD6-3506-7340-AC7E-2281D6CB22DB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7" creationId="{1C1A0262-BF09-8062-5544-2427E6E42153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8" creationId="{9BA1EF73-33D4-D160-749A-0F21D55BB1C3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0" creationId="{6AB63151-3284-DA88-A9FF-A4D8A294450B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1" creationId="{1E6147C2-F11B-2163-ED6A-9D56F25BE591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72" creationId="{30A045ED-4712-563E-2BD5-E41DE05F1FA6}"/>
          </ac:spMkLst>
        </pc:spChg>
        <pc:spChg chg="mod">
          <ac:chgData name="Sven Van de Velde" userId="00b08bc3e1e83696" providerId="LiveId" clId="{A25D7637-D0B6-4F5D-BABA-66A05ED2ACB9}" dt="2022-11-03T06:23:12.559" v="2653" actId="20577"/>
          <ac:spMkLst>
            <pc:docMk/>
            <pc:sldMk cId="3496050008" sldId="289"/>
            <ac:spMk id="874" creationId="{55FDC161-E5ED-0A1A-5480-C0B509B85129}"/>
          </ac:spMkLst>
        </pc:spChg>
        <pc:spChg chg="mod">
          <ac:chgData name="Sven Van de Velde" userId="00b08bc3e1e83696" providerId="LiveId" clId="{A25D7637-D0B6-4F5D-BABA-66A05ED2ACB9}" dt="2022-11-03T11:40:46.815" v="8131" actId="207"/>
          <ac:spMkLst>
            <pc:docMk/>
            <pc:sldMk cId="3496050008" sldId="289"/>
            <ac:spMk id="875" creationId="{07842937-9D64-27E8-8FC4-1BCF8CCE7875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7" creationId="{66241A0F-CE7E-78CD-B76B-28DB5BC1F1D4}"/>
          </ac:spMkLst>
        </pc:spChg>
        <pc:spChg chg="mod">
          <ac:chgData name="Sven Van de Velde" userId="00b08bc3e1e83696" providerId="LiveId" clId="{A25D7637-D0B6-4F5D-BABA-66A05ED2ACB9}" dt="2022-11-03T06:27:58.050" v="2709" actId="207"/>
          <ac:spMkLst>
            <pc:docMk/>
            <pc:sldMk cId="3496050008" sldId="289"/>
            <ac:spMk id="878" creationId="{007EE0E0-BA37-CDC8-A445-62A17076D427}"/>
          </ac:spMkLst>
        </pc:spChg>
        <pc:spChg chg="mod">
          <ac:chgData name="Sven Van de Velde" userId="00b08bc3e1e83696" providerId="LiveId" clId="{A25D7637-D0B6-4F5D-BABA-66A05ED2ACB9}" dt="2022-11-03T06:22:31.186" v="2645" actId="20577"/>
          <ac:spMkLst>
            <pc:docMk/>
            <pc:sldMk cId="3496050008" sldId="289"/>
            <ac:spMk id="880" creationId="{9C930A68-276F-C32C-B90C-B465D1DD03FB}"/>
          </ac:spMkLst>
        </pc:spChg>
        <pc:spChg chg="mod">
          <ac:chgData name="Sven Van de Velde" userId="00b08bc3e1e83696" providerId="LiveId" clId="{A25D7637-D0B6-4F5D-BABA-66A05ED2ACB9}" dt="2022-11-03T06:28:02.162" v="2710" actId="207"/>
          <ac:spMkLst>
            <pc:docMk/>
            <pc:sldMk cId="3496050008" sldId="289"/>
            <ac:spMk id="881" creationId="{A1648BF2-FCE0-7D26-CE08-93AD3FB07C7A}"/>
          </ac:spMkLst>
        </pc:spChg>
        <pc:spChg chg="mod">
          <ac:chgData name="Sven Van de Velde" userId="00b08bc3e1e83696" providerId="LiveId" clId="{A25D7637-D0B6-4F5D-BABA-66A05ED2ACB9}" dt="2022-11-03T06:22:59.711" v="2651" actId="20577"/>
          <ac:spMkLst>
            <pc:docMk/>
            <pc:sldMk cId="3496050008" sldId="289"/>
            <ac:spMk id="883" creationId="{B8D2A758-5C94-B270-0D75-866A19445E44}"/>
          </ac:spMkLst>
        </pc:spChg>
        <pc:spChg chg="mod">
          <ac:chgData name="Sven Van de Velde" userId="00b08bc3e1e83696" providerId="LiveId" clId="{A25D7637-D0B6-4F5D-BABA-66A05ED2ACB9}" dt="2022-11-03T11:40:51.205" v="8132" actId="207"/>
          <ac:spMkLst>
            <pc:docMk/>
            <pc:sldMk cId="3496050008" sldId="289"/>
            <ac:spMk id="884" creationId="{1092D7FE-36B7-9550-0428-168D90B4DF7E}"/>
          </ac:spMkLst>
        </pc:spChg>
        <pc:spChg chg="add del mod">
          <ac:chgData name="Sven Van de Velde" userId="00b08bc3e1e83696" providerId="LiveId" clId="{A25D7637-D0B6-4F5D-BABA-66A05ED2ACB9}" dt="2022-11-03T06:21:54.168" v="2629" actId="478"/>
          <ac:spMkLst>
            <pc:docMk/>
            <pc:sldMk cId="3496050008" sldId="289"/>
            <ac:spMk id="888" creationId="{42302E81-8940-B02A-E0FA-BAFCC6248C7D}"/>
          </ac:spMkLst>
        </pc:spChg>
        <pc:spChg chg="mod">
          <ac:chgData name="Sven Van de Velde" userId="00b08bc3e1e83696" providerId="LiveId" clId="{A25D7637-D0B6-4F5D-BABA-66A05ED2ACB9}" dt="2022-11-03T06:57:18.210" v="3079" actId="207"/>
          <ac:spMkLst>
            <pc:docMk/>
            <pc:sldMk cId="3496050008" sldId="289"/>
            <ac:spMk id="890" creationId="{DAE51A09-9024-B57D-6435-61488287F8A7}"/>
          </ac:spMkLst>
        </pc:spChg>
        <pc:spChg chg="mod">
          <ac:chgData name="Sven Van de Velde" userId="00b08bc3e1e83696" providerId="LiveId" clId="{A25D7637-D0B6-4F5D-BABA-66A05ED2ACB9}" dt="2022-11-03T06:24:39.380" v="2665" actId="207"/>
          <ac:spMkLst>
            <pc:docMk/>
            <pc:sldMk cId="3496050008" sldId="289"/>
            <ac:spMk id="891" creationId="{FEF82D8D-4A29-1A95-0056-C27D0F8D7EFA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899" creationId="{D049B48B-7775-D4FE-0906-C7F35B89F47D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900" creationId="{9A514FD9-1A44-E77D-4FB1-E948400390EE}"/>
          </ac:spMkLst>
        </pc:spChg>
        <pc:spChg chg="add del mod topLvl">
          <ac:chgData name="Sven Van de Velde" userId="00b08bc3e1e83696" providerId="LiveId" clId="{A25D7637-D0B6-4F5D-BABA-66A05ED2ACB9}" dt="2022-11-03T06:26:31.315" v="2695" actId="478"/>
          <ac:spMkLst>
            <pc:docMk/>
            <pc:sldMk cId="3496050008" sldId="289"/>
            <ac:spMk id="902" creationId="{63391F74-7DB9-B336-8246-E053239E9296}"/>
          </ac:spMkLst>
        </pc:spChg>
        <pc:spChg chg="mod topLvl">
          <ac:chgData name="Sven Van de Velde" userId="00b08bc3e1e83696" providerId="LiveId" clId="{A25D7637-D0B6-4F5D-BABA-66A05ED2ACB9}" dt="2022-11-03T06:26:31.315" v="2695" actId="478"/>
          <ac:spMkLst>
            <pc:docMk/>
            <pc:sldMk cId="3496050008" sldId="289"/>
            <ac:spMk id="903" creationId="{6FA0506A-E94C-4ABA-6C6A-B711C6528778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5" creationId="{5CDF0E19-B8AC-BCB3-EDEE-D327EC6C623B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6" creationId="{BFB842C5-381D-487A-335F-7EAC4A11FCD7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8" creationId="{1C565FD6-0E2B-F0B2-6722-1FCFAF21B804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9" creationId="{6B286844-E60E-FC2E-EC23-7EDE9F7E0882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910" creationId="{BF51ECF6-E0F8-5A07-1AC8-D46C1D3E17A2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12" creationId="{249D16A9-60B3-F8A4-B433-5F0D92CE662B}"/>
          </ac:spMkLst>
        </pc:spChg>
        <pc:spChg chg="mod">
          <ac:chgData name="Sven Van de Velde" userId="00b08bc3e1e83696" providerId="LiveId" clId="{A25D7637-D0B6-4F5D-BABA-66A05ED2ACB9}" dt="2022-11-03T11:40:57.985" v="8133" actId="207"/>
          <ac:spMkLst>
            <pc:docMk/>
            <pc:sldMk cId="3496050008" sldId="289"/>
            <ac:spMk id="913" creationId="{1E3FEE23-602C-F089-8002-214182E58425}"/>
          </ac:spMkLst>
        </pc:spChg>
        <pc:spChg chg="mod">
          <ac:chgData name="Sven Van de Velde" userId="00b08bc3e1e83696" providerId="LiveId" clId="{A25D7637-D0B6-4F5D-BABA-66A05ED2ACB9}" dt="2022-11-03T06:55:01.901" v="3060" actId="20577"/>
          <ac:spMkLst>
            <pc:docMk/>
            <pc:sldMk cId="3496050008" sldId="289"/>
            <ac:spMk id="915" creationId="{12A98375-E80B-47DB-52A7-7CB15D8A3213}"/>
          </ac:spMkLst>
        </pc:spChg>
        <pc:spChg chg="mod">
          <ac:chgData name="Sven Van de Velde" userId="00b08bc3e1e83696" providerId="LiveId" clId="{A25D7637-D0B6-4F5D-BABA-66A05ED2ACB9}" dt="2022-11-03T06:28:06.770" v="2711" actId="207"/>
          <ac:spMkLst>
            <pc:docMk/>
            <pc:sldMk cId="3496050008" sldId="289"/>
            <ac:spMk id="916" creationId="{DD70AF01-9F51-33DF-D5A6-387F51A5973C}"/>
          </ac:spMkLst>
        </pc:spChg>
        <pc:spChg chg="mod">
          <ac:chgData name="Sven Van de Velde" userId="00b08bc3e1e83696" providerId="LiveId" clId="{A25D7637-D0B6-4F5D-BABA-66A05ED2ACB9}" dt="2022-11-03T06:58:00.276" v="3086" actId="207"/>
          <ac:spMkLst>
            <pc:docMk/>
            <pc:sldMk cId="3496050008" sldId="289"/>
            <ac:spMk id="918" creationId="{E1368265-47A3-C3CD-1A7B-58A8901DF1B6}"/>
          </ac:spMkLst>
        </pc:spChg>
        <pc:spChg chg="mod">
          <ac:chgData name="Sven Van de Velde" userId="00b08bc3e1e83696" providerId="LiveId" clId="{A25D7637-D0B6-4F5D-BABA-66A05ED2ACB9}" dt="2022-11-03T06:28:11.417" v="2712" actId="207"/>
          <ac:spMkLst>
            <pc:docMk/>
            <pc:sldMk cId="3496050008" sldId="289"/>
            <ac:spMk id="919" creationId="{85D95AF3-091C-B7E3-B774-5DBE8088AA05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1" creationId="{7338EDBC-0930-ED3B-B651-62C0112D18A2}"/>
          </ac:spMkLst>
        </pc:spChg>
        <pc:spChg chg="mod">
          <ac:chgData name="Sven Van de Velde" userId="00b08bc3e1e83696" providerId="LiveId" clId="{A25D7637-D0B6-4F5D-BABA-66A05ED2ACB9}" dt="2022-11-03T11:41:03.986" v="8134" actId="207"/>
          <ac:spMkLst>
            <pc:docMk/>
            <pc:sldMk cId="3496050008" sldId="289"/>
            <ac:spMk id="922" creationId="{4184C7D4-CDB4-B4B8-8B01-FD93F36CFA53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7" creationId="{C9312FBA-7264-A968-BA96-3B94FDA70349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8" creationId="{7E51EA13-B5CC-4F5D-1CD9-AEFEC8E7D865}"/>
          </ac:spMkLst>
        </pc:spChg>
        <pc:spChg chg="mod">
          <ac:chgData name="Sven Van de Velde" userId="00b08bc3e1e83696" providerId="LiveId" clId="{A25D7637-D0B6-4F5D-BABA-66A05ED2ACB9}" dt="2022-11-03T06:57:11.470" v="3078" actId="207"/>
          <ac:spMkLst>
            <pc:docMk/>
            <pc:sldMk cId="3496050008" sldId="289"/>
            <ac:spMk id="931" creationId="{B37E2DBB-F72B-3C26-BADB-B4B29663DB69}"/>
          </ac:spMkLst>
        </pc:spChg>
        <pc:spChg chg="mod">
          <ac:chgData name="Sven Van de Velde" userId="00b08bc3e1e83696" providerId="LiveId" clId="{A25D7637-D0B6-4F5D-BABA-66A05ED2ACB9}" dt="2022-11-03T11:41:11.856" v="8135" actId="207"/>
          <ac:spMkLst>
            <pc:docMk/>
            <pc:sldMk cId="3496050008" sldId="289"/>
            <ac:spMk id="932" creationId="{6F5B4346-07E8-6F4A-5656-FDD70ECE2988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939" creationId="{D4BB2208-611C-F2A4-8243-B978A855D0C5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940" creationId="{34EE017D-87AC-A251-736A-C6784E9CB92C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2" creationId="{46FB418D-897E-5036-2678-66DA91EBA62E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3" creationId="{08BB5999-FF90-D8E3-BE43-CAF08DE6409B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5" creationId="{D4C1DA11-87ED-B4C7-6E0F-97F7313AD5D5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6" creationId="{1A20C6D6-A75A-093F-024B-91185CEFA15B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6:30:51.878" v="2741" actId="20577"/>
          <ac:spMkLst>
            <pc:docMk/>
            <pc:sldMk cId="3496050008" sldId="289"/>
            <ac:spMk id="949" creationId="{9E2DD93D-7687-D2A9-7561-9CD810889F2F}"/>
          </ac:spMkLst>
        </pc:spChg>
        <pc:spChg chg="mod">
          <ac:chgData name="Sven Van de Velde" userId="00b08bc3e1e83696" providerId="LiveId" clId="{A25D7637-D0B6-4F5D-BABA-66A05ED2ACB9}" dt="2022-11-03T11:41:17.241" v="8136" actId="207"/>
          <ac:spMkLst>
            <pc:docMk/>
            <pc:sldMk cId="3496050008" sldId="289"/>
            <ac:spMk id="950" creationId="{11255DAA-01C3-15B8-998A-85DC69D70938}"/>
          </ac:spMkLst>
        </pc:spChg>
        <pc:spChg chg="mod">
          <ac:chgData name="Sven Van de Velde" userId="00b08bc3e1e83696" providerId="LiveId" clId="{A25D7637-D0B6-4F5D-BABA-66A05ED2ACB9}" dt="2022-11-03T06:34:26.758" v="2780" actId="20577"/>
          <ac:spMkLst>
            <pc:docMk/>
            <pc:sldMk cId="3496050008" sldId="289"/>
            <ac:spMk id="952" creationId="{EAAE13A9-EAC9-1D51-12D6-56F6857AC0C2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3" creationId="{21DDB37B-429D-0979-09BD-1859FBE8EE77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5" creationId="{EC08A3D1-91F0-365A-0B83-9FAC70F970D1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6" creationId="{92A2FAF4-A4F4-B907-37B9-03CFE4DB5E8C}"/>
          </ac:spMkLst>
        </pc:spChg>
        <pc:spChg chg="mod">
          <ac:chgData name="Sven Van de Velde" userId="00b08bc3e1e83696" providerId="LiveId" clId="{A25D7637-D0B6-4F5D-BABA-66A05ED2ACB9}" dt="2022-11-03T06:31:00.918" v="2745" actId="20577"/>
          <ac:spMkLst>
            <pc:docMk/>
            <pc:sldMk cId="3496050008" sldId="289"/>
            <ac:spMk id="958" creationId="{04F80435-3E68-CB4D-E8A4-A012C1841308}"/>
          </ac:spMkLst>
        </pc:spChg>
        <pc:spChg chg="mod">
          <ac:chgData name="Sven Van de Velde" userId="00b08bc3e1e83696" providerId="LiveId" clId="{A25D7637-D0B6-4F5D-BABA-66A05ED2ACB9}" dt="2022-11-03T11:41:22.577" v="8137" actId="207"/>
          <ac:spMkLst>
            <pc:docMk/>
            <pc:sldMk cId="3496050008" sldId="289"/>
            <ac:spMk id="959" creationId="{D74B3B56-BE5F-4C2B-EE23-CA13BF5C4927}"/>
          </ac:spMkLst>
        </pc:spChg>
        <pc:spChg chg="mod">
          <ac:chgData name="Sven Van de Velde" userId="00b08bc3e1e83696" providerId="LiveId" clId="{A25D7637-D0B6-4F5D-BABA-66A05ED2ACB9}" dt="2022-11-03T06:34:02.285" v="2778" actId="20577"/>
          <ac:spMkLst>
            <pc:docMk/>
            <pc:sldMk cId="3496050008" sldId="289"/>
            <ac:spMk id="963" creationId="{0DBFE8FE-B2AB-702D-B3B7-3DE699E7D9FC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64" creationId="{725D311D-DC2E-E624-CE0F-774A2D782887}"/>
          </ac:spMkLst>
        </pc:spChg>
        <pc:spChg chg="mod">
          <ac:chgData name="Sven Van de Velde" userId="00b08bc3e1e83696" providerId="LiveId" clId="{A25D7637-D0B6-4F5D-BABA-66A05ED2ACB9}" dt="2022-11-03T06:31:34.001" v="2755" actId="20577"/>
          <ac:spMkLst>
            <pc:docMk/>
            <pc:sldMk cId="3496050008" sldId="289"/>
            <ac:spMk id="967" creationId="{4A1D3DAA-8F7D-AE6C-5C76-B89F3E2A0093}"/>
          </ac:spMkLst>
        </pc:spChg>
        <pc:spChg chg="mod">
          <ac:chgData name="Sven Van de Velde" userId="00b08bc3e1e83696" providerId="LiveId" clId="{A25D7637-D0B6-4F5D-BABA-66A05ED2ACB9}" dt="2022-11-03T11:41:28.888" v="8138" actId="207"/>
          <ac:spMkLst>
            <pc:docMk/>
            <pc:sldMk cId="3496050008" sldId="289"/>
            <ac:spMk id="968" creationId="{08387780-CB03-14D7-6398-72E528758B07}"/>
          </ac:spMkLst>
        </pc:spChg>
        <pc:spChg chg="mod">
          <ac:chgData name="Sven Van de Velde" userId="00b08bc3e1e83696" providerId="LiveId" clId="{A25D7637-D0B6-4F5D-BABA-66A05ED2ACB9}" dt="2022-11-03T06:56:57.764" v="3077" actId="207"/>
          <ac:spMkLst>
            <pc:docMk/>
            <pc:sldMk cId="3496050008" sldId="289"/>
            <ac:spMk id="970" creationId="{D1784C17-9F58-FB78-D3B0-21D058E23E4B}"/>
          </ac:spMkLst>
        </pc:spChg>
        <pc:spChg chg="mod">
          <ac:chgData name="Sven Van de Velde" userId="00b08bc3e1e83696" providerId="LiveId" clId="{A25D7637-D0B6-4F5D-BABA-66A05ED2ACB9}" dt="2022-11-03T06:32:27.241" v="2770" actId="207"/>
          <ac:spMkLst>
            <pc:docMk/>
            <pc:sldMk cId="3496050008" sldId="289"/>
            <ac:spMk id="971" creationId="{8E6CE1E3-05DA-20B4-BD3B-8C245827494F}"/>
          </ac:spMkLst>
        </pc:spChg>
        <pc:grpChg chg="add del mod">
          <ac:chgData name="Sven Van de Velde" userId="00b08bc3e1e83696" providerId="LiveId" clId="{A25D7637-D0B6-4F5D-BABA-66A05ED2ACB9}" dt="2022-11-01T15:25:11.641" v="156" actId="478"/>
          <ac:grpSpMkLst>
            <pc:docMk/>
            <pc:sldMk cId="3496050008" sldId="289"/>
            <ac:grpSpMk id="4" creationId="{90DD4C5B-9816-53E6-C9F6-8D984B4BBD0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8" creationId="{C55DBEBC-015E-AEA1-413F-517B9244D29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9" creationId="{65D6D5E4-54D5-B1DE-6CCC-5ACE212EE0A2}"/>
          </ac:grpSpMkLst>
        </pc:grpChg>
        <pc:grpChg chg="add mod">
          <ac:chgData name="Sven Van de Velde" userId="00b08bc3e1e83696" providerId="LiveId" clId="{A25D7637-D0B6-4F5D-BABA-66A05ED2ACB9}" dt="2022-11-03T08:10:03.918" v="5553" actId="1037"/>
          <ac:grpSpMkLst>
            <pc:docMk/>
            <pc:sldMk cId="3496050008" sldId="289"/>
            <ac:grpSpMk id="9" creationId="{D4434359-14B6-1DBB-A9CD-4011A0F6CE5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0" creationId="{C5024BA5-54E1-4654-6003-52882BC430AD}"/>
          </ac:grpSpMkLst>
        </pc:grpChg>
        <pc:grpChg chg="add mod">
          <ac:chgData name="Sven Van de Velde" userId="00b08bc3e1e83696" providerId="LiveId" clId="{A25D7637-D0B6-4F5D-BABA-66A05ED2ACB9}" dt="2022-11-03T08:10:25.388" v="5593" actId="1035"/>
          <ac:grpSpMkLst>
            <pc:docMk/>
            <pc:sldMk cId="3496050008" sldId="289"/>
            <ac:grpSpMk id="12" creationId="{D0163971-091A-EEB8-803D-5E2D6CC03AA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" creationId="{21F8566C-D5C2-FCB6-9764-9FD8E77C4FAD}"/>
          </ac:grpSpMkLst>
        </pc:grpChg>
        <pc:grpChg chg="add mod">
          <ac:chgData name="Sven Van de Velde" userId="00b08bc3e1e83696" providerId="LiveId" clId="{A25D7637-D0B6-4F5D-BABA-66A05ED2ACB9}" dt="2022-11-03T08:10:32.269" v="5629" actId="1035"/>
          <ac:grpSpMkLst>
            <pc:docMk/>
            <pc:sldMk cId="3496050008" sldId="289"/>
            <ac:grpSpMk id="15" creationId="{EDBED173-A639-6BA9-87B4-5D0F14D09D8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6" creationId="{8689D199-A306-4984-DB5E-C933E7FE82CE}"/>
          </ac:grpSpMkLst>
        </pc:grpChg>
        <pc:grpChg chg="add mod">
          <ac:chgData name="Sven Van de Velde" userId="00b08bc3e1e83696" providerId="LiveId" clId="{A25D7637-D0B6-4F5D-BABA-66A05ED2ACB9}" dt="2022-11-03T08:10:32.269" v="5629" actId="1035"/>
          <ac:grpSpMkLst>
            <pc:docMk/>
            <pc:sldMk cId="3496050008" sldId="289"/>
            <ac:grpSpMk id="18" creationId="{4ED7D41B-2F65-6BB2-BC13-A3A709B5628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9" creationId="{3FA192C6-4F44-8A1B-8D13-30B04351694D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1" creationId="{88D38EAF-0590-4234-585B-29A30930495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" creationId="{24276FEA-434C-05E5-A5AA-E0F9A73DDAD7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4" creationId="{8600D4FF-1CF6-3831-0C89-3F88D05BFFA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5" creationId="{D28A73A3-3FA7-DB70-FF51-CA35311307AF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7" creationId="{DD17C6D3-A445-79B9-2C6F-61B7F215FB97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8" creationId="{D2951DF6-1147-AC4A-A798-4BEC3C05D3C4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30" creationId="{7BB315D9-4273-4D79-48B0-C52E7112CE6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" creationId="{C2D8A270-3956-D000-761B-2CA2BB4434A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4" creationId="{9F91FF40-A505-4CAC-D702-A52E541554B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" creationId="{CEAFE38B-E9B8-B561-35CD-24019B98382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" creationId="{69E4646A-A51D-D06A-1C56-5F4F93B1596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" creationId="{5B58963A-6D33-85CB-32C1-C600F4F5F1F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" creationId="{1CD4C391-5DF1-BE10-CE12-6F0BCFE9BAE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" creationId="{0CFE185A-606B-A693-B708-DA0E32FD00A4}"/>
          </ac:grpSpMkLst>
        </pc:grpChg>
        <pc:grpChg chg="add del mod">
          <ac:chgData name="Sven Van de Velde" userId="00b08bc3e1e83696" providerId="LiveId" clId="{A25D7637-D0B6-4F5D-BABA-66A05ED2ACB9}" dt="2022-11-01T15:39:07.596" v="528" actId="478"/>
          <ac:grpSpMkLst>
            <pc:docMk/>
            <pc:sldMk cId="3496050008" sldId="289"/>
            <ac:grpSpMk id="52" creationId="{ED3A4E01-7616-BFA6-3091-3D8BB9771CA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54" creationId="{676D14D1-44F9-F8D3-0731-16B9868CA120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76" creationId="{7D6CBD39-E50A-E5E8-545A-91010275476A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79" creationId="{30F04C8B-DDE4-4787-8056-0E79C76AB23F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82" creationId="{8C677A7D-F9AD-2824-7059-6CAC75BCD303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85" creationId="{B80D1E30-13AA-BC9B-DEC7-C4A58355E67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88" creationId="{5427F803-5A0A-14B1-950E-BFD85E6BA8FE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1" creationId="{C0115A3A-1041-9BD4-6777-10751660B60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4" creationId="{355CD216-81A0-A689-2D99-91E13F201A7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7" creationId="{6B6E7AFF-35F9-4BF4-9963-F95C6D624C50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00" creationId="{566028F7-EBDA-642F-2B49-DC89259EFA2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03" creationId="{311AA935-7415-C480-F47D-E96E04DF4E19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06" creationId="{9BDEA7B1-C327-0D70-4526-129D7C20F692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09" creationId="{F3F368B6-94BF-3840-A81A-354962C80EAB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12" creationId="{76D298E6-A1E8-5E35-54FB-6BAB349628C6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15" creationId="{2074DF35-8ECC-9A3A-B950-648D7726CE32}"/>
          </ac:grpSpMkLst>
        </pc:grpChg>
        <pc:grpChg chg="add del mod">
          <ac:chgData name="Sven Van de Velde" userId="00b08bc3e1e83696" providerId="LiveId" clId="{A25D7637-D0B6-4F5D-BABA-66A05ED2ACB9}" dt="2022-11-01T20:50:12.028" v="1211" actId="478"/>
          <ac:grpSpMkLst>
            <pc:docMk/>
            <pc:sldMk cId="3496050008" sldId="289"/>
            <ac:grpSpMk id="119" creationId="{6A8B56B0-1CEA-D880-92B3-216C27A3889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22" creationId="{5EA02F6A-1788-BF72-BB9C-3B016E09C9D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27" creationId="{A1EEB0C2-A3F8-F6A0-69C7-AFD3B48266F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6" creationId="{A836C3AE-B5AD-C99E-C40B-73A6CD8166E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9" creationId="{A3A3E140-6765-353B-C4E3-0A42CF8FA46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42" creationId="{56018DD0-46CC-132F-A698-EF4CF135E35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45" creationId="{2048129D-86DC-8321-707B-6451F18881F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48" creationId="{6D41CED0-A5A5-D666-E2A2-B2CB30EA522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1" creationId="{5FE66F78-B129-18E3-5C23-03135CB77D2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4" creationId="{FF32B767-ACBE-1A89-6640-06A34C621F6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7" creationId="{D403CD66-5770-7995-AD35-D33FEA7A076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60" creationId="{95E58351-65FE-FEA1-5B3E-A9E3C29A9C5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63" creationId="{48D77DD9-EBFE-63B9-489C-E94A4EE41ACB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165" creationId="{0BDD302E-61CF-AFF5-A054-D73D941245D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168" creationId="{3D134768-F15A-F212-212C-3DF90716E368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72" creationId="{A365EB8D-F89B-716A-2E31-170CECA002F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74" creationId="{450FC7C9-455F-ADA8-5345-D470BCADB83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76" creationId="{7F505D57-7C7D-70F5-D008-85504D0DE1C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84" creationId="{CB9653C3-D2FC-4860-2C48-37CC289415F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87" creationId="{95919CB8-FA4B-F2B8-2257-5330F2BF729F}"/>
          </ac:grpSpMkLst>
        </pc:grpChg>
        <pc:grpChg chg="del">
          <ac:chgData name="Sven Van de Velde" userId="00b08bc3e1e83696" providerId="LiveId" clId="{A25D7637-D0B6-4F5D-BABA-66A05ED2ACB9}" dt="2022-11-01T15:25:07.404" v="155" actId="478"/>
          <ac:grpSpMkLst>
            <pc:docMk/>
            <pc:sldMk cId="3496050008" sldId="289"/>
            <ac:grpSpMk id="190" creationId="{A278B683-71A7-4F4E-49A0-1D3817B4603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90" creationId="{A6B145B5-09C6-2B48-106F-0505AFD9072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93" creationId="{0A82E624-6E42-A2A0-357D-00B0020083D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96" creationId="{567999FB-8FDC-8518-6092-80059C662357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01" creationId="{895F9A1D-C496-D185-1693-76844D7C7E1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05" creationId="{FA08EEE3-F3AF-C4A2-4371-4D0BB073FB67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08" creationId="{0CF43466-A679-B8E4-B667-422580D1308E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1" creationId="{85CBA18B-BCA3-C367-2B08-A18C2D6F6749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4" creationId="{80FF79D6-6281-C7CD-7B6B-5E3E1A48106E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7" creationId="{931713B8-E7BD-C983-264C-376178852C69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0" creationId="{034953E9-CB96-6C75-D21E-896B6ABCB17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3" creationId="{1D4CFD5D-2D64-ABDD-3264-156F54BB8D4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6" creationId="{71CC1AC3-5CAC-5D31-62EF-CB17600EFBF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9" creationId="{3E39239E-D6B2-AD8E-3768-B8C5BD095C7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32" creationId="{A74B95EB-F2A7-D80B-5B39-FCA9DFDF8B4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35" creationId="{A9698FA6-515B-62FB-C96D-05943CE50F50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38" creationId="{4EC80F61-E8F7-4DF4-353B-69E8650C4038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41" creationId="{9ED611C1-B4FD-DF57-81C4-FB6143DDE96F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44" creationId="{44EA453B-0AAB-C4DF-24D9-AD6699278588}"/>
          </ac:grpSpMkLst>
        </pc:grpChg>
        <pc:grpChg chg="add del mod">
          <ac:chgData name="Sven Van de Velde" userId="00b08bc3e1e83696" providerId="LiveId" clId="{A25D7637-D0B6-4F5D-BABA-66A05ED2ACB9}" dt="2022-11-01T15:47:39.876" v="700" actId="478"/>
          <ac:grpSpMkLst>
            <pc:docMk/>
            <pc:sldMk cId="3496050008" sldId="289"/>
            <ac:grpSpMk id="247" creationId="{5299EC83-BAF5-9588-F393-ACE90BF9199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48" creationId="{82C19D22-D256-F363-A3CD-B2921A19307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0" creationId="{4ECFA8F6-F8B3-E7EC-2494-F0EEA6C5A80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3" creationId="{91AE9380-B0F9-DC38-B978-96C0F829506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9" creationId="{47545BC4-511B-6DE7-BD94-7F803980D1F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63" creationId="{B05ECBCB-228F-A3FC-BFAD-240D497E6908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66" creationId="{FA0FA861-E710-F17D-A157-26FF184FAEDE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69" creationId="{06ADF477-3307-541C-F4B0-D4CC5E8F168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72" creationId="{2A2EC81F-8758-7EE9-F2B9-F6915D4788C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75" creationId="{ECA818EC-F57F-4C40-41CC-28FE944B6D8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78" creationId="{3F0FAF85-CA9E-C760-A918-F6134AC2D31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84" creationId="{50F4CBA6-5390-8FF8-91B2-D1876E10328B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89" creationId="{E32AE5C2-0AEC-61C9-40AE-EF432D60C56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2" creationId="{AA9AC5DB-3970-CB2B-6645-8C86451B077D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5" creationId="{DDA0B885-E695-6828-D193-A532CE37214F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8" creationId="{CB870319-8DC8-3C92-CC5C-FE42697561B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1" creationId="{ACF382AA-B7C1-C25C-3BE1-A53E7672121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4" creationId="{8538A8CD-4C06-0510-0B8A-4FF26224400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7" creationId="{CD9544BE-6D41-67E5-1DA8-05E5A4C99FD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0" creationId="{ABD412DB-D303-2863-9AB6-D20EE99BDED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3" creationId="{110F882B-27A1-8403-CCE0-B73F3FBCC26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6" creationId="{1FB94A8F-1468-7898-AEE4-9B198DA5B6B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19" creationId="{45698380-9223-9732-A8AA-8C4FA77B107A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22" creationId="{07E10832-340B-4A56-31BB-1ADA30FD2773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25" creationId="{2FDC0F8D-7B04-F80E-4F22-FF5634C17EF2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28" creationId="{D8FAB0DE-6C8D-5D42-D5F1-21810F6BCCA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31" creationId="{9F79041E-5367-00CD-401D-0FA731230EF4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37" creationId="{BA7723FD-D4DB-4DB5-B93D-861470D2D2D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2" creationId="{998FE151-D27C-E3CE-A6A5-4737AB5A08F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5" creationId="{9947E766-203C-49E0-955D-85EDE13D9E3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8" creationId="{F86F85A3-F741-AC74-90D7-1516AE1E0FF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51" creationId="{DB189A65-AD6F-0673-6987-6B9AD305B53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54" creationId="{B9EC496A-7D88-10F8-AFDD-FA68190C9BB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57" creationId="{C3480D28-B5B9-211D-CA2B-2E21458947C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0" creationId="{F1A9769F-E22B-8B40-A383-9739363D8BF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3" creationId="{48B7E3CF-3905-7FC0-3878-C28B502189A1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6" creationId="{8730FC7B-B69E-467C-D759-E0E2F92338E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9" creationId="{802FDC68-D3D8-780E-E7FF-97C1D67BDA2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2" creationId="{BD098551-87E9-C0E6-0383-EC2C1267199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5" creationId="{FBA70C8B-6543-DDD9-9598-913BFADF0D2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8" creationId="{DC3A84ED-5266-99F1-B515-804BB5864FAC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81" creationId="{E0E78C51-22D6-4266-E49A-93D05FBFC5C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84" creationId="{DD7D860A-3DFA-4EFB-BDAE-3F0E63012906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90" creationId="{94A19602-6B08-10DF-BC08-AC4F2D0086D8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6" creationId="{544A2EBA-2E86-57F3-40AE-E7AD2425BEF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9" creationId="{423B91AB-6F87-45A0-BE2E-D682E4DC2A8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2" creationId="{3D3EFCF1-6BF6-4158-0FA1-BAECAFE744E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5" creationId="{EBE1DC49-8F11-F0AB-0F9A-1FDE7AA3FEF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8" creationId="{BB109BA0-C3B6-A3FF-0126-1C77095A1BBC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1" creationId="{D24221FB-E2D5-9B96-2A2F-15B1CAFE4C5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4" creationId="{C1581DA0-133B-D734-8B07-09352B5B604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8" creationId="{2BE8992E-FA73-D9FE-6F34-D7D952AE377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1" creationId="{3EEF7E58-67B2-B7D4-86BA-85237A4C740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4" creationId="{CE6009EF-A6CD-16C5-B8E5-7563E2713FA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7" creationId="{186629D2-8C79-97DB-0A85-7BF29B7E689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0" creationId="{B4C106F1-01E8-ADEF-C7BB-6E0D7A945F3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3" creationId="{45649954-D815-9F15-C406-364C667BD0D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6" creationId="{E13A62EA-6347-9555-9A8D-65A42C09A19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0" creationId="{07A7794C-BDAE-F7CC-32F5-DD3344D25F3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3" creationId="{F79D8BE4-13CD-F4B7-EBC9-AFE6ACB0FB8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6" creationId="{DF7E0400-4F11-0F79-91C9-08B17299409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9" creationId="{EC453F58-B7AE-3FDD-AD74-A24B4B7E6F7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2" creationId="{323F6959-65E1-4368-4342-C22C9548A9A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5" creationId="{2984DA25-09FD-F97C-48BC-EBE1A916C19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8" creationId="{42F6EE11-6382-2645-6FB2-1AD10F90BDA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2" creationId="{37AB1B4A-D700-83FA-1ADC-AEEA7D07E0C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5" creationId="{D289F160-24C9-C172-58F0-6B244F0A735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8" creationId="{6B77B02F-F031-B175-E1D4-A4F46F0071D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1" creationId="{6A9094E3-D1A0-A043-A1D1-1ECAB7CFF4F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4" creationId="{64A7700C-1CCB-1C44-A26B-575FC7469A8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7" creationId="{28FDEBB9-B2D9-980D-5D77-87A8257C469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0" creationId="{9C1D4AFD-655E-4063-F563-71C22F733FE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3" creationId="{9C530CEA-FEA3-5A9F-EBE6-3C716BF21810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497" creationId="{74FD4E2F-99D2-4B43-03A7-DA8250DEA105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0" creationId="{E141830A-3D2F-B5C1-6EED-4E6C5EEAA696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3" creationId="{10F81433-C4BA-8569-2D83-CC3D3B2C4316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6" creationId="{F7E239A9-DE2D-CCB8-10CA-84600ABE6532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9" creationId="{95D5FA1E-9B6E-27E3-B93E-EF9F525907BC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2" creationId="{B06A9E8D-3A3E-0A88-FD0A-38AC488E15A0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5" creationId="{1776D580-E70B-264B-A88D-2366507E858A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8" creationId="{DE888DD2-A1B4-DB5D-306A-6821108CB62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1" creationId="{959B949C-AD30-0D7B-C7BE-EDE8C3F7B24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4" creationId="{6471CC5D-5B05-6F71-C716-2CDE4EA383F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7" creationId="{F8DB82A8-75BC-7538-B5BC-5449FC61431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37" creationId="{8E8E1428-064F-8FDC-5880-2DB4C6D4E9E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40" creationId="{BE4DCE14-DAA8-3DF8-94E2-0CB7493F55B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559" creationId="{CCEC7CCD-8666-A255-C4E4-9D58339D5B89}"/>
          </ac:grpSpMkLst>
        </pc:grpChg>
        <pc:grpChg chg="add del mod">
          <ac:chgData name="Sven Van de Velde" userId="00b08bc3e1e83696" providerId="LiveId" clId="{A25D7637-D0B6-4F5D-BABA-66A05ED2ACB9}" dt="2022-11-03T05:48:11.455" v="2137" actId="478"/>
          <ac:grpSpMkLst>
            <pc:docMk/>
            <pc:sldMk cId="3496050008" sldId="289"/>
            <ac:grpSpMk id="560" creationId="{960B78E3-7450-2CE1-02E1-86D7A0B2BF45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1" creationId="{172A2255-4B08-9367-036A-22C51F5D51D7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4" creationId="{B883899E-C63B-1FE0-8EEE-A0D1CF818D6D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7" creationId="{A5C9053C-04AC-6AE2-B54D-73F656F2E5D6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0" creationId="{F871C780-0E07-6299-5637-810A504B83E1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3" creationId="{23488C85-7F08-198D-FB23-A53140541B6B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6" creationId="{16639420-4916-3CD5-675A-88465627FB52}"/>
          </ac:grpSpMkLst>
        </pc:grpChg>
        <pc:grpChg chg="add del mod">
          <ac:chgData name="Sven Van de Velde" userId="00b08bc3e1e83696" providerId="LiveId" clId="{A25D7637-D0B6-4F5D-BABA-66A05ED2ACB9}" dt="2022-11-02T07:25:19.868" v="1737" actId="478"/>
          <ac:grpSpMkLst>
            <pc:docMk/>
            <pc:sldMk cId="3496050008" sldId="289"/>
            <ac:grpSpMk id="579" creationId="{F1E8B908-B3B6-DEA2-3630-6DC10D1CA0C7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84" creationId="{D2EBDD14-3601-8FF9-C006-73F193CBCE44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87" creationId="{A03A8FC9-1793-F399-67C4-5D5A70627F38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0" creationId="{3767F6D7-FCF9-28F1-3FB1-9FD48EEDD34A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3" creationId="{CFAB88B9-1AE8-DE0C-A4D2-F6C44661B1D7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6" creationId="{22AB5B2D-D40F-1106-B691-F6BC7D31C123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9" creationId="{FA1B48CE-6C08-8178-9C1B-FEA38CE24473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602" creationId="{868780E1-A37E-2D24-212E-B8608D00856B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05" creationId="{18AF58D8-B2BA-43DD-81B4-68C88D38984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0" creationId="{E3E597D5-92EF-EFCE-AE6C-F8A12062CE4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3" creationId="{82052695-806D-B038-7AD4-EA08C0DF8738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6" creationId="{C86CE6C2-EA3F-A470-5663-796B791F811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9" creationId="{C54DB7D0-0B15-8CFA-681E-5870D280F83E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2" creationId="{181FF229-0072-12FA-8792-963B1AC7F676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5" creationId="{4878A267-45CB-BF81-BAEF-9046DBDB57D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8" creationId="{A60831A2-4348-AF1F-E1DC-8B32F323A608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1" creationId="{D56E8C63-3806-58BF-C217-401E53B803F9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6" creationId="{7D64858C-3ABB-3206-4528-34BB6C3D554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9" creationId="{E413E280-3ABA-2CED-24F0-3089D8C810C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2" creationId="{133845EB-7772-44EA-8647-D01D57A7DDC7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5" creationId="{FD5FF403-156C-75F8-50CC-23D279E95A1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8" creationId="{F6B86B87-FFAA-F728-687E-448E00BBC0E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1" creationId="{CB1A4D0D-79BB-1784-A61B-E3EB42BA9567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4" creationId="{19F704F4-02FC-3C37-E25F-37000458CF3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7" creationId="{8C3C7F98-A834-2CFA-F5A6-6AC84B73366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2" creationId="{C363541F-CE1F-C471-CD71-ABEDAFD3DFC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5" creationId="{FB99D220-B248-3C3E-803D-AD4333C3EB60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8" creationId="{962EB52B-9F17-9ECD-F450-C802267669E1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1" creationId="{378AF414-80E1-6089-3CF0-7084CB1D565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4" creationId="{4653D2C2-6B6F-2EDA-C1AE-F42A4F717B81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7" creationId="{67B4F354-C6B9-1CE8-FAE7-F55E917CA12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80" creationId="{380FEF39-482E-58C6-D3F7-A85DC1F87C2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84" creationId="{D0E99A86-2430-1251-82C5-4C96E1968E1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87" creationId="{4BA0BE80-2625-68AC-52DA-A0BC130FA421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0" creationId="{4ED9D1A4-87B0-95FB-7F7A-7C74FB453E7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3" creationId="{39222757-7ABB-0F62-B427-B0EF6D98C686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6" creationId="{6ED46F2F-3B76-E9D7-246B-6953C66E7C35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9" creationId="{25636CAE-4FAA-17CE-278B-E34A4281CF4B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2" creationId="{35DC92BB-8650-D785-9144-818916860AF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6" creationId="{6AD61210-5BB6-0D7F-AEE1-361BACF1F56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9" creationId="{A3160F8D-509A-BAD2-3EB5-A69C26BCD3C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2" creationId="{BDC7A03A-F04D-7019-B742-274708F3489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5" creationId="{0022ABCE-EB67-AB7B-9EEF-339B1D4417B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8" creationId="{C185D66F-1E08-16C6-43D1-6AE5C92E095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1" creationId="{7F4AB30D-C8AD-D0F3-A9C1-BC08866D2C0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4" creationId="{BAAF3778-A93E-4B5B-0BA1-AA540DC4F4E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7" creationId="{7650293A-B541-27FD-8D1E-A7744380F2F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1" creationId="{CBDB8A91-ED66-19AA-3530-07A1EF04AA1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4" creationId="{4A32F621-EC82-F8B8-D1E3-7A9540B615A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7" creationId="{26AD1B28-3FEA-92C9-5869-F50E9DED746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0" creationId="{BB9E9556-8208-A8C4-64C7-50485CE0ECA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3" creationId="{B9A0E56B-5DC4-F44F-4850-2D0B4753128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6" creationId="{5C36D612-CE95-2B30-D0A6-E9767E0E214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9" creationId="{182C1107-2385-C215-44EB-EC23DC849630}"/>
          </ac:grpSpMkLst>
        </pc:grpChg>
        <pc:grpChg chg="add del mod">
          <ac:chgData name="Sven Van de Velde" userId="00b08bc3e1e83696" providerId="LiveId" clId="{A25D7637-D0B6-4F5D-BABA-66A05ED2ACB9}" dt="2022-11-03T06:01:45.642" v="2411" actId="478"/>
          <ac:grpSpMkLst>
            <pc:docMk/>
            <pc:sldMk cId="3496050008" sldId="289"/>
            <ac:grpSpMk id="752" creationId="{B31053DE-29B6-35AA-5E1B-2146381094BF}"/>
          </ac:grpSpMkLst>
        </pc:grpChg>
        <pc:grpChg chg="add del mod">
          <ac:chgData name="Sven Van de Velde" userId="00b08bc3e1e83696" providerId="LiveId" clId="{A25D7637-D0B6-4F5D-BABA-66A05ED2ACB9}" dt="2022-11-03T06:01:45.642" v="2411" actId="478"/>
          <ac:grpSpMkLst>
            <pc:docMk/>
            <pc:sldMk cId="3496050008" sldId="289"/>
            <ac:grpSpMk id="756" creationId="{5294CC5F-7D58-A616-A992-B1AA7A2445A9}"/>
          </ac:grpSpMkLst>
        </pc:grpChg>
        <pc:grpChg chg="add del mod">
          <ac:chgData name="Sven Van de Velde" userId="00b08bc3e1e83696" providerId="LiveId" clId="{A25D7637-D0B6-4F5D-BABA-66A05ED2ACB9}" dt="2022-11-03T06:06:19.198" v="2446" actId="478"/>
          <ac:grpSpMkLst>
            <pc:docMk/>
            <pc:sldMk cId="3496050008" sldId="289"/>
            <ac:grpSpMk id="759" creationId="{2E0142FE-7E4A-8470-4875-C0D0C3AFC33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2" creationId="{F882A811-99F3-73B8-E194-653C49A984B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5" creationId="{C6ED44BC-DA9F-E9E1-3890-0778F0B2625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8" creationId="{4FC86B78-0AA4-9620-0F18-B768983B70A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71" creationId="{02998CED-127E-F701-801E-7D7CC808F75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74" creationId="{413D985E-513D-1B84-AB49-D59FA9836D34}"/>
          </ac:grpSpMkLst>
        </pc:grpChg>
        <pc:grpChg chg="add del mod">
          <ac:chgData name="Sven Van de Velde" userId="00b08bc3e1e83696" providerId="LiveId" clId="{A25D7637-D0B6-4F5D-BABA-66A05ED2ACB9}" dt="2022-11-03T06:09:24.156" v="2489" actId="478"/>
          <ac:grpSpMkLst>
            <pc:docMk/>
            <pc:sldMk cId="3496050008" sldId="289"/>
            <ac:grpSpMk id="777" creationId="{DC487322-4603-E025-7885-773942FF4B5B}"/>
          </ac:grpSpMkLst>
        </pc:grpChg>
        <pc:grpChg chg="add del mod">
          <ac:chgData name="Sven Van de Velde" userId="00b08bc3e1e83696" providerId="LiveId" clId="{A25D7637-D0B6-4F5D-BABA-66A05ED2ACB9}" dt="2022-11-03T06:09:33.979" v="2490" actId="478"/>
          <ac:grpSpMkLst>
            <pc:docMk/>
            <pc:sldMk cId="3496050008" sldId="289"/>
            <ac:grpSpMk id="781" creationId="{49E515C1-C506-EC8B-8084-26EF3C1F1BC5}"/>
          </ac:grpSpMkLst>
        </pc:grpChg>
        <pc:grpChg chg="add del mod">
          <ac:chgData name="Sven Van de Velde" userId="00b08bc3e1e83696" providerId="LiveId" clId="{A25D7637-D0B6-4F5D-BABA-66A05ED2ACB9}" dt="2022-11-03T06:09:33.979" v="2490" actId="478"/>
          <ac:grpSpMkLst>
            <pc:docMk/>
            <pc:sldMk cId="3496050008" sldId="289"/>
            <ac:grpSpMk id="784" creationId="{E66F8FC3-A290-FA3A-BF51-A7AB274271FA}"/>
          </ac:grpSpMkLst>
        </pc:grpChg>
        <pc:grpChg chg="add del mod">
          <ac:chgData name="Sven Van de Velde" userId="00b08bc3e1e83696" providerId="LiveId" clId="{A25D7637-D0B6-4F5D-BABA-66A05ED2ACB9}" dt="2022-11-03T06:09:39.028" v="2491" actId="478"/>
          <ac:grpSpMkLst>
            <pc:docMk/>
            <pc:sldMk cId="3496050008" sldId="289"/>
            <ac:grpSpMk id="787" creationId="{96AEAD60-28A1-25B7-FAB8-6AABE04D90E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0" creationId="{D911A40A-EEF7-B50B-D90B-8553982C2F3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3" creationId="{085E34B5-26AA-D6F3-9D70-DF4155CD651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6" creationId="{99950B1A-C1CB-6A79-D0D8-059044DB088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9" creationId="{1CF1AB44-25F2-7493-B99F-F9BD19EE95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04" creationId="{5E8B4B2C-E21E-3688-3040-D39FBC0CD46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13" creationId="{C4346ABB-179E-10B7-BBFA-BB53E6B285E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16" creationId="{6D0737D0-826C-FE23-EEA9-2FAED48C9C8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22" creationId="{E9473AF2-8596-0F79-6CC6-2741817AC50C}"/>
          </ac:grpSpMkLst>
        </pc:grpChg>
        <pc:grpChg chg="add del mod">
          <ac:chgData name="Sven Van de Velde" userId="00b08bc3e1e83696" providerId="LiveId" clId="{A25D7637-D0B6-4F5D-BABA-66A05ED2ACB9}" dt="2022-11-03T06:10:38.387" v="2517" actId="478"/>
          <ac:grpSpMkLst>
            <pc:docMk/>
            <pc:sldMk cId="3496050008" sldId="289"/>
            <ac:grpSpMk id="829" creationId="{DAF6607E-7F20-3338-7158-BC618B99443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2" creationId="{0B2E22AE-9895-31C2-482F-D4B2A3D03A2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5" creationId="{4950704C-AFD8-BD09-DD31-1BCC03D107D5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8" creationId="{1A6AAC72-A55B-2090-4CBC-BDDEED41815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41" creationId="{56302EAB-E4A3-FC07-9198-AB212E42010D}"/>
          </ac:grpSpMkLst>
        </pc:grpChg>
        <pc:grpChg chg="add del mod">
          <ac:chgData name="Sven Van de Velde" userId="00b08bc3e1e83696" providerId="LiveId" clId="{A25D7637-D0B6-4F5D-BABA-66A05ED2ACB9}" dt="2022-11-03T06:11:26.724" v="2522" actId="478"/>
          <ac:grpSpMkLst>
            <pc:docMk/>
            <pc:sldMk cId="3496050008" sldId="289"/>
            <ac:grpSpMk id="844" creationId="{B45E00D4-7C66-BA63-BD33-DBFB4D4023D7}"/>
          </ac:grpSpMkLst>
        </pc:grpChg>
        <pc:grpChg chg="add del mod">
          <ac:chgData name="Sven Van de Velde" userId="00b08bc3e1e83696" providerId="LiveId" clId="{A25D7637-D0B6-4F5D-BABA-66A05ED2ACB9}" dt="2022-11-03T06:21:46.485" v="2627" actId="478"/>
          <ac:grpSpMkLst>
            <pc:docMk/>
            <pc:sldMk cId="3496050008" sldId="289"/>
            <ac:grpSpMk id="860" creationId="{DA558FED-991C-B349-6E16-4B42184D895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3" creationId="{8A31623D-874A-FCE7-5199-A03695A22B1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6" creationId="{75C87394-F1C2-1A0E-08A0-90341D5954D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9" creationId="{E0631367-5C48-1729-D56D-59BEBBFC616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3" creationId="{56C3DC7B-FB17-A863-6B03-8FE044AE390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6" creationId="{FF4243D5-426F-D3F9-0E0A-D621DCFF6BB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9" creationId="{D138D074-E9F5-E2AB-AAA7-97F35190E93C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82" creationId="{D36CE383-3BA2-4FC0-E0E6-2C27EB88E5C2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89" creationId="{CA07CB5F-7B7B-D072-7A15-ADB3E9273300}"/>
          </ac:grpSpMkLst>
        </pc:grpChg>
        <pc:grpChg chg="add del mod">
          <ac:chgData name="Sven Van de Velde" userId="00b08bc3e1e83696" providerId="LiveId" clId="{A25D7637-D0B6-4F5D-BABA-66A05ED2ACB9}" dt="2022-11-03T06:26:34.582" v="2696" actId="478"/>
          <ac:grpSpMkLst>
            <pc:docMk/>
            <pc:sldMk cId="3496050008" sldId="289"/>
            <ac:grpSpMk id="901" creationId="{359249C1-9995-8686-E552-073567E9482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04" creationId="{CF712D53-A3B5-4E2B-52C0-F6BA37D7B69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07" creationId="{DEB3D3B3-C2B9-04C6-7119-722569C8381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1" creationId="{4AAD5F56-9907-CEA4-7BF5-D2D24D5FEA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4" creationId="{CB9D7C5A-D596-3AD2-EE96-67E381D4261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7" creationId="{6A1A52BF-9FD0-F962-48ED-84E49A84F95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20" creationId="{A52A422E-CC06-9EAE-D060-1D45DE5D3A46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26" creationId="{815D789D-0EC0-2D57-8FB6-35DA07755D9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30" creationId="{6C9A281F-07DC-62BB-805E-86C8FE58D940}"/>
          </ac:grpSpMkLst>
        </pc:grpChg>
        <pc:grpChg chg="add del mod">
          <ac:chgData name="Sven Van de Velde" userId="00b08bc3e1e83696" providerId="LiveId" clId="{A25D7637-D0B6-4F5D-BABA-66A05ED2ACB9}" dt="2022-11-03T06:30:16.944" v="2739" actId="478"/>
          <ac:grpSpMkLst>
            <pc:docMk/>
            <pc:sldMk cId="3496050008" sldId="289"/>
            <ac:grpSpMk id="941" creationId="{940EC0F3-AD40-E828-EE28-1A56ABCDD8F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44" creationId="{1EEFDD37-D3BD-E546-8054-B0B48ABD75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48" creationId="{1D2C2CCF-14EA-029D-70CE-E2D247BB4E6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1" creationId="{6E028DF2-D5BF-BDBF-F663-4751D46DFE9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4" creationId="{EC504326-C992-D84B-FBEC-A25AE8D6ED22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7" creationId="{8304DFE7-0538-19B2-B4A5-6D013030D50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2" creationId="{8A54152F-8D02-FBA7-DEA0-5035BFB3DC4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6" creationId="{A91B0C14-C7E2-EA24-D599-1B7DB626B2D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9" creationId="{62AAC955-E779-9B9F-F67E-0F88239C46CC}"/>
          </ac:grpSpMkLst>
        </pc:grpChg>
        <pc:graphicFrameChg chg="del mod">
          <ac:chgData name="Sven Van de Velde" userId="00b08bc3e1e83696" providerId="LiveId" clId="{A25D7637-D0B6-4F5D-BABA-66A05ED2ACB9}" dt="2022-11-01T15:26:31.459" v="172" actId="478"/>
          <ac:graphicFrameMkLst>
            <pc:docMk/>
            <pc:sldMk cId="3496050008" sldId="289"/>
            <ac:graphicFrameMk id="116" creationId="{48405840-2EF2-3126-9ADE-159E85B62E13}"/>
          </ac:graphicFrameMkLst>
        </pc:graphicFrameChg>
        <pc:cxnChg chg="add del mod">
          <ac:chgData name="Sven Van de Velde" userId="00b08bc3e1e83696" providerId="LiveId" clId="{A25D7637-D0B6-4F5D-BABA-66A05ED2ACB9}" dt="2022-11-01T20:54:15.606" v="1243" actId="478"/>
          <ac:cxnSpMkLst>
            <pc:docMk/>
            <pc:sldMk cId="3496050008" sldId="289"/>
            <ac:cxnSpMk id="3" creationId="{42E1DDC8-EACF-C00E-4C31-9D07E86BD69E}"/>
          </ac:cxnSpMkLst>
        </pc:cxnChg>
        <pc:cxnChg chg="add del mod">
          <ac:chgData name="Sven Van de Velde" userId="00b08bc3e1e83696" providerId="LiveId" clId="{A25D7637-D0B6-4F5D-BABA-66A05ED2ACB9}" dt="2022-11-01T20:49:54.628" v="1185" actId="478"/>
          <ac:cxnSpMkLst>
            <pc:docMk/>
            <pc:sldMk cId="3496050008" sldId="289"/>
            <ac:cxnSpMk id="73" creationId="{A9BB399A-B0F1-8BE2-AD53-94DC255EC02C}"/>
          </ac:cxnSpMkLst>
        </pc:cxnChg>
        <pc:cxnChg chg="add del mod">
          <ac:chgData name="Sven Van de Velde" userId="00b08bc3e1e83696" providerId="LiveId" clId="{A25D7637-D0B6-4F5D-BABA-66A05ED2ACB9}" dt="2022-11-01T20:49:54.628" v="1185" actId="478"/>
          <ac:cxnSpMkLst>
            <pc:docMk/>
            <pc:sldMk cId="3496050008" sldId="289"/>
            <ac:cxnSpMk id="75" creationId="{A98919D5-8D53-2AA6-251F-EF4CFD46045B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133" creationId="{9F5863C1-6FD5-500D-F733-A167BFFCC3FB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135" creationId="{EB053001-DFB2-AB5E-48A0-374D9C1528BC}"/>
          </ac:cxnSpMkLst>
        </pc:cxnChg>
        <pc:cxnChg chg="add del mod ord">
          <ac:chgData name="Sven Van de Velde" userId="00b08bc3e1e83696" providerId="LiveId" clId="{A25D7637-D0B6-4F5D-BABA-66A05ED2ACB9}" dt="2022-11-01T15:40:04.985" v="591" actId="478"/>
          <ac:cxnSpMkLst>
            <pc:docMk/>
            <pc:sldMk cId="3496050008" sldId="289"/>
            <ac:cxnSpMk id="174" creationId="{D1F79743-5899-C6CA-1FB8-559411461FCB}"/>
          </ac:cxnSpMkLst>
        </pc:cxnChg>
        <pc:cxnChg chg="del mod">
          <ac:chgData name="Sven Van de Velde" userId="00b08bc3e1e83696" providerId="LiveId" clId="{A25D7637-D0B6-4F5D-BABA-66A05ED2ACB9}" dt="2022-11-02T07:03:18.304" v="1644" actId="478"/>
          <ac:cxnSpMkLst>
            <pc:docMk/>
            <pc:sldMk cId="3496050008" sldId="289"/>
            <ac:cxnSpMk id="177" creationId="{1DAF7664-EEEE-11B5-9D53-9A8EBA1319F2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02" creationId="{89E223A8-F886-0916-BAEF-844D6A1B13A7}"/>
          </ac:cxnSpMkLst>
        </pc:cxnChg>
        <pc:cxnChg chg="add del mod">
          <ac:chgData name="Sven Van de Velde" userId="00b08bc3e1e83696" providerId="LiveId" clId="{A25D7637-D0B6-4F5D-BABA-66A05ED2ACB9}" dt="2022-11-01T15:47:43.026" v="701" actId="478"/>
          <ac:cxnSpMkLst>
            <pc:docMk/>
            <pc:sldMk cId="3496050008" sldId="289"/>
            <ac:cxnSpMk id="205" creationId="{3A11D467-AC41-91D6-9F0A-10A2125B1F5D}"/>
          </ac:cxnSpMkLst>
        </pc:cxnChg>
        <pc:cxnChg chg="add del mod">
          <ac:chgData name="Sven Van de Velde" userId="00b08bc3e1e83696" providerId="LiveId" clId="{A25D7637-D0B6-4F5D-BABA-66A05ED2ACB9}" dt="2022-11-01T15:47:44.372" v="702" actId="478"/>
          <ac:cxnSpMkLst>
            <pc:docMk/>
            <pc:sldMk cId="3496050008" sldId="289"/>
            <ac:cxnSpMk id="207" creationId="{18C309D5-629F-3660-0F8C-2288466DC749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58" creationId="{9927FD5B-2EA6-E668-93D0-5AAD90F14020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83" creationId="{E751C20E-20F5-F006-4784-D190511C84B9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87" creationId="{595BCD8C-BFAD-D698-E49D-1B67548174E0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336" creationId="{E4B679E3-A2CD-1052-3F94-A29F0615FD7A}"/>
          </ac:cxnSpMkLst>
        </pc:cxnChg>
        <pc:cxnChg chg="add del mod">
          <ac:chgData name="Sven Van de Velde" userId="00b08bc3e1e83696" providerId="LiveId" clId="{A25D7637-D0B6-4F5D-BABA-66A05ED2ACB9}" dt="2022-11-01T20:54:08.880" v="1242" actId="478"/>
          <ac:cxnSpMkLst>
            <pc:docMk/>
            <pc:sldMk cId="3496050008" sldId="289"/>
            <ac:cxnSpMk id="340" creationId="{24F5FDAD-3813-8834-7452-A6F25DF660CC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389" creationId="{B36E3106-C2CA-8653-4224-A8BDAEE2D0F9}"/>
          </ac:cxnSpMkLst>
        </pc:cxnChg>
        <pc:cxnChg chg="add del mod">
          <ac:chgData name="Sven Van de Velde" userId="00b08bc3e1e83696" providerId="LiveId" clId="{A25D7637-D0B6-4F5D-BABA-66A05ED2ACB9}" dt="2022-11-01T20:54:08.880" v="1242" actId="478"/>
          <ac:cxnSpMkLst>
            <pc:docMk/>
            <pc:sldMk cId="3496050008" sldId="289"/>
            <ac:cxnSpMk id="393" creationId="{158153B1-10F7-637C-FC44-67591CFF2DA4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533" creationId="{55FC74AB-39DA-6CBC-69F9-D7937365B1D6}"/>
          </ac:cxnSpMkLst>
        </pc:cxnChg>
        <pc:cxnChg chg="add del mod">
          <ac:chgData name="Sven Van de Velde" userId="00b08bc3e1e83696" providerId="LiveId" clId="{A25D7637-D0B6-4F5D-BABA-66A05ED2ACB9}" dt="2022-11-01T20:58:59.711" v="1273" actId="478"/>
          <ac:cxnSpMkLst>
            <pc:docMk/>
            <pc:sldMk cId="3496050008" sldId="289"/>
            <ac:cxnSpMk id="536" creationId="{7F3055C6-2EBE-800D-DEA8-D95E86685D49}"/>
          </ac:cxnSpMkLst>
        </pc:cxnChg>
        <pc:cxnChg chg="add del mod">
          <ac:chgData name="Sven Van de Velde" userId="00b08bc3e1e83696" providerId="LiveId" clId="{A25D7637-D0B6-4F5D-BABA-66A05ED2ACB9}" dt="2022-11-02T07:18:27.605" v="1689" actId="478"/>
          <ac:cxnSpMkLst>
            <pc:docMk/>
            <pc:sldMk cId="3496050008" sldId="289"/>
            <ac:cxnSpMk id="544" creationId="{AB385C4C-DE53-526C-D111-67390D83650F}"/>
          </ac:cxnSpMkLst>
        </pc:cxnChg>
        <pc:cxnChg chg="add mod">
          <ac:chgData name="Sven Van de Velde" userId="00b08bc3e1e83696" providerId="LiveId" clId="{A25D7637-D0B6-4F5D-BABA-66A05ED2ACB9}" dt="2022-11-03T11:39:29.037" v="8122" actId="208"/>
          <ac:cxnSpMkLst>
            <pc:docMk/>
            <pc:sldMk cId="3496050008" sldId="289"/>
            <ac:cxnSpMk id="808" creationId="{FFFA2C60-6013-DEFF-8C92-8F1C1878A46E}"/>
          </ac:cxnSpMkLst>
        </pc:cxnChg>
        <pc:cxnChg chg="add del mod">
          <ac:chgData name="Sven Van de Velde" userId="00b08bc3e1e83696" providerId="LiveId" clId="{A25D7637-D0B6-4F5D-BABA-66A05ED2ACB9}" dt="2022-11-03T06:52:04.875" v="3038" actId="478"/>
          <ac:cxnSpMkLst>
            <pc:docMk/>
            <pc:sldMk cId="3496050008" sldId="289"/>
            <ac:cxnSpMk id="819" creationId="{B9FBC4B7-74CF-5072-3F34-ED6C9FF4BE0C}"/>
          </ac:cxnSpMkLst>
        </pc:cxnChg>
        <pc:cxnChg chg="add mod">
          <ac:chgData name="Sven Van de Velde" userId="00b08bc3e1e83696" providerId="LiveId" clId="{A25D7637-D0B6-4F5D-BABA-66A05ED2ACB9}" dt="2022-11-03T11:39:34.318" v="8123" actId="208"/>
          <ac:cxnSpMkLst>
            <pc:docMk/>
            <pc:sldMk cId="3496050008" sldId="289"/>
            <ac:cxnSpMk id="825" creationId="{45D0571F-AD5D-5DD4-F24F-BF6BA53FE5A0}"/>
          </ac:cxnSpMkLst>
        </pc:cxnChg>
        <pc:cxnChg chg="add mod">
          <ac:chgData name="Sven Van de Velde" userId="00b08bc3e1e83696" providerId="LiveId" clId="{A25D7637-D0B6-4F5D-BABA-66A05ED2ACB9}" dt="2022-11-03T11:39:42.898" v="8124" actId="208"/>
          <ac:cxnSpMkLst>
            <pc:docMk/>
            <pc:sldMk cId="3496050008" sldId="289"/>
            <ac:cxnSpMk id="847" creationId="{1582B70C-E7F6-A569-609C-6BEF0E567E8A}"/>
          </ac:cxnSpMkLst>
        </pc:cxnChg>
        <pc:cxnChg chg="add mod">
          <ac:chgData name="Sven Van de Velde" userId="00b08bc3e1e83696" providerId="LiveId" clId="{A25D7637-D0B6-4F5D-BABA-66A05ED2ACB9}" dt="2022-11-03T11:39:42.898" v="8124" actId="208"/>
          <ac:cxnSpMkLst>
            <pc:docMk/>
            <pc:sldMk cId="3496050008" sldId="289"/>
            <ac:cxnSpMk id="850" creationId="{22552F0C-66FA-4B19-55D3-D210E3DF58BD}"/>
          </ac:cxnSpMkLst>
        </pc:cxnChg>
        <pc:cxnChg chg="add mod">
          <ac:chgData name="Sven Van de Velde" userId="00b08bc3e1e83696" providerId="LiveId" clId="{A25D7637-D0B6-4F5D-BABA-66A05ED2ACB9}" dt="2022-11-03T08:09:50.571" v="5530" actId="1037"/>
          <ac:cxnSpMkLst>
            <pc:docMk/>
            <pc:sldMk cId="3496050008" sldId="289"/>
            <ac:cxnSpMk id="853" creationId="{4DEB0C28-8E49-0EBE-B520-31E3C234B06D}"/>
          </ac:cxnSpMkLst>
        </pc:cxnChg>
        <pc:cxnChg chg="add del mod">
          <ac:chgData name="Sven Van de Velde" userId="00b08bc3e1e83696" providerId="LiveId" clId="{A25D7637-D0B6-4F5D-BABA-66A05ED2ACB9}" dt="2022-11-03T06:53:40.504" v="3052" actId="478"/>
          <ac:cxnSpMkLst>
            <pc:docMk/>
            <pc:sldMk cId="3496050008" sldId="289"/>
            <ac:cxnSpMk id="885" creationId="{CA7BB69F-9E30-DC1C-7B74-55360DDA1D96}"/>
          </ac:cxnSpMkLst>
        </pc:cxnChg>
        <pc:cxnChg chg="add del mod">
          <ac:chgData name="Sven Van de Velde" userId="00b08bc3e1e83696" providerId="LiveId" clId="{A25D7637-D0B6-4F5D-BABA-66A05ED2ACB9}" dt="2022-11-03T06:53:45.729" v="3053" actId="478"/>
          <ac:cxnSpMkLst>
            <pc:docMk/>
            <pc:sldMk cId="3496050008" sldId="289"/>
            <ac:cxnSpMk id="886" creationId="{977D2F19-7FCA-BB68-1A9F-DF869C22A6DC}"/>
          </ac:cxnSpMkLst>
        </pc:cxnChg>
        <pc:cxnChg chg="add del mod">
          <ac:chgData name="Sven Van de Velde" userId="00b08bc3e1e83696" providerId="LiveId" clId="{A25D7637-D0B6-4F5D-BABA-66A05ED2ACB9}" dt="2022-11-03T06:26:09.102" v="2693" actId="478"/>
          <ac:cxnSpMkLst>
            <pc:docMk/>
            <pc:sldMk cId="3496050008" sldId="289"/>
            <ac:cxnSpMk id="887" creationId="{3C9FB64A-6E0E-3912-E403-E5B47B8472B3}"/>
          </ac:cxnSpMkLst>
        </pc:cxnChg>
        <pc:cxnChg chg="add mod">
          <ac:chgData name="Sven Van de Velde" userId="00b08bc3e1e83696" providerId="LiveId" clId="{A25D7637-D0B6-4F5D-BABA-66A05ED2ACB9}" dt="2022-11-03T11:39:48.554" v="8125" actId="208"/>
          <ac:cxnSpMkLst>
            <pc:docMk/>
            <pc:sldMk cId="3496050008" sldId="289"/>
            <ac:cxnSpMk id="892" creationId="{F348C5A3-C9C2-C5F2-F0F5-92BF75FEEB7E}"/>
          </ac:cxnSpMkLst>
        </pc:cxnChg>
        <pc:cxnChg chg="add del mod">
          <ac:chgData name="Sven Van de Velde" userId="00b08bc3e1e83696" providerId="LiveId" clId="{A25D7637-D0B6-4F5D-BABA-66A05ED2ACB9}" dt="2022-11-03T06:54:08.928" v="3055" actId="478"/>
          <ac:cxnSpMkLst>
            <pc:docMk/>
            <pc:sldMk cId="3496050008" sldId="289"/>
            <ac:cxnSpMk id="923" creationId="{251056B8-856D-3759-3299-C45375799DC4}"/>
          </ac:cxnSpMkLst>
        </pc:cxnChg>
        <pc:cxnChg chg="add mod">
          <ac:chgData name="Sven Van de Velde" userId="00b08bc3e1e83696" providerId="LiveId" clId="{A25D7637-D0B6-4F5D-BABA-66A05ED2ACB9}" dt="2022-11-03T11:39:58.655" v="8126" actId="208"/>
          <ac:cxnSpMkLst>
            <pc:docMk/>
            <pc:sldMk cId="3496050008" sldId="289"/>
            <ac:cxnSpMk id="924" creationId="{3AF2F1CC-CC63-9BD1-1C1F-C5A3403143E0}"/>
          </ac:cxnSpMkLst>
        </pc:cxnChg>
        <pc:cxnChg chg="add mod">
          <ac:chgData name="Sven Van de Velde" userId="00b08bc3e1e83696" providerId="LiveId" clId="{A25D7637-D0B6-4F5D-BABA-66A05ED2ACB9}" dt="2022-11-03T08:09:50.571" v="5530" actId="1037"/>
          <ac:cxnSpMkLst>
            <pc:docMk/>
            <pc:sldMk cId="3496050008" sldId="289"/>
            <ac:cxnSpMk id="925" creationId="{3A23151A-BB07-2040-F2C4-3B6425A90A4F}"/>
          </ac:cxnSpMkLst>
        </pc:cxnChg>
        <pc:cxnChg chg="add mod">
          <ac:chgData name="Sven Van de Velde" userId="00b08bc3e1e83696" providerId="LiveId" clId="{A25D7637-D0B6-4F5D-BABA-66A05ED2ACB9}" dt="2022-11-03T11:39:58.655" v="8126" actId="208"/>
          <ac:cxnSpMkLst>
            <pc:docMk/>
            <pc:sldMk cId="3496050008" sldId="289"/>
            <ac:cxnSpMk id="929" creationId="{A999A554-6301-AD24-A4EB-13E20655F3E4}"/>
          </ac:cxnSpMkLst>
        </pc:cxnChg>
        <pc:cxnChg chg="add del mod">
          <ac:chgData name="Sven Van de Velde" userId="00b08bc3e1e83696" providerId="LiveId" clId="{A25D7637-D0B6-4F5D-BABA-66A05ED2ACB9}" dt="2022-11-03T06:54:39.987" v="3056" actId="478"/>
          <ac:cxnSpMkLst>
            <pc:docMk/>
            <pc:sldMk cId="3496050008" sldId="289"/>
            <ac:cxnSpMk id="960" creationId="{F64DCE98-72A6-0CF6-D577-81B938FB604B}"/>
          </ac:cxnSpMkLst>
        </pc:cxnChg>
        <pc:cxnChg chg="add del mod">
          <ac:chgData name="Sven Van de Velde" userId="00b08bc3e1e83696" providerId="LiveId" clId="{A25D7637-D0B6-4F5D-BABA-66A05ED2ACB9}" dt="2022-11-03T06:55:15.636" v="3062" actId="478"/>
          <ac:cxnSpMkLst>
            <pc:docMk/>
            <pc:sldMk cId="3496050008" sldId="289"/>
            <ac:cxnSpMk id="961" creationId="{45F4D3C8-F92E-97EC-CAFE-D13B8A1EF68F}"/>
          </ac:cxnSpMkLst>
        </pc:cxnChg>
        <pc:cxnChg chg="add del mod">
          <ac:chgData name="Sven Van de Velde" userId="00b08bc3e1e83696" providerId="LiveId" clId="{A25D7637-D0B6-4F5D-BABA-66A05ED2ACB9}" dt="2022-11-03T06:55:11.851" v="3061" actId="478"/>
          <ac:cxnSpMkLst>
            <pc:docMk/>
            <pc:sldMk cId="3496050008" sldId="289"/>
            <ac:cxnSpMk id="965" creationId="{C96F7D2C-7166-F551-FFDB-BD245E470FC3}"/>
          </ac:cxnSpMkLst>
        </pc:cxnChg>
        <pc:cxnChg chg="add mod">
          <ac:chgData name="Sven Van de Velde" userId="00b08bc3e1e83696" providerId="LiveId" clId="{A25D7637-D0B6-4F5D-BABA-66A05ED2ACB9}" dt="2022-11-03T11:40:04.193" v="8127" actId="208"/>
          <ac:cxnSpMkLst>
            <pc:docMk/>
            <pc:sldMk cId="3496050008" sldId="289"/>
            <ac:cxnSpMk id="972" creationId="{CB7E0603-2311-CD53-F34C-806BA8215B0C}"/>
          </ac:cxnSpMkLst>
        </pc:cxnChg>
      </pc:sldChg>
      <pc:sldChg chg="addSp delSp modSp add mod">
        <pc:chgData name="Sven Van de Velde" userId="00b08bc3e1e83696" providerId="LiveId" clId="{A25D7637-D0B6-4F5D-BABA-66A05ED2ACB9}" dt="2022-11-03T11:28:05.914" v="7771" actId="207"/>
        <pc:sldMkLst>
          <pc:docMk/>
          <pc:sldMk cId="158745503" sldId="290"/>
        </pc:sldMkLst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2" creationId="{CCA81846-C623-E7E2-0C3E-170B11C206A9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3" creationId="{73AD06BB-CDC0-2317-387C-7DC85692B166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5" creationId="{00D169C3-F261-2E2C-3001-F8E557FE64F2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6" creationId="{2DD90799-EB97-8F90-FD8C-207D12464390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7" creationId="{ECB8EF82-4735-D330-FA81-076E79EE3ED8}"/>
          </ac:spMkLst>
        </pc:spChg>
        <pc:spChg chg="mod">
          <ac:chgData name="Sven Van de Velde" userId="00b08bc3e1e83696" providerId="LiveId" clId="{A25D7637-D0B6-4F5D-BABA-66A05ED2ACB9}" dt="2022-11-03T06:58:06.508" v="3087" actId="207"/>
          <ac:spMkLst>
            <pc:docMk/>
            <pc:sldMk cId="158745503" sldId="290"/>
            <ac:spMk id="9" creationId="{9BD09134-2F24-AC41-38BD-EFB10905FB8C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0" creationId="{0D93917D-D537-C983-4A5B-5407039B80A8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2" creationId="{09458FDF-5CBC-F161-2D05-11493095EE81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3" creationId="{1A06A1A8-1993-D537-1C80-ED3E9160732E}"/>
          </ac:spMkLst>
        </pc:spChg>
        <pc:spChg chg="mod">
          <ac:chgData name="Sven Van de Velde" userId="00b08bc3e1e83696" providerId="LiveId" clId="{A25D7637-D0B6-4F5D-BABA-66A05ED2ACB9}" dt="2022-11-03T06:42:08.595" v="2940" actId="20577"/>
          <ac:spMkLst>
            <pc:docMk/>
            <pc:sldMk cId="158745503" sldId="290"/>
            <ac:spMk id="15" creationId="{00E5AAEF-E61B-415A-394A-99D46D2E2D6F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6" creationId="{771B6065-2466-BEAA-AEC2-216352CF540B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8" creationId="{25072E0D-7152-A14F-3D2C-F738C965C4F3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9" creationId="{AFD1B2F5-68C9-58CC-7724-4C863E222E84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3" creationId="{67BE24B5-5568-7CCD-90B2-D8F688DA61F1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4" creationId="{DE5E4645-498E-A0F7-EDFF-54D4A7339195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7" creationId="{F16ED72E-4727-1A12-4DD2-8B358A2E2298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8" creationId="{AD7D99A4-4BF9-0B75-EAA8-4F0361D0F9F6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30" creationId="{19C50563-827B-9451-BA9A-1A59AEC715CF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31" creationId="{F13C0531-761A-90FA-6CDC-A11256AC3309}"/>
          </ac:spMkLst>
        </pc:spChg>
        <pc:spChg chg="mod">
          <ac:chgData name="Sven Van de Velde" userId="00b08bc3e1e83696" providerId="LiveId" clId="{A25D7637-D0B6-4F5D-BABA-66A05ED2ACB9}" dt="2022-11-03T06:40:23.219" v="2932"/>
          <ac:spMkLst>
            <pc:docMk/>
            <pc:sldMk cId="158745503" sldId="290"/>
            <ac:spMk id="34" creationId="{D5B27EBA-8BD4-E056-74C6-22D7178B8ABB}"/>
          </ac:spMkLst>
        </pc:spChg>
        <pc:spChg chg="mod">
          <ac:chgData name="Sven Van de Velde" userId="00b08bc3e1e83696" providerId="LiveId" clId="{A25D7637-D0B6-4F5D-BABA-66A05ED2ACB9}" dt="2022-11-03T06:40:23.219" v="2932"/>
          <ac:spMkLst>
            <pc:docMk/>
            <pc:sldMk cId="158745503" sldId="290"/>
            <ac:spMk id="35" creationId="{3CE7FD9B-4486-9852-046C-BC02A99C9539}"/>
          </ac:spMkLst>
        </pc:spChg>
        <pc:spChg chg="mod">
          <ac:chgData name="Sven Van de Velde" userId="00b08bc3e1e83696" providerId="LiveId" clId="{A25D7637-D0B6-4F5D-BABA-66A05ED2ACB9}" dt="2022-11-03T06:40:52.820" v="2936"/>
          <ac:spMkLst>
            <pc:docMk/>
            <pc:sldMk cId="158745503" sldId="290"/>
            <ac:spMk id="37" creationId="{13E04817-2947-D9A1-BBEE-A461E8CCC562}"/>
          </ac:spMkLst>
        </pc:spChg>
        <pc:spChg chg="mod">
          <ac:chgData name="Sven Van de Velde" userId="00b08bc3e1e83696" providerId="LiveId" clId="{A25D7637-D0B6-4F5D-BABA-66A05ED2ACB9}" dt="2022-11-03T06:40:52.820" v="2936"/>
          <ac:spMkLst>
            <pc:docMk/>
            <pc:sldMk cId="158745503" sldId="290"/>
            <ac:spMk id="38" creationId="{2125CF70-F18F-1D36-EFA2-769DF73A86FB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3" creationId="{628CB547-6E3D-D368-FE9D-9511C78679FB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54" creationId="{101DAC59-8D66-83DA-A035-E41E5A2D03EE}"/>
          </ac:spMkLst>
        </pc:spChg>
        <pc:spChg chg="del mod">
          <ac:chgData name="Sven Van de Velde" userId="00b08bc3e1e83696" providerId="LiveId" clId="{A25D7637-D0B6-4F5D-BABA-66A05ED2ACB9}" dt="2022-11-03T08:38:56.752" v="5761" actId="478"/>
          <ac:spMkLst>
            <pc:docMk/>
            <pc:sldMk cId="158745503" sldId="290"/>
            <ac:spMk id="56" creationId="{A7117F5E-5777-8C33-651A-1B6848D789ED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7" creationId="{6AE2ABD0-3FD9-366E-7309-71A8B42AAD7D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8" creationId="{FA2E8B3D-1F01-8D1B-0E32-DFB54D0B16D4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9" creationId="{6A90319A-C006-F4AE-5895-C51FA321CA4E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0" creationId="{C28B6636-B391-06D6-85F2-81453D8D5F65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1" creationId="{AB87F3D8-6722-C26A-F5C6-D21850BC2CCE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2" creationId="{9EC49561-77FD-8077-731C-B25606E10839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3" creationId="{5433B53E-433D-2B8F-F9D2-BF1864A6DD84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4" creationId="{3CB6C8CE-9A3A-CF2A-44B5-3512F128522D}"/>
          </ac:spMkLst>
        </pc:spChg>
        <pc:spChg chg="mod">
          <ac:chgData name="Sven Van de Velde" userId="00b08bc3e1e83696" providerId="LiveId" clId="{A25D7637-D0B6-4F5D-BABA-66A05ED2ACB9}" dt="2022-11-03T07:08:58.902" v="3197" actId="20577"/>
          <ac:spMkLst>
            <pc:docMk/>
            <pc:sldMk cId="158745503" sldId="290"/>
            <ac:spMk id="66" creationId="{172CED29-968A-DFA2-C14C-25862B410976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67" creationId="{D02FBA0E-4D90-70B1-117F-07E1246E2874}"/>
          </ac:spMkLst>
        </pc:spChg>
        <pc:spChg chg="mod">
          <ac:chgData name="Sven Van de Velde" userId="00b08bc3e1e83696" providerId="LiveId" clId="{A25D7637-D0B6-4F5D-BABA-66A05ED2ACB9}" dt="2022-11-03T08:09:33.695" v="5513" actId="20577"/>
          <ac:spMkLst>
            <pc:docMk/>
            <pc:sldMk cId="158745503" sldId="290"/>
            <ac:spMk id="69" creationId="{6096420B-5D72-0A3A-E581-B50CD0E7D67E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70" creationId="{739AA895-4AA0-FA9D-72B9-432A7D51C996}"/>
          </ac:spMkLst>
        </pc:spChg>
        <pc:spChg chg="mod">
          <ac:chgData name="Sven Van de Velde" userId="00b08bc3e1e83696" providerId="LiveId" clId="{A25D7637-D0B6-4F5D-BABA-66A05ED2ACB9}" dt="2022-11-03T07:09:14.035" v="3201" actId="20577"/>
          <ac:spMkLst>
            <pc:docMk/>
            <pc:sldMk cId="158745503" sldId="290"/>
            <ac:spMk id="72" creationId="{6C29E2D6-4A81-BE1F-53EF-A55348C41CD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3" creationId="{4C7778F2-E1E4-E818-5AFA-B30F1977528F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5" creationId="{34B925A2-B01D-EAB1-3B49-19981616962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6" creationId="{140F8619-A4F3-9B5A-AB41-7F21905AE289}"/>
          </ac:spMkLst>
        </pc:spChg>
        <pc:spChg chg="mod">
          <ac:chgData name="Sven Van de Velde" userId="00b08bc3e1e83696" providerId="LiveId" clId="{A25D7637-D0B6-4F5D-BABA-66A05ED2ACB9}" dt="2022-11-03T07:09:25.942" v="3203" actId="20577"/>
          <ac:spMkLst>
            <pc:docMk/>
            <pc:sldMk cId="158745503" sldId="290"/>
            <ac:spMk id="78" creationId="{63A5F2DC-BDBB-B607-E719-7746EF13D2B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9" creationId="{B5044933-DE1D-D1C9-4DBF-AD5B71324470}"/>
          </ac:spMkLst>
        </pc:spChg>
        <pc:spChg chg="mod">
          <ac:chgData name="Sven Van de Velde" userId="00b08bc3e1e83696" providerId="LiveId" clId="{A25D7637-D0B6-4F5D-BABA-66A05ED2ACB9}" dt="2022-11-03T07:09:34.434" v="3205" actId="20577"/>
          <ac:spMkLst>
            <pc:docMk/>
            <pc:sldMk cId="158745503" sldId="290"/>
            <ac:spMk id="81" creationId="{EF84AE14-B5B1-0F98-9570-575E804E86DB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2" creationId="{33F38EB7-BB3F-6956-CA39-21B3CAFAB459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4" creationId="{A730C5F6-32D6-9D9D-12D7-67807C50EE7A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5" creationId="{C85EA04E-D3E3-E703-EE18-D9613DDB929F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7" creationId="{E8D63A75-6F53-1EA2-4230-01BC8F933E39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8" creationId="{D87FA7E5-BEFA-3C74-62DB-9438E7C6BD11}"/>
          </ac:spMkLst>
        </pc:spChg>
        <pc:spChg chg="mod">
          <ac:chgData name="Sven Van de Velde" userId="00b08bc3e1e83696" providerId="LiveId" clId="{A25D7637-D0B6-4F5D-BABA-66A05ED2ACB9}" dt="2022-11-03T07:05:48.703" v="3180"/>
          <ac:spMkLst>
            <pc:docMk/>
            <pc:sldMk cId="158745503" sldId="290"/>
            <ac:spMk id="96" creationId="{0EDF440A-94E5-E9AC-8216-B3A0D12230FC}"/>
          </ac:spMkLst>
        </pc:spChg>
        <pc:spChg chg="mod">
          <ac:chgData name="Sven Van de Velde" userId="00b08bc3e1e83696" providerId="LiveId" clId="{A25D7637-D0B6-4F5D-BABA-66A05ED2ACB9}" dt="2022-11-03T07:05:48.703" v="3180"/>
          <ac:spMkLst>
            <pc:docMk/>
            <pc:sldMk cId="158745503" sldId="290"/>
            <ac:spMk id="97" creationId="{8B841A52-163C-4C84-0A6D-25D3D24C1EB2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8" creationId="{689E4B31-E8C4-BBE8-CD57-0A9AE5B4E830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9" creationId="{D1198E47-DE73-88E0-D378-6BF83BB531E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1" creationId="{91AFAA24-D787-C4C1-51FA-344B4CD81D85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2" creationId="{88C1CEE8-47B0-3936-5B72-8E0782FE5620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3" creationId="{26220354-43F3-B5DD-0DB8-E3DD509A13AB}"/>
          </ac:spMkLst>
        </pc:spChg>
        <pc:spChg chg="mod">
          <ac:chgData name="Sven Van de Velde" userId="00b08bc3e1e83696" providerId="LiveId" clId="{A25D7637-D0B6-4F5D-BABA-66A05ED2ACB9}" dt="2022-11-03T07:11:45.531" v="3282" actId="20577"/>
          <ac:spMkLst>
            <pc:docMk/>
            <pc:sldMk cId="158745503" sldId="290"/>
            <ac:spMk id="105" creationId="{B2E9DB0F-98C4-9DC7-B9C1-B79A60A66CB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6" creationId="{28F56763-FFC8-1A15-7067-243381FAA4B1}"/>
          </ac:spMkLst>
        </pc:spChg>
        <pc:spChg chg="mod">
          <ac:chgData name="Sven Van de Velde" userId="00b08bc3e1e83696" providerId="LiveId" clId="{A25D7637-D0B6-4F5D-BABA-66A05ED2ACB9}" dt="2022-11-03T08:09:28.526" v="5512" actId="20577"/>
          <ac:spMkLst>
            <pc:docMk/>
            <pc:sldMk cId="158745503" sldId="290"/>
            <ac:spMk id="108" creationId="{E06986DA-7E63-101B-D92F-ABB375242347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09" creationId="{B53D6AC8-1984-D47E-686C-4BB0B19832A8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1" creationId="{5B6299A5-1A0C-B404-490B-6D738EB5EC93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2" creationId="{D4ACE5C9-9CA5-6620-E407-73EEBA6EA9EE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4" creationId="{869D0B4D-241D-B230-A5E7-915164B4DA1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5" creationId="{C8069332-8FCA-C24B-318F-348EC0653C2C}"/>
          </ac:spMkLst>
        </pc:spChg>
        <pc:spChg chg="mod">
          <ac:chgData name="Sven Van de Velde" userId="00b08bc3e1e83696" providerId="LiveId" clId="{A25D7637-D0B6-4F5D-BABA-66A05ED2ACB9}" dt="2022-11-03T07:12:01.125" v="3284" actId="20577"/>
          <ac:spMkLst>
            <pc:docMk/>
            <pc:sldMk cId="158745503" sldId="290"/>
            <ac:spMk id="117" creationId="{4DD8BD80-3AF3-60B2-FAA1-0DAE0BDD871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8" creationId="{95DCB97F-07A1-A8CD-3A12-EAB513B64E18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0" creationId="{3CC244CE-58D2-E780-11BE-36BDFFBB86A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1" creationId="{17416E95-D5B2-5D47-DA66-AF56D4ED84EC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3" creationId="{1A0DFA84-9D64-A1A6-7BBE-6CB5D89779C2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4" creationId="{AC08803B-4274-D6AB-C514-26C2067B990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6" creationId="{EC374709-DDEA-CEDE-A4EB-AD70BE22875F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7" creationId="{A99961F5-2632-E67B-EDE8-FE530387AC5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132" creationId="{B38D8443-7CB0-1A96-7778-6DAD8E69F43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199" creationId="{CB36069E-B0E4-D980-971A-0CF8A9503C79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583" creationId="{E7A3F0DB-04F5-332A-99E2-8621CD887BC6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09" creationId="{51BAFCE9-271F-A8E3-7B6A-804027E8E72F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35" creationId="{3D1BBCEB-8A2B-76D9-CCCC-DF42F3C1B524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61" creationId="{15D2F3B1-71F9-6885-1B25-705CD649E81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05" creationId="{00CE4EFA-7492-81BA-BD0A-859C6E22EBE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30" creationId="{A3915F08-DC4D-89F1-1457-16B8DBBDA7B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55" creationId="{5FAF8964-8923-A9EB-2382-949E88321D27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80" creationId="{7FE8AC5B-8E24-6ACF-931F-E8E2EDED119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2" creationId="{0B1D7946-7E54-EB67-AB5B-1CE7A263F08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3" creationId="{9F9FE23C-61C1-3620-3BEC-DA953FAAD39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7" creationId="{DEBEDA5B-D9F6-8949-0738-54F28D7C1CCB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20" creationId="{23588755-DB91-A284-D2C8-AB1C968CB2D2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28" creationId="{850DD621-37E7-830D-47E6-5FDC166E8E92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58" creationId="{F58D8C3F-8DBF-0773-ECD0-7025C29CBC5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59" creationId="{3E7D257E-6C08-68C1-7939-BB79E0CBC84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72" creationId="{30A045ED-4712-563E-2BD5-E41DE05F1FA6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896" creationId="{1EA3D08C-535F-D511-7883-7C7EFDAAF31C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897" creationId="{E7D29E13-9C4F-6BEB-23E5-E0DA41D28CB1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898" creationId="{69B4F138-5EA9-2FDA-92C5-CF68574A5C2F}"/>
          </ac:spMkLst>
        </pc:spChg>
        <pc:spChg chg="del">
          <ac:chgData name="Sven Van de Velde" userId="00b08bc3e1e83696" providerId="LiveId" clId="{A25D7637-D0B6-4F5D-BABA-66A05ED2ACB9}" dt="2022-11-03T06:36:51.566" v="2791" actId="478"/>
          <ac:spMkLst>
            <pc:docMk/>
            <pc:sldMk cId="158745503" sldId="290"/>
            <ac:spMk id="899" creationId="{D049B48B-7775-D4FE-0906-C7F35B89F47D}"/>
          </ac:spMkLst>
        </pc:spChg>
        <pc:spChg chg="mod">
          <ac:chgData name="Sven Van de Velde" userId="00b08bc3e1e83696" providerId="LiveId" clId="{A25D7637-D0B6-4F5D-BABA-66A05ED2ACB9}" dt="2022-11-03T07:55:52.610" v="4889" actId="207"/>
          <ac:spMkLst>
            <pc:docMk/>
            <pc:sldMk cId="158745503" sldId="290"/>
            <ac:spMk id="900" creationId="{6C62E851-3526-2B78-599A-C7995D5BBC59}"/>
          </ac:spMkLst>
        </pc:spChg>
        <pc:spChg chg="del mod">
          <ac:chgData name="Sven Van de Velde" userId="00b08bc3e1e83696" providerId="LiveId" clId="{A25D7637-D0B6-4F5D-BABA-66A05ED2ACB9}" dt="2022-11-03T06:37:59.888" v="2910" actId="478"/>
          <ac:spMkLst>
            <pc:docMk/>
            <pc:sldMk cId="158745503" sldId="290"/>
            <ac:spMk id="900" creationId="{9A514FD9-1A44-E77D-4FB1-E948400390EE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1" creationId="{D404DBC1-19A3-2584-DEA5-7F4EF1D10905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903" creationId="{8A5C7ED9-3804-3C50-5B0E-8A2CC8E4BAB0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904" creationId="{9FF3DD5E-1F09-FC6D-929A-312805C69F52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6" creationId="{246DC52C-AA1D-FFDF-1FA9-F1F2FE738652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7" creationId="{8ED05A5F-1C78-2A16-C649-46A9B9061149}"/>
          </ac:spMkLst>
        </pc:spChg>
        <pc:spChg chg="mod">
          <ac:chgData name="Sven Van de Velde" userId="00b08bc3e1e83696" providerId="LiveId" clId="{A25D7637-D0B6-4F5D-BABA-66A05ED2ACB9}" dt="2022-11-03T07:04:03.967" v="3139" actId="20577"/>
          <ac:spMkLst>
            <pc:docMk/>
            <pc:sldMk cId="158745503" sldId="290"/>
            <ac:spMk id="909" creationId="{7899708E-40E4-9CE0-963B-4E84CA480F5A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0" creationId="{8E782AB0-D2FF-72D5-5870-F073375E8EBD}"/>
          </ac:spMkLst>
        </pc:spChg>
        <pc:spChg chg="del">
          <ac:chgData name="Sven Van de Velde" userId="00b08bc3e1e83696" providerId="LiveId" clId="{A25D7637-D0B6-4F5D-BABA-66A05ED2ACB9}" dt="2022-11-03T06:36:51.566" v="2791" actId="478"/>
          <ac:spMkLst>
            <pc:docMk/>
            <pc:sldMk cId="158745503" sldId="290"/>
            <ac:spMk id="910" creationId="{BF51ECF6-E0F8-5A07-1AC8-D46C1D3E17A2}"/>
          </ac:spMkLst>
        </pc:spChg>
        <pc:spChg chg="mod">
          <ac:chgData name="Sven Van de Velde" userId="00b08bc3e1e83696" providerId="LiveId" clId="{A25D7637-D0B6-4F5D-BABA-66A05ED2ACB9}" dt="2022-11-03T07:57:29.467" v="4936" actId="207"/>
          <ac:spMkLst>
            <pc:docMk/>
            <pc:sldMk cId="158745503" sldId="290"/>
            <ac:spMk id="913" creationId="{FCFBD1B2-895D-DB60-BFD7-BDBB06776AB5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4" creationId="{0D7070C7-577E-A564-648F-9A63BC9935FE}"/>
          </ac:spMkLst>
        </pc:spChg>
        <pc:spChg chg="mod">
          <ac:chgData name="Sven Van de Velde" userId="00b08bc3e1e83696" providerId="LiveId" clId="{A25D7637-D0B6-4F5D-BABA-66A05ED2ACB9}" dt="2022-11-03T07:04:15.560" v="3145" actId="20577"/>
          <ac:spMkLst>
            <pc:docMk/>
            <pc:sldMk cId="158745503" sldId="290"/>
            <ac:spMk id="916" creationId="{229E90FC-A918-9CBE-D37F-ED69A6EBCBAC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7" creationId="{F8B71360-5FA6-0CE3-9E23-28DDA2FE184B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9" creationId="{0E2D34D4-D455-C4B7-F672-98273CDA41E1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0" creationId="{9BEEF346-5013-5C80-22E2-11099D1D214D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2" creationId="{EA60CE65-586E-39E8-2CBD-83DB457B4C6F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3" creationId="{0C0B0D43-2F61-15CD-A97F-29532AE09DA5}"/>
          </ac:spMkLst>
        </pc:spChg>
        <pc:spChg chg="mod">
          <ac:chgData name="Sven Van de Velde" userId="00b08bc3e1e83696" providerId="LiveId" clId="{A25D7637-D0B6-4F5D-BABA-66A05ED2ACB9}" dt="2022-11-03T07:03:22.373" v="3131"/>
          <ac:spMkLst>
            <pc:docMk/>
            <pc:sldMk cId="158745503" sldId="290"/>
            <ac:spMk id="934" creationId="{2FA53975-AF46-63EE-1405-A8C6A4F06A9E}"/>
          </ac:spMkLst>
        </pc:spChg>
        <pc:spChg chg="mod">
          <ac:chgData name="Sven Van de Velde" userId="00b08bc3e1e83696" providerId="LiveId" clId="{A25D7637-D0B6-4F5D-BABA-66A05ED2ACB9}" dt="2022-11-03T07:03:22.373" v="3131"/>
          <ac:spMkLst>
            <pc:docMk/>
            <pc:sldMk cId="158745503" sldId="290"/>
            <ac:spMk id="935" creationId="{49733DAD-27E7-842D-B2BF-F246743D270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36" creationId="{BE9AE9CE-EB0C-6659-63D5-83E662572975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37" creationId="{F42F28BB-FA68-EA56-0676-A0A89ADC71F2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39" creationId="{D4BB2208-611C-F2A4-8243-B978A855D0C5}"/>
          </ac:spMkLst>
        </pc:spChg>
        <pc:spChg chg="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40" creationId="{34EE017D-87AC-A251-736A-C6784E9CB92C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941" creationId="{6AD1A32C-37B1-A263-4F10-2494FD64EC0B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942" creationId="{7731152F-8FFC-7C0D-066A-0A8652726CA8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43" creationId="{8987F02C-631E-7421-75BF-E2F1E841A238}"/>
          </ac:spMkLst>
        </pc:spChg>
        <pc:spChg chg="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7:11:08.755" v="3241"/>
          <ac:spMkLst>
            <pc:docMk/>
            <pc:sldMk cId="158745503" sldId="290"/>
            <ac:spMk id="978" creationId="{B6CC46A1-13B2-35D8-E321-C9319A85AD25}"/>
          </ac:spMkLst>
        </pc:spChg>
        <pc:spChg chg="mod">
          <ac:chgData name="Sven Van de Velde" userId="00b08bc3e1e83696" providerId="LiveId" clId="{A25D7637-D0B6-4F5D-BABA-66A05ED2ACB9}" dt="2022-11-03T07:11:08.755" v="3241"/>
          <ac:spMkLst>
            <pc:docMk/>
            <pc:sldMk cId="158745503" sldId="290"/>
            <ac:spMk id="979" creationId="{BE250059-A03F-A439-3FFA-9D3E70D1C2AD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80" creationId="{3DE2FF3B-8C0C-CADC-18AE-52EDEC1F7D3D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81" creationId="{C2F28225-1CE3-5F82-D748-6023240F475E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3" creationId="{E07C228E-04B8-D037-0392-481F2A1B67DB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4" creationId="{08797FF0-7CBB-DCEB-23F0-DACDF5B0BE78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85" creationId="{B3DBD5F3-06A4-81E0-57E0-592589134CCA}"/>
          </ac:spMkLst>
        </pc:spChg>
        <pc:spChg chg="mod">
          <ac:chgData name="Sven Van de Velde" userId="00b08bc3e1e83696" providerId="LiveId" clId="{A25D7637-D0B6-4F5D-BABA-66A05ED2ACB9}" dt="2022-11-03T07:13:11.874" v="3309" actId="20577"/>
          <ac:spMkLst>
            <pc:docMk/>
            <pc:sldMk cId="158745503" sldId="290"/>
            <ac:spMk id="987" creationId="{E6A2FA99-B8A3-59E9-34B8-0FBE74B9C2DD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8" creationId="{66824188-403D-0514-A9C6-1AD075BAD200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0" creationId="{3079D99E-963B-76D5-F8FC-BEE73F194AF3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1" creationId="{C601E167-57B8-9225-8A97-305BDD8F0BEB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3" creationId="{DA6EB50B-AF3D-E46E-3E0F-DFDB4CE80FC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4" creationId="{6AE1D412-AC73-73F0-CD1B-4064E5E7A119}"/>
          </ac:spMkLst>
        </pc:spChg>
        <pc:spChg chg="mod">
          <ac:chgData name="Sven Van de Velde" userId="00b08bc3e1e83696" providerId="LiveId" clId="{A25D7637-D0B6-4F5D-BABA-66A05ED2ACB9}" dt="2022-11-03T07:14:12.034" v="3319" actId="20577"/>
          <ac:spMkLst>
            <pc:docMk/>
            <pc:sldMk cId="158745503" sldId="290"/>
            <ac:spMk id="996" creationId="{609D247B-018A-140C-7AAD-5CE0B6B4D861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7" creationId="{32404D61-5908-5CA4-1AD8-520F9AB516E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9" creationId="{E0B3D8C7-2C89-E360-C42F-7017BF832C2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0" creationId="{20AF43E8-3A90-8CC6-DFF0-3D95C113BE08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2" creationId="{4927A6F5-4302-5550-B187-C37F8C6BF7DE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3" creationId="{8F2AC20B-7C1F-D99E-40AE-F79BFE8C45AC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5" creationId="{16B52A61-F181-F9E0-ED99-1F458F45FA19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6" creationId="{847C917A-56FA-407B-E124-5583D944A298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8" creationId="{A5AD02F6-CAB4-DCC0-F526-11E42C3F3242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9" creationId="{A35CAF81-5682-1838-EAC8-FF54250343F7}"/>
          </ac:spMkLst>
        </pc:spChg>
        <pc:spChg chg="mod">
          <ac:chgData name="Sven Van de Velde" userId="00b08bc3e1e83696" providerId="LiveId" clId="{A25D7637-D0B6-4F5D-BABA-66A05ED2ACB9}" dt="2022-11-03T07:13:50.110" v="3317" actId="207"/>
          <ac:spMkLst>
            <pc:docMk/>
            <pc:sldMk cId="158745503" sldId="290"/>
            <ac:spMk id="1011" creationId="{D3F4326C-4621-C4BF-EE00-399CC8414126}"/>
          </ac:spMkLst>
        </pc:spChg>
        <pc:spChg chg="mod">
          <ac:chgData name="Sven Van de Velde" userId="00b08bc3e1e83696" providerId="LiveId" clId="{A25D7637-D0B6-4F5D-BABA-66A05ED2ACB9}" dt="2022-11-03T07:13:28.023" v="3311"/>
          <ac:spMkLst>
            <pc:docMk/>
            <pc:sldMk cId="158745503" sldId="290"/>
            <ac:spMk id="1012" creationId="{36604953-1DAA-4D07-C40A-2E868487D9C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13" creationId="{3C9C9F21-644A-0B58-C3B7-7862FAED14D4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1014" creationId="{D3DD73EF-501E-B87A-0CCD-4E6E8A9C8A3A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16" creationId="{8359A343-EB84-7F37-AF7F-C6DAF38EB371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17" creationId="{D6188ABF-EFB9-1190-F8F2-7B0E48555343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18" creationId="{A326D836-0507-B077-0BC8-2F9243F4AF0A}"/>
          </ac:spMkLst>
        </pc:spChg>
        <pc:spChg chg="mod">
          <ac:chgData name="Sven Van de Velde" userId="00b08bc3e1e83696" providerId="LiveId" clId="{A25D7637-D0B6-4F5D-BABA-66A05ED2ACB9}" dt="2022-11-03T07:15:39.912" v="3398" actId="20577"/>
          <ac:spMkLst>
            <pc:docMk/>
            <pc:sldMk cId="158745503" sldId="290"/>
            <ac:spMk id="1020" creationId="{7108A08F-4B6D-C6F6-7AB1-5B2366AE028E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1" creationId="{1B62D7CD-E513-2F7C-7A1D-4BF7047D26B1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3" creationId="{D37CCB51-0061-54F0-76D8-761E40765218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4" creationId="{C318C473-82ED-D526-213F-09F9597369A5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6" creationId="{D4B0C94C-8FCC-A2CF-60CD-8693E1D0D0A0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7" creationId="{CC54081B-62D5-2783-46D8-BF589447F62E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9" creationId="{46B02A58-3E99-38B2-8625-55AB10C77347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0" creationId="{5F5314F4-2F73-B820-921D-D08CD1DBD4B2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2" creationId="{D6839A3F-66FD-E8BE-C5A8-1EDA5F3F0693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3" creationId="{9EEAF9F0-A5C4-7ADA-11C8-C5D161FA61C3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5" creationId="{6F0FC5D3-A497-7FF9-F90F-67C813BB53D5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6" creationId="{C84B1898-3686-D11F-2153-FBC7F83BA71B}"/>
          </ac:spMkLst>
        </pc:spChg>
        <pc:spChg chg="mod">
          <ac:chgData name="Sven Van de Velde" userId="00b08bc3e1e83696" providerId="LiveId" clId="{A25D7637-D0B6-4F5D-BABA-66A05ED2ACB9}" dt="2022-11-03T08:00:53.002" v="5124" actId="207"/>
          <ac:spMkLst>
            <pc:docMk/>
            <pc:sldMk cId="158745503" sldId="290"/>
            <ac:spMk id="1038" creationId="{830DB1F6-3E56-F472-2A9E-38E1D7B06636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9" creationId="{3ECA9CEA-91BE-E516-0999-E300BD0A428E}"/>
          </ac:spMkLst>
        </pc:spChg>
        <pc:spChg chg="mod">
          <ac:chgData name="Sven Van de Velde" userId="00b08bc3e1e83696" providerId="LiveId" clId="{A25D7637-D0B6-4F5D-BABA-66A05ED2ACB9}" dt="2022-11-03T07:16:14.074" v="3405" actId="207"/>
          <ac:spMkLst>
            <pc:docMk/>
            <pc:sldMk cId="158745503" sldId="290"/>
            <ac:spMk id="1041" creationId="{065A5717-CE20-2B2E-1CF0-DF337E112C24}"/>
          </ac:spMkLst>
        </pc:spChg>
        <pc:spChg chg="mod">
          <ac:chgData name="Sven Van de Velde" userId="00b08bc3e1e83696" providerId="LiveId" clId="{A25D7637-D0B6-4F5D-BABA-66A05ED2ACB9}" dt="2022-11-03T07:15:15.701" v="3342"/>
          <ac:spMkLst>
            <pc:docMk/>
            <pc:sldMk cId="158745503" sldId="290"/>
            <ac:spMk id="1042" creationId="{26A720ED-E456-9825-64CB-105E3FFDBB1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46" creationId="{11454F2F-06F3-DD5F-42FC-29719A1035F1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1047" creationId="{D5424CCA-C00A-2253-AF9C-CB7A2FB634FD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49" creationId="{3C6D9154-DC93-7B94-6BEA-5E1F6EA313B3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0" creationId="{2456F97B-C3B0-07C6-FB57-256183099DA6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51" creationId="{90A2CE4D-842D-0C43-994B-D7DCD4A3DC8B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3" creationId="{8688CF1D-E1D8-A19E-BF8D-CD6E1C80A97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4" creationId="{794F909E-EB1F-39FA-1B8E-BEAD8BF3EF2E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6" creationId="{191E620F-3EA9-6C56-FE6E-1B537498E167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7" creationId="{9730CE68-8E0D-606F-79A6-E0FBA243AC4A}"/>
          </ac:spMkLst>
        </pc:spChg>
        <pc:spChg chg="mod">
          <ac:chgData name="Sven Van de Velde" userId="00b08bc3e1e83696" providerId="LiveId" clId="{A25D7637-D0B6-4F5D-BABA-66A05ED2ACB9}" dt="2022-11-03T07:21:53.211" v="3513" actId="20577"/>
          <ac:spMkLst>
            <pc:docMk/>
            <pc:sldMk cId="158745503" sldId="290"/>
            <ac:spMk id="1059" creationId="{3E4D67C9-48BE-BA8A-48CB-92B1E825EC67}"/>
          </ac:spMkLst>
        </pc:spChg>
        <pc:spChg chg="mod">
          <ac:chgData name="Sven Van de Velde" userId="00b08bc3e1e83696" providerId="LiveId" clId="{A25D7637-D0B6-4F5D-BABA-66A05ED2ACB9}" dt="2022-11-03T08:01:59.859" v="5196" actId="207"/>
          <ac:spMkLst>
            <pc:docMk/>
            <pc:sldMk cId="158745503" sldId="290"/>
            <ac:spMk id="1060" creationId="{4C1B54B2-4646-202B-55EB-4A9DD43F66AB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2" creationId="{18DA3538-339B-46FE-20CF-B7C9D7926C81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3" creationId="{AC263B1D-7B3A-3955-0B1F-0DDE9526D4C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5" creationId="{6E5A8F3D-69B7-CC27-23C3-7B7CFF33ACF7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6" creationId="{D5A94AB3-5F98-EC96-D38D-43D41B9EB662}"/>
          </ac:spMkLst>
        </pc:spChg>
        <pc:spChg chg="mod">
          <ac:chgData name="Sven Van de Velde" userId="00b08bc3e1e83696" providerId="LiveId" clId="{A25D7637-D0B6-4F5D-BABA-66A05ED2ACB9}" dt="2022-11-03T07:21:42.793" v="3511" actId="20577"/>
          <ac:spMkLst>
            <pc:docMk/>
            <pc:sldMk cId="158745503" sldId="290"/>
            <ac:spMk id="1068" creationId="{14113012-FD7E-1CC7-D35B-2FFA8D111FB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9" creationId="{07AE2B87-6D06-690A-66A8-67DC7A4BD1A5}"/>
          </ac:spMkLst>
        </pc:spChg>
        <pc:spChg chg="mod">
          <ac:chgData name="Sven Van de Velde" userId="00b08bc3e1e83696" providerId="LiveId" clId="{A25D7637-D0B6-4F5D-BABA-66A05ED2ACB9}" dt="2022-11-03T07:23:15.751" v="3649" actId="207"/>
          <ac:spMkLst>
            <pc:docMk/>
            <pc:sldMk cId="158745503" sldId="290"/>
            <ac:spMk id="1071" creationId="{A035084B-85A1-2247-68AE-617980602E14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72" creationId="{79841CB2-5948-3B78-3483-6596F12FFD41}"/>
          </ac:spMkLst>
        </pc:spChg>
        <pc:spChg chg="mod">
          <ac:chgData name="Sven Van de Velde" userId="00b08bc3e1e83696" providerId="LiveId" clId="{A25D7637-D0B6-4F5D-BABA-66A05ED2ACB9}" dt="2022-11-03T08:09:24.424" v="5511" actId="20577"/>
          <ac:spMkLst>
            <pc:docMk/>
            <pc:sldMk cId="158745503" sldId="290"/>
            <ac:spMk id="1075" creationId="{835DA5A4-36E2-E971-430A-812402B6983B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076" creationId="{1CDE3F1B-6241-E34D-2393-754BC66F54B3}"/>
          </ac:spMkLst>
        </pc:spChg>
        <pc:spChg chg="mod">
          <ac:chgData name="Sven Van de Velde" userId="00b08bc3e1e83696" providerId="LiveId" clId="{A25D7637-D0B6-4F5D-BABA-66A05ED2ACB9}" dt="2022-11-03T07:20:00.391" v="3500"/>
          <ac:spMkLst>
            <pc:docMk/>
            <pc:sldMk cId="158745503" sldId="290"/>
            <ac:spMk id="1081" creationId="{44495416-69FF-5BD4-6EA6-B31DEAE3E42A}"/>
          </ac:spMkLst>
        </pc:spChg>
        <pc:spChg chg="mod">
          <ac:chgData name="Sven Van de Velde" userId="00b08bc3e1e83696" providerId="LiveId" clId="{A25D7637-D0B6-4F5D-BABA-66A05ED2ACB9}" dt="2022-11-03T07:20:00.391" v="3500"/>
          <ac:spMkLst>
            <pc:docMk/>
            <pc:sldMk cId="158745503" sldId="290"/>
            <ac:spMk id="1082" creationId="{5FAE7481-2964-ABA1-B200-8EDA46762738}"/>
          </ac:spMkLst>
        </pc:spChg>
        <pc:spChg chg="add del mod">
          <ac:chgData name="Sven Van de Velde" userId="00b08bc3e1e83696" providerId="LiveId" clId="{A25D7637-D0B6-4F5D-BABA-66A05ED2ACB9}" dt="2022-11-03T07:52:52.888" v="4835" actId="478"/>
          <ac:spMkLst>
            <pc:docMk/>
            <pc:sldMk cId="158745503" sldId="290"/>
            <ac:spMk id="1087" creationId="{8ACD30BA-9750-BA35-480F-04D4B73CDD3B}"/>
          </ac:spMkLst>
        </pc:spChg>
        <pc:spChg chg="add del mod">
          <ac:chgData name="Sven Van de Velde" userId="00b08bc3e1e83696" providerId="LiveId" clId="{A25D7637-D0B6-4F5D-BABA-66A05ED2ACB9}" dt="2022-11-03T07:52:49.226" v="4834" actId="478"/>
          <ac:spMkLst>
            <pc:docMk/>
            <pc:sldMk cId="158745503" sldId="290"/>
            <ac:spMk id="1088" creationId="{5C13964E-046F-1DB7-4556-21A99C6F8860}"/>
          </ac:spMkLst>
        </pc:spChg>
        <pc:spChg chg="mod">
          <ac:chgData name="Sven Van de Velde" userId="00b08bc3e1e83696" providerId="LiveId" clId="{A25D7637-D0B6-4F5D-BABA-66A05ED2ACB9}" dt="2022-11-03T07:53:59.452" v="4842"/>
          <ac:spMkLst>
            <pc:docMk/>
            <pc:sldMk cId="158745503" sldId="290"/>
            <ac:spMk id="1090" creationId="{B835D28C-AAB7-DA71-BEE8-EB289E697AA9}"/>
          </ac:spMkLst>
        </pc:spChg>
        <pc:spChg chg="mod">
          <ac:chgData name="Sven Van de Velde" userId="00b08bc3e1e83696" providerId="LiveId" clId="{A25D7637-D0B6-4F5D-BABA-66A05ED2ACB9}" dt="2022-11-03T07:53:59.452" v="4842"/>
          <ac:spMkLst>
            <pc:docMk/>
            <pc:sldMk cId="158745503" sldId="290"/>
            <ac:spMk id="1091" creationId="{067385E5-72E3-2776-F19C-FDD14E288842}"/>
          </ac:spMkLst>
        </pc:spChg>
        <pc:spChg chg="mod">
          <ac:chgData name="Sven Van de Velde" userId="00b08bc3e1e83696" providerId="LiveId" clId="{A25D7637-D0B6-4F5D-BABA-66A05ED2ACB9}" dt="2022-11-03T07:54:03.619" v="4844"/>
          <ac:spMkLst>
            <pc:docMk/>
            <pc:sldMk cId="158745503" sldId="290"/>
            <ac:spMk id="1093" creationId="{4DA0EECA-B416-21F0-6785-2F25187853FF}"/>
          </ac:spMkLst>
        </pc:spChg>
        <pc:spChg chg="mod">
          <ac:chgData name="Sven Van de Velde" userId="00b08bc3e1e83696" providerId="LiveId" clId="{A25D7637-D0B6-4F5D-BABA-66A05ED2ACB9}" dt="2022-11-03T07:54:03.619" v="4844"/>
          <ac:spMkLst>
            <pc:docMk/>
            <pc:sldMk cId="158745503" sldId="290"/>
            <ac:spMk id="1094" creationId="{AD0D25AB-4C31-EF9A-70B2-4125100C4BAA}"/>
          </ac:spMkLst>
        </pc:spChg>
        <pc:spChg chg="mod">
          <ac:chgData name="Sven Van de Velde" userId="00b08bc3e1e83696" providerId="LiveId" clId="{A25D7637-D0B6-4F5D-BABA-66A05ED2ACB9}" dt="2022-11-03T07:54:10.665" v="4846"/>
          <ac:spMkLst>
            <pc:docMk/>
            <pc:sldMk cId="158745503" sldId="290"/>
            <ac:spMk id="1096" creationId="{5A00C719-A68E-CD06-BACB-17BB0123DF79}"/>
          </ac:spMkLst>
        </pc:spChg>
        <pc:spChg chg="mod">
          <ac:chgData name="Sven Van de Velde" userId="00b08bc3e1e83696" providerId="LiveId" clId="{A25D7637-D0B6-4F5D-BABA-66A05ED2ACB9}" dt="2022-11-03T07:54:10.665" v="4846"/>
          <ac:spMkLst>
            <pc:docMk/>
            <pc:sldMk cId="158745503" sldId="290"/>
            <ac:spMk id="1097" creationId="{DAB1AD1E-A17A-50EA-E29D-0D296A66D759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98" creationId="{E42186CD-2A52-020D-8ACB-2C1FABBAC7AF}"/>
          </ac:spMkLst>
        </pc:spChg>
        <pc:spChg chg="add mod">
          <ac:chgData name="Sven Van de Velde" userId="00b08bc3e1e83696" providerId="LiveId" clId="{A25D7637-D0B6-4F5D-BABA-66A05ED2ACB9}" dt="2022-11-03T08:38:57.862" v="5762"/>
          <ac:spMkLst>
            <pc:docMk/>
            <pc:sldMk cId="158745503" sldId="290"/>
            <ac:spMk id="1099" creationId="{DB50EA62-A751-60AD-6EA3-FCCA2C269C08}"/>
          </ac:spMkLst>
        </pc:spChg>
        <pc:spChg chg="add mod">
          <ac:chgData name="Sven Van de Velde" userId="00b08bc3e1e83696" providerId="LiveId" clId="{A25D7637-D0B6-4F5D-BABA-66A05ED2ACB9}" dt="2022-11-03T08:38:57.862" v="5762"/>
          <ac:spMkLst>
            <pc:docMk/>
            <pc:sldMk cId="158745503" sldId="290"/>
            <ac:spMk id="1100" creationId="{CEA1D720-A7B9-5D76-0A32-195C85741154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1" creationId="{71725D05-D4DE-5FC0-92AF-8A80145B1C54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2" creationId="{7AA86636-A7E4-653B-B36F-0BAC8ADB979F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3" creationId="{B36AB9D1-6762-B9E2-AB3C-64E74556293A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4" creationId="{DDD07DA6-CE96-27F1-FE9A-E9E249B42AD8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5" creationId="{4EF949CE-042A-114F-8C9C-757EDA7BF9AD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6" creationId="{92BBDB70-F7ED-14CD-77A4-DFCB9C0F7835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7" creationId="{F34D9AE4-1D93-00BD-F9B1-A0A5A653E080}"/>
          </ac:spMkLst>
        </pc:spChg>
        <pc:spChg chg="add mod ord">
          <ac:chgData name="Sven Van de Velde" userId="00b08bc3e1e83696" providerId="LiveId" clId="{A25D7637-D0B6-4F5D-BABA-66A05ED2ACB9}" dt="2022-11-03T08:43:07.054" v="5975" actId="167"/>
          <ac:spMkLst>
            <pc:docMk/>
            <pc:sldMk cId="158745503" sldId="290"/>
            <ac:spMk id="1108" creationId="{3BA72A77-EDB0-20DD-8E2C-82CD050E9827}"/>
          </ac:spMkLst>
        </pc:s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4" creationId="{A179F400-CEF4-EC4C-CC34-8560FEC5D2C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" creationId="{015365FD-AAE6-4C3F-4F08-F82342ECE5F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" creationId="{4031A0B4-F1A1-75A0-0A4E-8E3F2A66CBB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4" creationId="{79C06515-3939-108B-0114-954E50238D5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7" creationId="{5916FB45-DF6F-06A2-5894-27E56FC30FF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2" creationId="{6080E9EF-FB40-3EF7-2773-0F6DBA48E50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6" creationId="{97A34971-3C0E-8870-401A-87373D564F4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9" creationId="{2C469C6B-1532-931F-7FFB-5917F724DF37}"/>
          </ac:grpSpMkLst>
        </pc:grpChg>
        <pc:grpChg chg="add del mod">
          <ac:chgData name="Sven Van de Velde" userId="00b08bc3e1e83696" providerId="LiveId" clId="{A25D7637-D0B6-4F5D-BABA-66A05ED2ACB9}" dt="2022-11-03T06:40:24.417" v="2933" actId="478"/>
          <ac:grpSpMkLst>
            <pc:docMk/>
            <pc:sldMk cId="158745503" sldId="290"/>
            <ac:grpSpMk id="33" creationId="{D19FA76F-F18B-AC28-CEAF-792484AA5A4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36" creationId="{1B0C8CCC-48F6-829D-0A65-D4194B37B32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55" creationId="{8E72306F-1DD9-6783-AE2B-2EB26BECE6B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65" creationId="{46B940FB-4224-E8A1-35DB-636F0FD4EDA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68" creationId="{95630DB8-5FFA-6E63-AA24-9D9FD244E14E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71" creationId="{E9851AAE-1147-A351-75D3-60F8DE39FBC0}"/>
          </ac:grpSpMkLst>
        </pc:grpChg>
        <pc:grpChg chg="add del mod">
          <ac:chgData name="Sven Van de Velde" userId="00b08bc3e1e83696" providerId="LiveId" clId="{A25D7637-D0B6-4F5D-BABA-66A05ED2ACB9}" dt="2022-11-03T07:05:45.785" v="3179" actId="478"/>
          <ac:grpSpMkLst>
            <pc:docMk/>
            <pc:sldMk cId="158745503" sldId="290"/>
            <ac:grpSpMk id="74" creationId="{F8BA99BF-A52A-A564-D720-82714F6AD6B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77" creationId="{5EF1FD5A-04B3-9C5E-46B9-5A9F0EBCCC1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0" creationId="{1BC72B7F-227C-729D-71E6-2EA43527653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3" creationId="{45EF90B2-4339-DBC6-1B31-E97011B7E47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6" creationId="{5EF516AF-AD56-2B37-524A-E1B3BBBE285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" creationId="{C1A6D8EC-E343-2D1E-77BC-35495A3CAB9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" creationId="{69AF2437-1496-AEBA-2CFC-39B2A51F4E8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" creationId="{5ED4F2AA-1046-90E8-35EF-D1EFC3EC633D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" creationId="{DEFD09B5-2EA3-DDB6-7083-1E7879D51C50}"/>
          </ac:grpSpMkLst>
        </pc:grpChg>
        <pc:grpChg chg="add del mod">
          <ac:chgData name="Sven Van de Velde" userId="00b08bc3e1e83696" providerId="LiveId" clId="{A25D7637-D0B6-4F5D-BABA-66A05ED2ACB9}" dt="2022-11-03T07:11:04.527" v="3240" actId="478"/>
          <ac:grpSpMkLst>
            <pc:docMk/>
            <pc:sldMk cId="158745503" sldId="290"/>
            <ac:grpSpMk id="110" creationId="{606CE407-077A-D4D1-EBD8-E559F17F909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3" creationId="{3F83969A-63ED-1D8D-EC11-90ABBED0EF6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6" creationId="{70B8D854-38E0-FD2F-D84B-A5CCF5BEC65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9" creationId="{EE371972-D057-FD8F-2FE3-8D0366EAEFF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22" creationId="{2FEE505E-76E2-2050-EE8E-B95352918F0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25" creationId="{D370A350-1F18-96BC-9E23-DB22D7E718C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559" creationId="{CCEC7CCD-8666-A255-C4E4-9D58339D5B8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84" creationId="{D0E99A86-2430-1251-82C5-4C96E1968E1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87" creationId="{4BA0BE80-2625-68AC-52DA-A0BC130FA421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0" creationId="{4ED9D1A4-87B0-95FB-7F7A-7C74FB453E7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3" creationId="{39222757-7ABB-0F62-B427-B0EF6D98C686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6" creationId="{6ED46F2F-3B76-E9D7-246B-6953C66E7C35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9" creationId="{25636CAE-4FAA-17CE-278B-E34A4281CF4B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2" creationId="{35DC92BB-8650-D785-9144-818916860AF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6" creationId="{6AD61210-5BB6-0D7F-AEE1-361BACF1F56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9" creationId="{A3160F8D-509A-BAD2-3EB5-A69C26BCD3C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2" creationId="{BDC7A03A-F04D-7019-B742-274708F3489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5" creationId="{0022ABCE-EB67-AB7B-9EEF-339B1D4417B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8" creationId="{C185D66F-1E08-16C6-43D1-6AE5C92E095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1" creationId="{7F4AB30D-C8AD-D0F3-A9C1-BC08866D2C0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4" creationId="{BAAF3778-A93E-4B5B-0BA1-AA540DC4F4E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7" creationId="{7650293A-B541-27FD-8D1E-A7744380F2F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1" creationId="{CBDB8A91-ED66-19AA-3530-07A1EF04AA1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4" creationId="{4A32F621-EC82-F8B8-D1E3-7A9540B615A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7" creationId="{26AD1B28-3FEA-92C9-5869-F50E9DED746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0" creationId="{BB9E9556-8208-A8C4-64C7-50485CE0ECA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3" creationId="{B9A0E56B-5DC4-F44F-4850-2D0B4753128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6" creationId="{5C36D612-CE95-2B30-D0A6-E9767E0E214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9" creationId="{182C1107-2385-C215-44EB-EC23DC84963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2" creationId="{F882A811-99F3-73B8-E194-653C49A984B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5" creationId="{C6ED44BC-DA9F-E9E1-3890-0778F0B2625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8" creationId="{4FC86B78-0AA4-9620-0F18-B768983B70A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71" creationId="{02998CED-127E-F701-801E-7D7CC808F75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74" creationId="{413D985E-513D-1B84-AB49-D59FA9836D3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0" creationId="{D911A40A-EEF7-B50B-D90B-8553982C2F3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3" creationId="{085E34B5-26AA-D6F3-9D70-DF4155CD651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6" creationId="{99950B1A-C1CB-6A79-D0D8-059044DB088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9" creationId="{1CF1AB44-25F2-7493-B99F-F9BD19EE95E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04" creationId="{5E8B4B2C-E21E-3688-3040-D39FBC0CD46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13" creationId="{C4346ABB-179E-10B7-BBFA-BB53E6B285E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16" creationId="{6D0737D0-826C-FE23-EEA9-2FAED48C9C8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22" creationId="{E9473AF2-8596-0F79-6CC6-2741817AC50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2" creationId="{0B2E22AE-9895-31C2-482F-D4B2A3D03A2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5" creationId="{4950704C-AFD8-BD09-DD31-1BCC03D107D5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8" creationId="{1A6AAC72-A55B-2090-4CBC-BDDEED41815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41" creationId="{56302EAB-E4A3-FC07-9198-AB212E42010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3" creationId="{8A31623D-874A-FCE7-5199-A03695A22B1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6" creationId="{75C87394-F1C2-1A0E-08A0-90341D5954D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9" creationId="{E0631367-5C48-1729-D56D-59BEBBFC616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3" creationId="{56C3DC7B-FB17-A863-6B03-8FE044AE390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6" creationId="{FF4243D5-426F-D3F9-0E0A-D621DCFF6BB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9" creationId="{D138D074-E9F5-E2AB-AAA7-97F35190E93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82" creationId="{D36CE383-3BA2-4FC0-E0E6-2C27EB88E5C2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89" creationId="{CA07CB5F-7B7B-D072-7A15-ADB3E927330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99" creationId="{8EE37136-BA54-20A6-BD9D-E5C911F1E69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02" creationId="{652EB252-211D-033C-E9B4-E51B329DDE0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04" creationId="{CF712D53-A3B5-4E2B-52C0-F6BA37D7B699}"/>
          </ac:grpSpMkLst>
        </pc:grpChg>
        <pc:grpChg chg="add del mod">
          <ac:chgData name="Sven Van de Velde" userId="00b08bc3e1e83696" providerId="LiveId" clId="{A25D7637-D0B6-4F5D-BABA-66A05ED2ACB9}" dt="2022-11-03T07:03:14.645" v="3129" actId="478"/>
          <ac:grpSpMkLst>
            <pc:docMk/>
            <pc:sldMk cId="158745503" sldId="290"/>
            <ac:grpSpMk id="905" creationId="{32D9E24C-ED21-45AA-7C6E-D214BBE14A0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07" creationId="{DEB3D3B3-C2B9-04C6-7119-722569C8381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08" creationId="{5EC0E9C9-84B5-D50E-6B33-666F6B1DCF0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1" creationId="{4AAD5F56-9907-CEA4-7BF5-D2D24D5FEAE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2" creationId="{00D2A421-01F1-2471-2EAB-B7949028C52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4" creationId="{CB9D7C5A-D596-3AD2-EE96-67E381D4261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5" creationId="{C9FDE3AA-1CF1-3D5A-FA33-2842F761844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7" creationId="{6A1A52BF-9FD0-F962-48ED-84E49A84F95D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8" creationId="{F906D648-8A73-F07F-4620-D1B86D983CE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20" creationId="{A52A422E-CC06-9EAE-D060-1D45DE5D3A4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21" creationId="{CD45DDC5-2ECD-F307-69E1-414311BCDE5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26" creationId="{815D789D-0EC0-2D57-8FB6-35DA07755D9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30" creationId="{6C9A281F-07DC-62BB-805E-86C8FE58D94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33" creationId="{DC20BB31-7A18-CAAC-11FC-448991488B6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38" creationId="{ADE99890-0E4E-AFDF-0C8F-F1E59898BB8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44" creationId="{1EEFDD37-D3BD-E546-8054-B0B48ABD75E7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48" creationId="{1D2C2CCF-14EA-029D-70CE-E2D247BB4E67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1" creationId="{6E028DF2-D5BF-BDBF-F663-4751D46DFE9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4" creationId="{EC504326-C992-D84B-FBEC-A25AE8D6ED22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7" creationId="{8304DFE7-0538-19B2-B4A5-6D013030D50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2" creationId="{8A54152F-8D02-FBA7-DEA0-5035BFB3DC4E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6" creationId="{A91B0C14-C7E2-EA24-D599-1B7DB626B2D3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9" creationId="{62AAC955-E779-9B9F-F67E-0F88239C46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77" creationId="{FDDF5B5A-6795-2588-86EC-FE9754D68A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82" creationId="{A70E7B81-B8AC-A0BA-082A-482AE1C418F1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86" creationId="{DEDDAC69-0696-833B-E251-7190A0ED2B41}"/>
          </ac:grpSpMkLst>
        </pc:grpChg>
        <pc:grpChg chg="add del mod">
          <ac:chgData name="Sven Van de Velde" userId="00b08bc3e1e83696" providerId="LiveId" clId="{A25D7637-D0B6-4F5D-BABA-66A05ED2ACB9}" dt="2022-11-03T07:12:54.184" v="3307" actId="478"/>
          <ac:grpSpMkLst>
            <pc:docMk/>
            <pc:sldMk cId="158745503" sldId="290"/>
            <ac:grpSpMk id="989" creationId="{557EE2AC-F9E5-C8BB-6DF7-51BD4703481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2" creationId="{A7684C04-A016-D2EC-E9B1-C4B7784A637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5" creationId="{6237AC1A-83EA-0657-2B4A-C23E508355E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8" creationId="{6C0B2AF5-60CB-4E8E-86EE-08E4B307D6C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1" creationId="{D3E274B9-9FB3-C4A3-0FBA-DB04FF8FE82E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4" creationId="{8F03D831-3AC6-F5B0-0F36-B6F94C24BCCC}"/>
          </ac:grpSpMkLst>
        </pc:grpChg>
        <pc:grpChg chg="add del mod">
          <ac:chgData name="Sven Van de Velde" userId="00b08bc3e1e83696" providerId="LiveId" clId="{A25D7637-D0B6-4F5D-BABA-66A05ED2ACB9}" dt="2022-11-03T07:13:24.650" v="3310" actId="478"/>
          <ac:grpSpMkLst>
            <pc:docMk/>
            <pc:sldMk cId="158745503" sldId="290"/>
            <ac:grpSpMk id="1007" creationId="{889CC9F6-3B3F-4EC0-B966-2C58C022CEF5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0" creationId="{E6FD8A10-8286-C004-E265-A4F973E4B06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5" creationId="{9DE22BC5-172F-3A92-9140-A9FFBE39DFC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9" creationId="{C76BD8A1-18C4-99A3-2B5D-4BBBBE32ACE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22" creationId="{1F9F817C-A697-298B-2869-54FE925C6CF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25" creationId="{7EBD58EF-2426-9726-D100-F96838964D82}"/>
          </ac:grpSpMkLst>
        </pc:grpChg>
        <pc:grpChg chg="add del mod">
          <ac:chgData name="Sven Van de Velde" userId="00b08bc3e1e83696" providerId="LiveId" clId="{A25D7637-D0B6-4F5D-BABA-66A05ED2ACB9}" dt="2022-11-03T07:15:11.705" v="3341" actId="478"/>
          <ac:grpSpMkLst>
            <pc:docMk/>
            <pc:sldMk cId="158745503" sldId="290"/>
            <ac:grpSpMk id="1028" creationId="{4E73E022-FAF1-AD32-90F7-630CF1FDA51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1" creationId="{B7819C40-8CFD-3C12-6363-6E1AE0BC2CC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4" creationId="{F7392859-F4A3-8056-C483-2158D1A725F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7" creationId="{F29AEFAA-FAE8-D05C-C368-B08757B27EF5}"/>
          </ac:grpSpMkLst>
        </pc:grpChg>
        <pc:grpChg chg="add del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0" creationId="{CA5A5402-C308-2D46-6735-3E42D281839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8" creationId="{84E8710A-58C9-AA1B-B725-A1C37F9FC71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52" creationId="{055D1DDA-8526-2617-4C24-A04D1E2E607A}"/>
          </ac:grpSpMkLst>
        </pc:grpChg>
        <pc:grpChg chg="add del mod">
          <ac:chgData name="Sven Van de Velde" userId="00b08bc3e1e83696" providerId="LiveId" clId="{A25D7637-D0B6-4F5D-BABA-66A05ED2ACB9}" dt="2022-11-03T07:19:51.985" v="3498" actId="478"/>
          <ac:grpSpMkLst>
            <pc:docMk/>
            <pc:sldMk cId="158745503" sldId="290"/>
            <ac:grpSpMk id="1055" creationId="{B7679E81-0956-4A15-6609-1FFA4140556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58" creationId="{8F8766A7-95D0-2777-E543-CEBF8EEA06D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1" creationId="{86989B25-0D1D-D845-A4DC-428E9016CB91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4" creationId="{33C9E5D0-D79F-FD76-01E4-B572284EDDC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7" creationId="{A48EA0D5-B8FD-84FB-ED1D-733F8AC87B75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0" creationId="{8E467E27-D8A6-174B-F4FF-A2FC93C0F45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4" creationId="{EECFA80B-DC08-6F05-53F6-B709F48527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80" creationId="{4E5017AE-3ABA-4022-892B-845E971E776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89" creationId="{ECC09CB4-6F53-9F35-DDB6-7ED2CA37194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92" creationId="{D4361668-2C04-5117-F990-36B2CBC6EC9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95" creationId="{05153BDB-096D-B43B-26AF-7C35E9247ABC}"/>
          </ac:grpSpMkLst>
        </pc:grpChg>
        <pc:cxnChg chg="add del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20" creationId="{7294FB71-D5DC-D59E-2EB5-3D1125998614}"/>
          </ac:cxnSpMkLst>
        </pc:cxnChg>
        <pc:cxnChg chg="add del mod">
          <ac:chgData name="Sven Van de Velde" userId="00b08bc3e1e83696" providerId="LiveId" clId="{A25D7637-D0B6-4F5D-BABA-66A05ED2ACB9}" dt="2022-11-03T06:43:41.478" v="2980" actId="478"/>
          <ac:cxnSpMkLst>
            <pc:docMk/>
            <pc:sldMk cId="158745503" sldId="290"/>
            <ac:cxnSpMk id="21" creationId="{518EB83F-9338-63B9-98F0-0C9F25E66A6C}"/>
          </ac:cxnSpMkLst>
        </pc:cxnChg>
        <pc:cxnChg chg="add del mod">
          <ac:chgData name="Sven Van de Velde" userId="00b08bc3e1e83696" providerId="LiveId" clId="{A25D7637-D0B6-4F5D-BABA-66A05ED2ACB9}" dt="2022-11-03T06:56:26.979" v="3076" actId="478"/>
          <ac:cxnSpMkLst>
            <pc:docMk/>
            <pc:sldMk cId="158745503" sldId="290"/>
            <ac:cxnSpMk id="25" creationId="{36E21A3C-74D5-5C30-4A69-54019F8A2784}"/>
          </ac:cxnSpMkLst>
        </pc:cxnChg>
        <pc:cxnChg chg="add del mod">
          <ac:chgData name="Sven Van de Velde" userId="00b08bc3e1e83696" providerId="LiveId" clId="{A25D7637-D0B6-4F5D-BABA-66A05ED2ACB9}" dt="2022-11-03T06:56:17.922" v="3075" actId="478"/>
          <ac:cxnSpMkLst>
            <pc:docMk/>
            <pc:sldMk cId="158745503" sldId="290"/>
            <ac:cxnSpMk id="32" creationId="{B312745A-9476-9E85-C00D-C972127A950E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40" creationId="{D2CE0841-42A7-9CFE-7F6C-7019F17CD5B5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43" creationId="{D8666CAE-F9F5-9337-3340-60AE08D6A05F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89" creationId="{8660EEF3-14BA-A50F-7C7B-DF7EA14A5B30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2" creationId="{9C845557-5B6D-938B-9146-7FD9EDE8703F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08" creationId="{FFFA2C60-6013-DEFF-8C92-8F1C1878A46E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19" creationId="{B9FBC4B7-74CF-5072-3F34-ED6C9FF4BE0C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25" creationId="{45D0571F-AD5D-5DD4-F24F-BF6BA53FE5A0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47" creationId="{1582B70C-E7F6-A569-609C-6BEF0E567E8A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50" creationId="{22552F0C-66FA-4B19-55D3-D210E3DF58BD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53" creationId="{4DEB0C28-8E49-0EBE-B520-31E3C234B06D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85" creationId="{CA7BB69F-9E30-DC1C-7B74-55360DDA1D96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86" creationId="{977D2F19-7FCA-BB68-1A9F-DF869C22A6DC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92" creationId="{F348C5A3-C9C2-C5F2-F0F5-92BF75FEEB7E}"/>
          </ac:cxnSpMkLst>
        </pc:cxnChg>
        <pc:cxnChg chg="add del mod">
          <ac:chgData name="Sven Van de Velde" userId="00b08bc3e1e83696" providerId="LiveId" clId="{A25D7637-D0B6-4F5D-BABA-66A05ED2ACB9}" dt="2022-11-03T07:03:42.967" v="3133" actId="478"/>
          <ac:cxnSpMkLst>
            <pc:docMk/>
            <pc:sldMk cId="158745503" sldId="290"/>
            <ac:cxnSpMk id="911" creationId="{A1EB93F2-6A48-3DB3-D30E-9390DF8C3730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3" creationId="{251056B8-856D-3759-3299-C45375799DC4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4" creationId="{3AF2F1CC-CC63-9BD1-1C1F-C5A3403143E0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24" creationId="{C3D11584-0669-645E-D057-4CB880E63F86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5" creationId="{3A23151A-BB07-2040-F2C4-3B6425A90A4F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9" creationId="{A999A554-6301-AD24-A4EB-13E20655F3E4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30" creationId="{46B8B6CA-107A-8ED7-071B-58F7D646E256}"/>
          </ac:cxnSpMkLst>
        </pc:cxnChg>
        <pc:cxnChg chg="del mod">
          <ac:chgData name="Sven Van de Velde" userId="00b08bc3e1e83696" providerId="LiveId" clId="{A25D7637-D0B6-4F5D-BABA-66A05ED2ACB9}" dt="2022-11-03T06:56:03.325" v="3070" actId="478"/>
          <ac:cxnSpMkLst>
            <pc:docMk/>
            <pc:sldMk cId="158745503" sldId="290"/>
            <ac:cxnSpMk id="960" creationId="{F64DCE98-72A6-0CF6-D577-81B938FB604B}"/>
          </ac:cxnSpMkLst>
        </pc:cxnChg>
        <pc:cxnChg chg="del mod">
          <ac:chgData name="Sven Van de Velde" userId="00b08bc3e1e83696" providerId="LiveId" clId="{A25D7637-D0B6-4F5D-BABA-66A05ED2ACB9}" dt="2022-11-03T06:56:07.876" v="3073" actId="478"/>
          <ac:cxnSpMkLst>
            <pc:docMk/>
            <pc:sldMk cId="158745503" sldId="290"/>
            <ac:cxnSpMk id="961" creationId="{45F4D3C8-F92E-97EC-CAFE-D13B8A1EF68F}"/>
          </ac:cxnSpMkLst>
        </pc:cxnChg>
        <pc:cxnChg chg="del mod">
          <ac:chgData name="Sven Van de Velde" userId="00b08bc3e1e83696" providerId="LiveId" clId="{A25D7637-D0B6-4F5D-BABA-66A05ED2ACB9}" dt="2022-11-03T06:56:05.682" v="3072" actId="478"/>
          <ac:cxnSpMkLst>
            <pc:docMk/>
            <pc:sldMk cId="158745503" sldId="290"/>
            <ac:cxnSpMk id="965" creationId="{C96F7D2C-7166-F551-FFDB-BD245E470FC3}"/>
          </ac:cxnSpMkLst>
        </pc:cxnChg>
        <pc:cxnChg chg="del mod">
          <ac:chgData name="Sven Van de Velde" userId="00b08bc3e1e83696" providerId="LiveId" clId="{A25D7637-D0B6-4F5D-BABA-66A05ED2ACB9}" dt="2022-11-03T06:56:04.834" v="3071" actId="478"/>
          <ac:cxnSpMkLst>
            <pc:docMk/>
            <pc:sldMk cId="158745503" sldId="290"/>
            <ac:cxnSpMk id="972" creationId="{CB7E0603-2311-CD53-F34C-806BA8215B0C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73" creationId="{E962EDB2-8588-0254-4011-5305EA99EBAC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43" creationId="{22F3C20F-D152-71BD-F024-D3E70840D37E}"/>
          </ac:cxnSpMkLst>
        </pc:cxnChg>
        <pc:cxnChg chg="add del mod">
          <ac:chgData name="Sven Van de Velde" userId="00b08bc3e1e83696" providerId="LiveId" clId="{A25D7637-D0B6-4F5D-BABA-66A05ED2ACB9}" dt="2022-11-03T07:20:44.572" v="3507" actId="478"/>
          <ac:cxnSpMkLst>
            <pc:docMk/>
            <pc:sldMk cId="158745503" sldId="290"/>
            <ac:cxnSpMk id="1073" creationId="{5237884F-418C-EE79-783B-7C657466BEB9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77" creationId="{1BA52AAC-69E4-3FA2-5D9E-695CD48E25B3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83" creationId="{EAFE1223-8636-4DD7-551F-B298CDBC7EBE}"/>
          </ac:cxnSpMkLst>
        </pc:cxnChg>
      </pc:sldChg>
      <pc:sldChg chg="add del">
        <pc:chgData name="Sven Van de Velde" userId="00b08bc3e1e83696" providerId="LiveId" clId="{A25D7637-D0B6-4F5D-BABA-66A05ED2ACB9}" dt="2022-11-03T07:21:31.480" v="3509" actId="47"/>
        <pc:sldMkLst>
          <pc:docMk/>
          <pc:sldMk cId="2622281193" sldId="291"/>
        </pc:sldMkLst>
      </pc:sldChg>
      <pc:sldChg chg="addSp delSp modSp add mod">
        <pc:chgData name="Sven Van de Velde" userId="00b08bc3e1e83696" providerId="LiveId" clId="{A25D7637-D0B6-4F5D-BABA-66A05ED2ACB9}" dt="2022-11-03T11:28:14.110" v="7772" actId="207"/>
        <pc:sldMkLst>
          <pc:docMk/>
          <pc:sldMk cId="3596223003" sldId="291"/>
        </pc:sldMkLst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2" creationId="{CCA81846-C623-E7E2-0C3E-170B11C206A9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3" creationId="{73AD06BB-CDC0-2317-387C-7DC85692B166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7" creationId="{ECB8EF82-4735-D330-FA81-076E79EE3ED8}"/>
          </ac:spMkLst>
        </pc:spChg>
        <pc:spChg chg="add mod">
          <ac:chgData name="Sven Van de Velde" userId="00b08bc3e1e83696" providerId="LiveId" clId="{A25D7637-D0B6-4F5D-BABA-66A05ED2ACB9}" dt="2022-11-03T07:22:45.961" v="3647" actId="20577"/>
          <ac:spMkLst>
            <pc:docMk/>
            <pc:sldMk cId="3596223003" sldId="291"/>
            <ac:spMk id="21" creationId="{5049ED46-65DF-962D-EB8C-95B901FCDF3F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25" creationId="{A1893D78-EED7-FD66-97EA-115938148BFC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33" creationId="{935FF536-8393-EA90-F4E1-E3A68F23033A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34" creationId="{4C1EF189-62D6-7574-1EFE-CF32B3967453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35" creationId="{F006C9A9-A763-A379-1447-ED47E6B87F8F}"/>
          </ac:spMkLst>
        </pc:spChg>
        <pc:spChg chg="mod">
          <ac:chgData name="Sven Van de Velde" userId="00b08bc3e1e83696" providerId="LiveId" clId="{A25D7637-D0B6-4F5D-BABA-66A05ED2ACB9}" dt="2022-11-03T07:32:10.808" v="3812" actId="20577"/>
          <ac:spMkLst>
            <pc:docMk/>
            <pc:sldMk cId="3596223003" sldId="291"/>
            <ac:spMk id="41" creationId="{53D098AD-70EF-3EDE-3870-D4440E9837C5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2" creationId="{0464F9BE-B413-85AB-2DB7-6D0114623EC7}"/>
          </ac:spMkLst>
        </pc:spChg>
        <pc:spChg chg="mod">
          <ac:chgData name="Sven Van de Velde" userId="00b08bc3e1e83696" providerId="LiveId" clId="{A25D7637-D0B6-4F5D-BABA-66A05ED2ACB9}" dt="2022-11-03T07:25:48.451" v="3667" actId="207"/>
          <ac:spMkLst>
            <pc:docMk/>
            <pc:sldMk cId="3596223003" sldId="291"/>
            <ac:spMk id="45" creationId="{A81F5744-6829-DCDB-42D4-2D4DE5CB0CF9}"/>
          </ac:spMkLst>
        </pc:spChg>
        <pc:spChg chg="mod">
          <ac:chgData name="Sven Van de Velde" userId="00b08bc3e1e83696" providerId="LiveId" clId="{A25D7637-D0B6-4F5D-BABA-66A05ED2ACB9}" dt="2022-11-03T07:29:06.243" v="3768" actId="207"/>
          <ac:spMkLst>
            <pc:docMk/>
            <pc:sldMk cId="3596223003" sldId="291"/>
            <ac:spMk id="46" creationId="{534D0FF8-E36E-AF09-CAF4-8951D2C0D881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8" creationId="{47DC2598-1DD8-84CB-B0CF-A7FDA4C2C7C9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9" creationId="{6718ED41-227E-BB00-4BA0-7E6632AAC424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51" creationId="{433CD0D6-2D48-18A9-54A2-F40F49F9CC58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52" creationId="{614712E6-16BC-DD4C-66CA-161CAD7BB97F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53" creationId="{628CB547-6E3D-D368-FE9D-9511C78679FB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54" creationId="{101DAC59-8D66-83DA-A035-E41E5A2D03EE}"/>
          </ac:spMkLst>
        </pc:spChg>
        <pc:spChg chg="del mod">
          <ac:chgData name="Sven Van de Velde" userId="00b08bc3e1e83696" providerId="LiveId" clId="{A25D7637-D0B6-4F5D-BABA-66A05ED2ACB9}" dt="2022-11-03T08:39:02.719" v="5763" actId="478"/>
          <ac:spMkLst>
            <pc:docMk/>
            <pc:sldMk cId="3596223003" sldId="291"/>
            <ac:spMk id="56" creationId="{A7117F5E-5777-8C33-651A-1B6848D789ED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7" creationId="{6AE2ABD0-3FD9-366E-7309-71A8B42AAD7D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8" creationId="{FA2E8B3D-1F01-8D1B-0E32-DFB54D0B16D4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9" creationId="{6A90319A-C006-F4AE-5895-C51FA321CA4E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0" creationId="{C28B6636-B391-06D6-85F2-81453D8D5F65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1" creationId="{AB87F3D8-6722-C26A-F5C6-D21850BC2CCE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2" creationId="{9EC49561-77FD-8077-731C-B25606E10839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3" creationId="{5433B53E-433D-2B8F-F9D2-BF1864A6DD84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4" creationId="{3CB6C8CE-9A3A-CF2A-44B5-3512F128522D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74" creationId="{1E474D6C-CFAB-0F81-FF95-6705E5817C80}"/>
          </ac:spMkLst>
        </pc:spChg>
        <pc:spChg chg="mod">
          <ac:chgData name="Sven Van de Velde" userId="00b08bc3e1e83696" providerId="LiveId" clId="{A25D7637-D0B6-4F5D-BABA-66A05ED2ACB9}" dt="2022-11-03T07:24:25.148" v="3659"/>
          <ac:spMkLst>
            <pc:docMk/>
            <pc:sldMk cId="3596223003" sldId="291"/>
            <ac:spMk id="76" creationId="{A17EFB2A-6247-C557-9FED-DCC626979442}"/>
          </ac:spMkLst>
        </pc:spChg>
        <pc:spChg chg="mod">
          <ac:chgData name="Sven Van de Velde" userId="00b08bc3e1e83696" providerId="LiveId" clId="{A25D7637-D0B6-4F5D-BABA-66A05ED2ACB9}" dt="2022-11-03T07:24:25.148" v="3659"/>
          <ac:spMkLst>
            <pc:docMk/>
            <pc:sldMk cId="3596223003" sldId="291"/>
            <ac:spMk id="90" creationId="{41149FF7-8E07-9DFF-CA48-F43F10AB9E41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" creationId="{689E4B31-E8C4-BBE8-CD57-0A9AE5B4E830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9" creationId="{D1198E47-DE73-88E0-D378-6BF83BB531E7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3" creationId="{26220354-43F3-B5DD-0DB8-E3DD509A13AB}"/>
          </ac:spMkLst>
        </pc:spChg>
        <pc:spChg chg="add mod">
          <ac:chgData name="Sven Van de Velde" userId="00b08bc3e1e83696" providerId="LiveId" clId="{A25D7637-D0B6-4F5D-BABA-66A05ED2ACB9}" dt="2022-11-03T07:27:31.682" v="3750" actId="20577"/>
          <ac:spMkLst>
            <pc:docMk/>
            <pc:sldMk cId="3596223003" sldId="291"/>
            <ac:spMk id="110" creationId="{08358F29-BD6A-F03B-D5F4-F553291ECA3C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11" creationId="{7A40495D-D96F-C72E-11BE-437EFDEE5073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898" creationId="{69B4F138-5EA9-2FDA-92C5-CF68574A5C2F}"/>
          </ac:spMkLst>
        </pc:spChg>
        <pc:spChg chg="mod">
          <ac:chgData name="Sven Van de Velde" userId="00b08bc3e1e83696" providerId="LiveId" clId="{A25D7637-D0B6-4F5D-BABA-66A05ED2ACB9}" dt="2022-11-03T07:32:19.674" v="3814" actId="20577"/>
          <ac:spMkLst>
            <pc:docMk/>
            <pc:sldMk cId="3596223003" sldId="291"/>
            <ac:spMk id="906" creationId="{FF4E7655-9BF7-E6CA-9ECA-B2740D78F4BA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07" creationId="{7338BDD0-8C05-D6ED-1EE7-199A943831F8}"/>
          </ac:spMkLst>
        </pc:spChg>
        <pc:spChg chg="mod">
          <ac:chgData name="Sven Van de Velde" userId="00b08bc3e1e83696" providerId="LiveId" clId="{A25D7637-D0B6-4F5D-BABA-66A05ED2ACB9}" dt="2022-11-03T07:23:48.338" v="3655" actId="207"/>
          <ac:spMkLst>
            <pc:docMk/>
            <pc:sldMk cId="3596223003" sldId="291"/>
            <ac:spMk id="925" creationId="{C24C1084-3981-1E3F-2525-B143FCC89F9D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26" creationId="{48A0260B-6912-690E-9F63-3149724D4F01}"/>
          </ac:spMkLst>
        </pc:spChg>
        <pc:spChg chg="mod">
          <ac:chgData name="Sven Van de Velde" userId="00b08bc3e1e83696" providerId="LiveId" clId="{A25D7637-D0B6-4F5D-BABA-66A05ED2ACB9}" dt="2022-11-03T08:09:02.559" v="5508" actId="20577"/>
          <ac:spMkLst>
            <pc:docMk/>
            <pc:sldMk cId="3596223003" sldId="291"/>
            <ac:spMk id="928" creationId="{DD5CA8F7-82DF-D291-694D-336B5F3C96B4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29" creationId="{A1D833A0-4BA6-8B82-7066-D32E34E1A3E5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32" creationId="{AFEE87A0-0212-A199-E4B3-86EA5F5431C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6" creationId="{BE9AE9CE-EB0C-6659-63D5-83E66257297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7" creationId="{F42F28BB-FA68-EA56-0676-A0A89ADC71F2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9" creationId="{D4BB2208-611C-F2A4-8243-B978A855D0C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0" creationId="{34EE017D-87AC-A251-736A-C6784E9CB92C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3" creationId="{8987F02C-631E-7421-75BF-E2F1E841A238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60" creationId="{3BFFDACD-2C9F-6957-7218-5D187BB13976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61" creationId="{7342F2EC-CF68-A70E-EBB2-D4775FCE2AF1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965" creationId="{FC3DBFFC-9ED1-7C11-8DB5-B065A7DC7045}"/>
          </ac:spMkLst>
        </pc:spChg>
        <pc:spChg chg="mod">
          <ac:chgData name="Sven Van de Velde" userId="00b08bc3e1e83696" providerId="LiveId" clId="{A25D7637-D0B6-4F5D-BABA-66A05ED2ACB9}" dt="2022-11-03T07:30:44.804" v="3808" actId="20577"/>
          <ac:spMkLst>
            <pc:docMk/>
            <pc:sldMk cId="3596223003" sldId="291"/>
            <ac:spMk id="974" creationId="{64E1FD6C-A09D-2B6D-5B78-BCFF2AFD3868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75" creationId="{A6686856-77C9-177F-BCA9-270FF95E175C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0" creationId="{3DE2FF3B-8C0C-CADC-18AE-52EDEC1F7D3D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1" creationId="{C2F28225-1CE3-5F82-D748-6023240F475E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5" creationId="{B3DBD5F3-06A4-81E0-57E0-592589134CCA}"/>
          </ac:spMkLst>
        </pc:spChg>
        <pc:spChg chg="mod">
          <ac:chgData name="Sven Van de Velde" userId="00b08bc3e1e83696" providerId="LiveId" clId="{A25D7637-D0B6-4F5D-BABA-66A05ED2ACB9}" dt="2022-11-03T07:30:49.949" v="3810" actId="20577"/>
          <ac:spMkLst>
            <pc:docMk/>
            <pc:sldMk cId="3596223003" sldId="291"/>
            <ac:spMk id="989" creationId="{E8E3FB1A-4CC9-2A2F-B0E1-9A565ECBEC94}"/>
          </ac:spMkLst>
        </pc:spChg>
        <pc:spChg chg="mod">
          <ac:chgData name="Sven Van de Velde" userId="00b08bc3e1e83696" providerId="LiveId" clId="{A25D7637-D0B6-4F5D-BABA-66A05ED2ACB9}" dt="2022-11-03T07:29:09.537" v="3769" actId="207"/>
          <ac:spMkLst>
            <pc:docMk/>
            <pc:sldMk cId="3596223003" sldId="291"/>
            <ac:spMk id="990" creationId="{46630A6C-9A74-68C0-4B80-6FEB074D1746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07" creationId="{7ADD8099-BC35-4327-3797-33BB94793FE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08" creationId="{51C1EFB1-4E7B-25BD-1B8D-5054A67C2D44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3" creationId="{3C9C9F21-644A-0B58-C3B7-7862FAED14D4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4" creationId="{D3DD73EF-501E-B87A-0CCD-4E6E8A9C8A3A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8" creationId="{A326D836-0507-B077-0BC8-2F9243F4AF0A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28" creationId="{D20BD4BC-C049-99E4-2364-4E5545E3676C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29" creationId="{9D3E41F1-4BF2-567A-CA0D-75F859142DC7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44" creationId="{66181C24-707F-0D33-23E7-D4A40DBDEB42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45" creationId="{8E845E89-020D-1351-4E2A-F0C8EDFE044F}"/>
          </ac:spMkLst>
        </pc:spChg>
        <pc:spChg chg="mod">
          <ac:chgData name="Sven Van de Velde" userId="00b08bc3e1e83696" providerId="LiveId" clId="{A25D7637-D0B6-4F5D-BABA-66A05ED2ACB9}" dt="2022-11-03T07:22:22.845" v="3627" actId="1035"/>
          <ac:spMkLst>
            <pc:docMk/>
            <pc:sldMk cId="3596223003" sldId="291"/>
            <ac:spMk id="1046" creationId="{11454F2F-06F3-DD5F-42FC-29719A1035F1}"/>
          </ac:spMkLst>
        </pc:spChg>
        <pc:spChg chg="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047" creationId="{D5424CCA-C00A-2253-AF9C-CB7A2FB634FD}"/>
          </ac:spMkLst>
        </pc:spChg>
        <pc:spChg chg="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051" creationId="{90A2CE4D-842D-0C43-994B-D7DCD4A3DC8B}"/>
          </ac:spMkLst>
        </pc:spChg>
        <pc:spChg chg="mod">
          <ac:chgData name="Sven Van de Velde" userId="00b08bc3e1e83696" providerId="LiveId" clId="{A25D7637-D0B6-4F5D-BABA-66A05ED2ACB9}" dt="2022-11-03T08:08:58.295" v="5507" actId="20577"/>
          <ac:spMkLst>
            <pc:docMk/>
            <pc:sldMk cId="3596223003" sldId="291"/>
            <ac:spMk id="1056" creationId="{1071A0BC-B65F-0F1D-67BC-4ADD04946A47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57" creationId="{5806E917-0CF8-6DDB-9DF2-6F70A8BF2A08}"/>
          </ac:spMkLst>
        </pc:spChg>
        <pc:spChg chg="mod">
          <ac:chgData name="Sven Van de Velde" userId="00b08bc3e1e83696" providerId="LiveId" clId="{A25D7637-D0B6-4F5D-BABA-66A05ED2ACB9}" dt="2022-11-03T07:33:24.964" v="3833" actId="207"/>
          <ac:spMkLst>
            <pc:docMk/>
            <pc:sldMk cId="3596223003" sldId="291"/>
            <ac:spMk id="1059" creationId="{3E4D67C9-48BE-BA8A-48CB-92B1E825EC67}"/>
          </ac:spMkLst>
        </pc:spChg>
        <pc:spChg chg="mod">
          <ac:chgData name="Sven Van de Velde" userId="00b08bc3e1e83696" providerId="LiveId" clId="{A25D7637-D0B6-4F5D-BABA-66A05ED2ACB9}" dt="2022-11-03T07:29:02.277" v="3767" actId="207"/>
          <ac:spMkLst>
            <pc:docMk/>
            <pc:sldMk cId="3596223003" sldId="291"/>
            <ac:spMk id="1060" creationId="{4C1B54B2-4646-202B-55EB-4A9DD43F66AB}"/>
          </ac:spMkLst>
        </pc:spChg>
        <pc:spChg chg="mod">
          <ac:chgData name="Sven Van de Velde" userId="00b08bc3e1e83696" providerId="LiveId" clId="{A25D7637-D0B6-4F5D-BABA-66A05ED2ACB9}" dt="2022-11-03T07:23:23.748" v="3650" actId="207"/>
          <ac:spMkLst>
            <pc:docMk/>
            <pc:sldMk cId="3596223003" sldId="291"/>
            <ac:spMk id="1071" creationId="{A035084B-85A1-2247-68AE-617980602E1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78" creationId="{2F174A90-E689-8170-0158-00CAB298580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79" creationId="{518FA7BD-4C55-523A-77B6-ADE523A14FA1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85" creationId="{A861725F-5889-60B5-E69B-F5ADC354DA8E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86" creationId="{FF9608C7-0BCC-2617-1458-49ED1B3B9A32}"/>
          </ac:spMkLst>
        </pc:spChg>
        <pc:spChg chg="mod">
          <ac:chgData name="Sven Van de Velde" userId="00b08bc3e1e83696" providerId="LiveId" clId="{A25D7637-D0B6-4F5D-BABA-66A05ED2ACB9}" dt="2022-11-03T07:27:17.467" v="3708"/>
          <ac:spMkLst>
            <pc:docMk/>
            <pc:sldMk cId="3596223003" sldId="291"/>
            <ac:spMk id="1088" creationId="{AC2A9996-5237-FBD7-4FDB-74EA804C7089}"/>
          </ac:spMkLst>
        </pc:spChg>
        <pc:spChg chg="mod">
          <ac:chgData name="Sven Van de Velde" userId="00b08bc3e1e83696" providerId="LiveId" clId="{A25D7637-D0B6-4F5D-BABA-66A05ED2ACB9}" dt="2022-11-03T07:27:17.467" v="3708"/>
          <ac:spMkLst>
            <pc:docMk/>
            <pc:sldMk cId="3596223003" sldId="291"/>
            <ac:spMk id="1089" creationId="{14AE9C0B-7FE4-C536-2FC2-3957B953E3F2}"/>
          </ac:spMkLst>
        </pc:spChg>
        <pc:spChg chg="add mod">
          <ac:chgData name="Sven Van de Velde" userId="00b08bc3e1e83696" providerId="LiveId" clId="{A25D7637-D0B6-4F5D-BABA-66A05ED2ACB9}" dt="2022-11-03T07:27:44.288" v="3754" actId="20577"/>
          <ac:spMkLst>
            <pc:docMk/>
            <pc:sldMk cId="3596223003" sldId="291"/>
            <ac:spMk id="1090" creationId="{FC07807A-DDCE-E8DD-1260-866B0AAC78AA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091" creationId="{B96568FD-E6F4-214B-95F5-E323DE82A441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3" creationId="{A1F8AC99-8559-7670-C0CA-C92DB5A1690E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4" creationId="{BFBCB506-3D9E-9BC3-C0C1-1F84B7996724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095" creationId="{01BDD4F7-5AD0-0175-DCB4-8275E51A8964}"/>
          </ac:spMkLst>
        </pc:spChg>
        <pc:spChg chg="mod">
          <ac:chgData name="Sven Van de Velde" userId="00b08bc3e1e83696" providerId="LiveId" clId="{A25D7637-D0B6-4F5D-BABA-66A05ED2ACB9}" dt="2022-11-03T07:30:35.646" v="3806" actId="20577"/>
          <ac:spMkLst>
            <pc:docMk/>
            <pc:sldMk cId="3596223003" sldId="291"/>
            <ac:spMk id="1097" creationId="{3581E692-8CB3-1560-922B-92A7DA7767DC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8" creationId="{77396A37-820A-A72E-9A66-C824FEB87C9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0" creationId="{9A9C76E1-6D79-A4D3-7DA9-F964996EB802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1" creationId="{D968FF20-69C8-2529-3EC8-2402D6F2247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3" creationId="{74503547-3028-8063-789F-581C5E72E2C0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4" creationId="{48E971D1-D56A-FAAB-2644-6EC2ED6D8B71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6" creationId="{7B7812AF-16F7-8AAA-184E-6A57695CB9D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7" creationId="{E44A94CB-B8B5-6DCB-B163-325123FABFE3}"/>
          </ac:spMkLst>
        </pc:spChg>
        <pc:spChg chg="mod">
          <ac:chgData name="Sven Van de Velde" userId="00b08bc3e1e83696" providerId="LiveId" clId="{A25D7637-D0B6-4F5D-BABA-66A05ED2ACB9}" dt="2022-11-03T08:09:06.982" v="5509" actId="20577"/>
          <ac:spMkLst>
            <pc:docMk/>
            <pc:sldMk cId="3596223003" sldId="291"/>
            <ac:spMk id="1109" creationId="{0153512E-4E22-0B5E-1197-A89A0F809435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0" creationId="{8E16C201-98AB-FBB9-6C94-5D6B3C365ED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2" creationId="{F6B595D1-C6A9-F010-D754-DF9466DF2922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3" creationId="{B2D0307F-1AC2-53A2-A0F7-8E25F15B777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5" creationId="{1FF84232-E91A-962B-9C26-E9861F22B7B3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6" creationId="{5D6606F7-B485-D26E-E94A-C2BC2FED2D4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8" creationId="{65911C4E-49D5-1565-8DA1-1270C0CB7B73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9" creationId="{25CF4227-DF6B-40F0-4395-5C7E5B4F53CB}"/>
          </ac:spMkLst>
        </pc:spChg>
        <pc:spChg chg="mod">
          <ac:chgData name="Sven Van de Velde" userId="00b08bc3e1e83696" providerId="LiveId" clId="{A25D7637-D0B6-4F5D-BABA-66A05ED2ACB9}" dt="2022-11-03T07:28:33.325" v="3765"/>
          <ac:spMkLst>
            <pc:docMk/>
            <pc:sldMk cId="3596223003" sldId="291"/>
            <ac:spMk id="1124" creationId="{52C41EFC-D1A7-525F-3D69-6E4DB1FD1FB6}"/>
          </ac:spMkLst>
        </pc:spChg>
        <pc:spChg chg="mod">
          <ac:chgData name="Sven Van de Velde" userId="00b08bc3e1e83696" providerId="LiveId" clId="{A25D7637-D0B6-4F5D-BABA-66A05ED2ACB9}" dt="2022-11-03T07:28:33.325" v="3765"/>
          <ac:spMkLst>
            <pc:docMk/>
            <pc:sldMk cId="3596223003" sldId="291"/>
            <ac:spMk id="1125" creationId="{38E532C0-2456-D1F9-F7A6-2431DAFE718A}"/>
          </ac:spMkLst>
        </pc:spChg>
        <pc:spChg chg="add mod">
          <ac:chgData name="Sven Van de Velde" userId="00b08bc3e1e83696" providerId="LiveId" clId="{A25D7637-D0B6-4F5D-BABA-66A05ED2ACB9}" dt="2022-11-03T07:29:34.902" v="3794" actId="20577"/>
          <ac:spMkLst>
            <pc:docMk/>
            <pc:sldMk cId="3596223003" sldId="291"/>
            <ac:spMk id="1129" creationId="{26FFF7F2-44A8-C9DE-4B91-E0371322B47C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130" creationId="{3359B503-D539-B745-70BB-36E6AB454D79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2" creationId="{17B3B802-CD03-121D-661F-A54677224927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3" creationId="{CDC86BC0-3684-B559-29FA-4F8CE21614D5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134" creationId="{58BD3919-500F-9117-FE24-DF32C7D7DA9F}"/>
          </ac:spMkLst>
        </pc:spChg>
        <pc:spChg chg="del mod topLvl">
          <ac:chgData name="Sven Van de Velde" userId="00b08bc3e1e83696" providerId="LiveId" clId="{A25D7637-D0B6-4F5D-BABA-66A05ED2ACB9}" dt="2022-11-03T07:29:41.167" v="3795" actId="478"/>
          <ac:spMkLst>
            <pc:docMk/>
            <pc:sldMk cId="3596223003" sldId="291"/>
            <ac:spMk id="1136" creationId="{F221BDA5-3820-80CA-B345-8FE43E15EC03}"/>
          </ac:spMkLst>
        </pc:spChg>
        <pc:spChg chg="del mod topLvl">
          <ac:chgData name="Sven Van de Velde" userId="00b08bc3e1e83696" providerId="LiveId" clId="{A25D7637-D0B6-4F5D-BABA-66A05ED2ACB9}" dt="2022-11-03T07:29:44.013" v="3796" actId="478"/>
          <ac:spMkLst>
            <pc:docMk/>
            <pc:sldMk cId="3596223003" sldId="291"/>
            <ac:spMk id="1137" creationId="{3171F58D-ADCD-EF4A-2BE5-5B8C7C423D9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9" creationId="{0467F8D1-6E6D-B962-4477-E1C28A840958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0" creationId="{CB676C37-FA78-2501-53FD-BBB90E8D162F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2" creationId="{F0394CAB-74DC-B3C2-C081-C28EE3723C9A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3" creationId="{A0E825A2-E187-41CE-74DE-0A77076B2D70}"/>
          </ac:spMkLst>
        </pc:spChg>
        <pc:spChg chg="mod">
          <ac:chgData name="Sven Van de Velde" userId="00b08bc3e1e83696" providerId="LiveId" clId="{A25D7637-D0B6-4F5D-BABA-66A05ED2ACB9}" dt="2022-11-03T08:09:14.383" v="5510" actId="20577"/>
          <ac:spMkLst>
            <pc:docMk/>
            <pc:sldMk cId="3596223003" sldId="291"/>
            <ac:spMk id="1145" creationId="{92835745-503C-4207-000A-405068DBB71F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6" creationId="{3C9B17E4-AA89-38FF-DCB6-CDE04922EA8C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8" creationId="{79CF9685-C6EA-6C57-0ADE-B8C83E9CF858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9" creationId="{9DB17D05-618F-8A2E-4F7D-3878498AF3AA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1" creationId="{4EC1CB0D-ACA2-6A3A-0C81-ECB413F16C17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2" creationId="{0F7C51B7-BD09-3463-2B38-C9F670E617F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4" creationId="{873E3FE9-A812-991E-A1EE-64FAFDAB56A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5" creationId="{721AEA06-57A4-6157-4461-F4666C242013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7" creationId="{AE2A3B4D-F004-E4B4-EADA-82924C8D730C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8" creationId="{FE33FE55-29D5-8676-1000-BEDD6848B636}"/>
          </ac:spMkLst>
        </pc:spChg>
        <pc:spChg chg="mod">
          <ac:chgData name="Sven Van de Velde" userId="00b08bc3e1e83696" providerId="LiveId" clId="{A25D7637-D0B6-4F5D-BABA-66A05ED2ACB9}" dt="2022-11-03T07:29:47.305" v="3797"/>
          <ac:spMkLst>
            <pc:docMk/>
            <pc:sldMk cId="3596223003" sldId="291"/>
            <ac:spMk id="1160" creationId="{F0258E25-A3CA-C6A9-60A6-21999245C29E}"/>
          </ac:spMkLst>
        </pc:spChg>
        <pc:spChg chg="mod">
          <ac:chgData name="Sven Van de Velde" userId="00b08bc3e1e83696" providerId="LiveId" clId="{A25D7637-D0B6-4F5D-BABA-66A05ED2ACB9}" dt="2022-11-03T07:29:47.305" v="3797"/>
          <ac:spMkLst>
            <pc:docMk/>
            <pc:sldMk cId="3596223003" sldId="291"/>
            <ac:spMk id="1161" creationId="{C83C3CC8-A2A8-6B8E-18F6-2922EF58A8DC}"/>
          </ac:spMkLst>
        </pc:spChg>
        <pc:spChg chg="mod">
          <ac:chgData name="Sven Van de Velde" userId="00b08bc3e1e83696" providerId="LiveId" clId="{A25D7637-D0B6-4F5D-BABA-66A05ED2ACB9}" dt="2022-11-03T08:08:27.168" v="5493"/>
          <ac:spMkLst>
            <pc:docMk/>
            <pc:sldMk cId="3596223003" sldId="291"/>
            <ac:spMk id="1167" creationId="{9101E6A3-29FE-D599-C27C-7B50601C4102}"/>
          </ac:spMkLst>
        </pc:spChg>
        <pc:spChg chg="mod">
          <ac:chgData name="Sven Van de Velde" userId="00b08bc3e1e83696" providerId="LiveId" clId="{A25D7637-D0B6-4F5D-BABA-66A05ED2ACB9}" dt="2022-11-03T08:08:27.168" v="5493"/>
          <ac:spMkLst>
            <pc:docMk/>
            <pc:sldMk cId="3596223003" sldId="291"/>
            <ac:spMk id="1168" creationId="{105E7903-DCF5-A3FF-AFA0-895C537F44DB}"/>
          </ac:spMkLst>
        </pc:spChg>
        <pc:spChg chg="add mod">
          <ac:chgData name="Sven Van de Velde" userId="00b08bc3e1e83696" providerId="LiveId" clId="{A25D7637-D0B6-4F5D-BABA-66A05ED2ACB9}" dt="2022-11-03T08:08:40.269" v="5506" actId="20577"/>
          <ac:spMkLst>
            <pc:docMk/>
            <pc:sldMk cId="3596223003" sldId="291"/>
            <ac:spMk id="1169" creationId="{666E9773-62F9-55BD-DA4F-D62E7C5696DF}"/>
          </ac:spMkLst>
        </pc:spChg>
        <pc:spChg chg="add mod">
          <ac:chgData name="Sven Van de Velde" userId="00b08bc3e1e83696" providerId="LiveId" clId="{A25D7637-D0B6-4F5D-BABA-66A05ED2ACB9}" dt="2022-11-03T08:39:03.292" v="5764"/>
          <ac:spMkLst>
            <pc:docMk/>
            <pc:sldMk cId="3596223003" sldId="291"/>
            <ac:spMk id="1170" creationId="{9450E491-2A90-B919-E3E0-E175276C7B0A}"/>
          </ac:spMkLst>
        </pc:spChg>
        <pc:spChg chg="add mod">
          <ac:chgData name="Sven Van de Velde" userId="00b08bc3e1e83696" providerId="LiveId" clId="{A25D7637-D0B6-4F5D-BABA-66A05ED2ACB9}" dt="2022-11-03T08:39:03.292" v="5764"/>
          <ac:spMkLst>
            <pc:docMk/>
            <pc:sldMk cId="3596223003" sldId="291"/>
            <ac:spMk id="1171" creationId="{7BB72053-7F00-B53F-8DA8-6F3B56AAFF3A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2" creationId="{61E754CD-C0EA-A12F-DBBE-B7C06EE46A89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3" creationId="{ADCC1969-EBD4-B856-935E-ED2082B58841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4" creationId="{B5CDBCB0-B48B-6B31-3F9E-3DC4F61B640D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5" creationId="{2F00BD23-FEEC-EC5A-32E5-2C09AAAD572D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6" creationId="{71A2F737-3F49-3787-B815-F2C160DAF92D}"/>
          </ac:spMkLst>
        </pc:s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4" creationId="{A179F400-CEF4-EC4C-CC34-8560FEC5D2C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" creationId="{015365FD-AAE6-4C3F-4F08-F82342ECE5F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" creationId="{4031A0B4-F1A1-75A0-0A4E-8E3F2A66CBB6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4" creationId="{79C06515-3939-108B-0114-954E50238D5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7" creationId="{5916FB45-DF6F-06A2-5894-27E56FC30FF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2" creationId="{6080E9EF-FB40-3EF7-2773-0F6DBA48E50B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6" creationId="{97A34971-3C0E-8870-401A-87373D564F4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9" creationId="{2C469C6B-1532-931F-7FFB-5917F724DF3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32" creationId="{9634F04E-A961-C418-B966-0F831583E77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36" creationId="{1B0C8CCC-48F6-829D-0A65-D4194B37B326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39" creationId="{0B99CD10-1F2E-CBA9-7796-F7F0B2068399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44" creationId="{572B3C8A-586D-6EA2-9C4F-62770859EC7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47" creationId="{B2DE96BB-5EDD-C9C0-CEDD-6DB66AE6070A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50" creationId="{52035E1A-3BBC-633A-C5F3-2087754515F9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55" creationId="{8E72306F-1DD9-6783-AE2B-2EB26BECE6B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65" creationId="{46B940FB-4224-E8A1-35DB-636F0FD4EDA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68" creationId="{95630DB8-5FFA-6E63-AA24-9D9FD244E14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71" creationId="{E9851AAE-1147-A351-75D3-60F8DE39FBC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75" creationId="{B24E238A-64E2-A471-A18E-A22A2648ACA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77" creationId="{5EF1FD5A-04B3-9C5E-46B9-5A9F0EBCCC1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0" creationId="{1BC72B7F-227C-729D-71E6-2EA43527653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3" creationId="{45EF90B2-4339-DBC6-1B31-E97011B7E47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6" creationId="{5EF516AF-AD56-2B37-524A-E1B3BBBE285B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" creationId="{C1A6D8EC-E343-2D1E-77BC-35495A3CAB9A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" creationId="{69AF2437-1496-AEBA-2CFC-39B2A51F4E8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4" creationId="{5ED4F2AA-1046-90E8-35EF-D1EFC3EC633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7" creationId="{DEFD09B5-2EA3-DDB6-7083-1E7879D51C5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2" creationId="{13568B5C-8779-1A0C-5A11-05814DAA868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3" creationId="{3F83969A-63ED-1D8D-EC11-90ABBED0EF6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6" creationId="{70B8D854-38E0-FD2F-D84B-A5CCF5BEC65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9" creationId="{EE371972-D057-FD8F-2FE3-8D0366EAEFF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22" creationId="{2FEE505E-76E2-2050-EE8E-B95352918F0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25" creationId="{D370A350-1F18-96BC-9E23-DB22D7E718C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99" creationId="{8EE37136-BA54-20A6-BD9D-E5C911F1E69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02" creationId="{652EB252-211D-033C-E9B4-E51B329DDE08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05" creationId="{574D6674-2D85-D55A-F777-0D85CB90525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08" creationId="{5EC0E9C9-84B5-D50E-6B33-666F6B1DCF0E}"/>
          </ac:grpSpMkLst>
        </pc:grpChg>
        <pc:grpChg chg="add del mod">
          <ac:chgData name="Sven Van de Velde" userId="00b08bc3e1e83696" providerId="LiveId" clId="{A25D7637-D0B6-4F5D-BABA-66A05ED2ACB9}" dt="2022-11-03T07:24:21.810" v="3658" actId="478"/>
          <ac:grpSpMkLst>
            <pc:docMk/>
            <pc:sldMk cId="3596223003" sldId="291"/>
            <ac:grpSpMk id="911" creationId="{EB8FE009-BF03-1489-2D3C-713D2BC8B9A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2" creationId="{00D2A421-01F1-2471-2EAB-B7949028C528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5" creationId="{C9FDE3AA-1CF1-3D5A-FA33-2842F761844A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8" creationId="{F906D648-8A73-F07F-4620-D1B86D983CE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21" creationId="{CD45DDC5-2ECD-F307-69E1-414311BCDE5C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927" creationId="{51450AF0-3132-23F4-A0FF-2ECC007D193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31" creationId="{B8FE572A-2548-3547-4FEA-A07FD215DF41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33" creationId="{DC20BB31-7A18-CAAC-11FC-448991488B66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38" creationId="{ADE99890-0E4E-AFDF-0C8F-F1E59898BB8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44" creationId="{1EEFDD37-D3BD-E546-8054-B0B48ABD75E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48" creationId="{1D2C2CCF-14EA-029D-70CE-E2D247BB4E6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1" creationId="{6E028DF2-D5BF-BDBF-F663-4751D46DFE9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4" creationId="{EC504326-C992-D84B-FBEC-A25AE8D6ED2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7" creationId="{8304DFE7-0538-19B2-B4A5-6D013030D50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2" creationId="{8A54152F-8D02-FBA7-DEA0-5035BFB3DC4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6" creationId="{A91B0C14-C7E2-EA24-D599-1B7DB626B2D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9" creationId="{62AAC955-E779-9B9F-F67E-0F88239C46CC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72" creationId="{182E0B41-7D88-0656-097E-1DD7BA50E03E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76" creationId="{ABDAD3B7-C7FE-0151-C8BA-67F157D0870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77" creationId="{FDDF5B5A-6795-2588-86EC-FE9754D68AC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82" creationId="{A70E7B81-B8AC-A0BA-082A-482AE1C418F1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86" creationId="{DEDDAC69-0696-833B-E251-7190A0ED2B41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91" creationId="{F02717AF-07F2-4678-C69A-861BA3D120D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2" creationId="{A7684C04-A016-D2EC-E9B1-C4B7784A637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5" creationId="{6237AC1A-83EA-0657-2B4A-C23E508355E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8" creationId="{6C0B2AF5-60CB-4E8E-86EE-08E4B307D6C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1" creationId="{D3E274B9-9FB3-C4A3-0FBA-DB04FF8FE82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4" creationId="{8F03D831-3AC6-F5B0-0F36-B6F94C24BCCC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09" creationId="{CF3E819B-54A5-897F-93EE-F3D4B9018BD9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0" creationId="{E6FD8A10-8286-C004-E265-A4F973E4B06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5" creationId="{9DE22BC5-172F-3A92-9140-A9FFBE39DFC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9" creationId="{C76BD8A1-18C4-99A3-2B5D-4BBBBE32ACE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22" creationId="{1F9F817C-A697-298B-2869-54FE925C6CF8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25" creationId="{7EBD58EF-2426-9726-D100-F96838964D82}"/>
          </ac:grpSpMkLst>
        </pc:grpChg>
        <pc:grpChg chg="add del mod">
          <ac:chgData name="Sven Van de Velde" userId="00b08bc3e1e83696" providerId="LiveId" clId="{A25D7637-D0B6-4F5D-BABA-66A05ED2ACB9}" dt="2022-11-03T07:27:11.543" v="3707" actId="478"/>
          <ac:grpSpMkLst>
            <pc:docMk/>
            <pc:sldMk cId="3596223003" sldId="291"/>
            <ac:grpSpMk id="1030" creationId="{5B50133B-9DBE-BE70-71A5-91F1928E783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1" creationId="{B7819C40-8CFD-3C12-6363-6E1AE0BC2CC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4" creationId="{F7392859-F4A3-8056-C483-2158D1A725F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7" creationId="{F29AEFAA-FAE8-D05C-C368-B08757B27EF5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40" creationId="{CA5A5402-C308-2D46-6735-3E42D281839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48" creationId="{84E8710A-58C9-AA1B-B725-A1C37F9FC712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52" creationId="{055D1DDA-8526-2617-4C24-A04D1E2E607A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055" creationId="{3144F0D2-EDF7-F0F3-35AC-56EB71C34DA2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58" creationId="{8F8766A7-95D0-2777-E543-CEBF8EEA06D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1" creationId="{86989B25-0D1D-D845-A4DC-428E9016CB91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4" creationId="{33C9E5D0-D79F-FD76-01E4-B572284EDDCB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7" creationId="{A48EA0D5-B8FD-84FB-ED1D-733F8AC87B75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70" creationId="{8E467E27-D8A6-174B-F4FF-A2FC93C0F458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73" creationId="{DDFABB72-FF8A-7130-31DB-67BCEFF3873E}"/>
          </ac:grpSpMkLst>
        </pc:grpChg>
        <pc:grpChg chg="del mod">
          <ac:chgData name="Sven Van de Velde" userId="00b08bc3e1e83696" providerId="LiveId" clId="{A25D7637-D0B6-4F5D-BABA-66A05ED2ACB9}" dt="2022-11-03T07:33:30.355" v="3834" actId="478"/>
          <ac:grpSpMkLst>
            <pc:docMk/>
            <pc:sldMk cId="3596223003" sldId="291"/>
            <ac:grpSpMk id="1074" creationId="{EECFA80B-DC08-6F05-53F6-B709F48527C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0" creationId="{4E5017AE-3ABA-4022-892B-845E971E776A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4" creationId="{A11C6F61-1BE0-D753-FE7B-66C9A563543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7" creationId="{05371032-FEA2-7C11-741E-385488FB2F1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92" creationId="{2BCB7CF2-26DE-6152-9E99-047CFC8AF682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96" creationId="{3D322AD1-1EDB-A5A3-3792-F337993E7BC3}"/>
          </ac:grpSpMkLst>
        </pc:grpChg>
        <pc:grpChg chg="add del mod">
          <ac:chgData name="Sven Van de Velde" userId="00b08bc3e1e83696" providerId="LiveId" clId="{A25D7637-D0B6-4F5D-BABA-66A05ED2ACB9}" dt="2022-11-03T07:28:30.558" v="3764" actId="478"/>
          <ac:grpSpMkLst>
            <pc:docMk/>
            <pc:sldMk cId="3596223003" sldId="291"/>
            <ac:grpSpMk id="1099" creationId="{A0C6B6E4-D65E-F1F7-D059-7452ABE62A6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02" creationId="{97167BBA-D7AC-13C9-0071-302EE49D85D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05" creationId="{26C8977D-4621-ED59-9E14-C6890D4C3BB3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108" creationId="{83DB31E5-BCC6-BA9B-2EB4-FA33FC29631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1" creationId="{DD3D0787-CB61-7F45-43C5-2D37581AE5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4" creationId="{6DCF4733-9F65-5D36-71E8-9303653ABA6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7" creationId="{61A29530-C1EC-6B98-A9B3-9A44BA90422F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23" creationId="{92154D00-963C-0248-9536-FF89AD4598F2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31" creationId="{D473DB08-DAE2-498B-31CA-D881CBC01356}"/>
          </ac:grpSpMkLst>
        </pc:grpChg>
        <pc:grpChg chg="add del mod">
          <ac:chgData name="Sven Van de Velde" userId="00b08bc3e1e83696" providerId="LiveId" clId="{A25D7637-D0B6-4F5D-BABA-66A05ED2ACB9}" dt="2022-11-03T07:29:41.167" v="3795" actId="478"/>
          <ac:grpSpMkLst>
            <pc:docMk/>
            <pc:sldMk cId="3596223003" sldId="291"/>
            <ac:grpSpMk id="1135" creationId="{6DD15641-415F-5FA5-554B-1FEF3B1EEC3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38" creationId="{2852A214-29DB-9B1E-540A-AA55B8BC39CF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41" creationId="{78206F1B-B94D-DB87-0881-5DB34E2C349D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144" creationId="{E71CCC2C-B1C2-2CED-E94B-96D6DE6442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47" creationId="{4BE9DFE0-7E41-74AC-F51A-FF4DFEBEAE26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0" creationId="{F741C308-5B13-A148-979A-010311EF3D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3" creationId="{B3D2F188-03F9-FE5A-8F4D-C7F46E9D02C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6" creationId="{D36124D5-3718-8763-CB37-FB36F7F5CA7D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9" creationId="{35143E95-C9CE-ED6A-2380-DA9A9424667D}"/>
          </ac:grpSpMkLst>
        </pc:grpChg>
        <pc:grpChg chg="add mod">
          <ac:chgData name="Sven Van de Velde" userId="00b08bc3e1e83696" providerId="LiveId" clId="{A25D7637-D0B6-4F5D-BABA-66A05ED2ACB9}" dt="2022-11-03T08:08:30.815" v="5494" actId="1076"/>
          <ac:grpSpMkLst>
            <pc:docMk/>
            <pc:sldMk cId="3596223003" sldId="291"/>
            <ac:grpSpMk id="1166" creationId="{2AC5B065-5E18-BCDE-5771-9DC3AD95D7B4}"/>
          </ac:grpSpMkLst>
        </pc:grp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20" creationId="{7294FB71-D5DC-D59E-2EB5-3D1125998614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40" creationId="{D2CE0841-42A7-9CFE-7F6C-7019F17CD5B5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43" creationId="{D8666CAE-F9F5-9337-3340-60AE08D6A05F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89" creationId="{8660EEF3-14BA-A50F-7C7B-DF7EA14A5B30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91" creationId="{A3824B70-7E84-3699-ED63-579B723AD578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2" creationId="{9C845557-5B6D-938B-9146-7FD9EDE8703F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24" creationId="{C3D11584-0669-645E-D057-4CB880E63F86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30" creationId="{46B8B6CA-107A-8ED7-071B-58F7D646E256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73" creationId="{E962EDB2-8588-0254-4011-5305EA99EBAC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43" creationId="{22F3C20F-D152-71BD-F024-D3E70840D37E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77" creationId="{1BA52AAC-69E4-3FA2-5D9E-695CD48E25B3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83" creationId="{EAFE1223-8636-4DD7-551F-B298CDBC7EBE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20" creationId="{F047655C-FCAD-A676-F2E5-F671189B4ABF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26" creationId="{9246C3BF-0DB7-5031-692E-3BCCDE5C8872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63" creationId="{4624CECC-D66F-FEA1-F8DD-F383E2F1EA3C}"/>
          </ac:cxnSpMkLst>
        </pc:cxnChg>
      </pc:sldChg>
      <pc:sldMasterChg chg="addSp delSp modSp mod modSldLayout">
        <pc:chgData name="Sven Van de Velde" userId="00b08bc3e1e83696" providerId="LiveId" clId="{A25D7637-D0B6-4F5D-BABA-66A05ED2ACB9}" dt="2022-11-03T11:26:34.031" v="7766" actId="1036"/>
        <pc:sldMasterMkLst>
          <pc:docMk/>
          <pc:sldMasterMk cId="2028034949" sldId="2147483862"/>
        </pc:sldMasterMkLst>
        <pc:spChg chg="mod">
          <ac:chgData name="Sven Van de Velde" userId="00b08bc3e1e83696" providerId="LiveId" clId="{A25D7637-D0B6-4F5D-BABA-66A05ED2ACB9}" dt="2022-11-03T11:26:12.229" v="7758" actId="14100"/>
          <ac:spMkLst>
            <pc:docMk/>
            <pc:sldMasterMk cId="2028034949" sldId="2147483862"/>
            <ac:spMk id="2" creationId="{00000000-0000-0000-0000-000000000000}"/>
          </ac:spMkLst>
        </pc:spChg>
        <pc:spChg chg="mod">
          <ac:chgData name="Sven Van de Velde" userId="00b08bc3e1e83696" providerId="LiveId" clId="{A25D7637-D0B6-4F5D-BABA-66A05ED2ACB9}" dt="2022-11-03T11:26:16.250" v="7759" actId="14100"/>
          <ac:spMkLst>
            <pc:docMk/>
            <pc:sldMasterMk cId="2028034949" sldId="2147483862"/>
            <ac:spMk id="3" creationId="{00000000-0000-0000-0000-000000000000}"/>
          </ac:spMkLst>
        </pc:spChg>
        <pc:spChg chg="del mod">
          <ac:chgData name="Sven Van de Velde" userId="00b08bc3e1e83696" providerId="LiveId" clId="{A25D7637-D0B6-4F5D-BABA-66A05ED2ACB9}" dt="2022-11-03T08:53:36.876" v="6042" actId="478"/>
          <ac:spMkLst>
            <pc:docMk/>
            <pc:sldMasterMk cId="2028034949" sldId="2147483862"/>
            <ac:spMk id="4" creationId="{00000000-0000-0000-0000-000000000000}"/>
          </ac:spMkLst>
        </pc:spChg>
        <pc:spChg chg="del mod">
          <ac:chgData name="Sven Van de Velde" userId="00b08bc3e1e83696" providerId="LiveId" clId="{A25D7637-D0B6-4F5D-BABA-66A05ED2ACB9}" dt="2022-11-03T08:53:36.876" v="6042" actId="478"/>
          <ac:spMkLst>
            <pc:docMk/>
            <pc:sldMasterMk cId="2028034949" sldId="2147483862"/>
            <ac:spMk id="5" creationId="{00000000-0000-0000-0000-000000000000}"/>
          </ac:spMkLst>
        </pc:spChg>
        <pc:spChg chg="mod">
          <ac:chgData name="Sven Van de Velde" userId="00b08bc3e1e83696" providerId="LiveId" clId="{A25D7637-D0B6-4F5D-BABA-66A05ED2ACB9}" dt="2022-11-03T08:54:13.078" v="6053" actId="403"/>
          <ac:spMkLst>
            <pc:docMk/>
            <pc:sldMasterMk cId="2028034949" sldId="2147483862"/>
            <ac:spMk id="6" creationId="{00000000-0000-0000-0000-000000000000}"/>
          </ac:spMkLst>
        </pc:spChg>
        <pc:picChg chg="add del mod">
          <ac:chgData name="Sven Van de Velde" userId="00b08bc3e1e83696" providerId="LiveId" clId="{A25D7637-D0B6-4F5D-BABA-66A05ED2ACB9}" dt="2022-11-03T08:53:36.876" v="6042" actId="478"/>
          <ac:picMkLst>
            <pc:docMk/>
            <pc:sldMasterMk cId="2028034949" sldId="2147483862"/>
            <ac:picMk id="7" creationId="{00000000-0000-0000-0000-000000000000}"/>
          </ac:picMkLst>
        </pc:picChg>
        <pc:sldLayoutChg chg="delSp modSp mod">
          <pc:chgData name="Sven Van de Velde" userId="00b08bc3e1e83696" providerId="LiveId" clId="{A25D7637-D0B6-4F5D-BABA-66A05ED2ACB9}" dt="2022-11-03T11:26:34.031" v="7766" actId="1036"/>
          <pc:sldLayoutMkLst>
            <pc:docMk/>
            <pc:sldMasterMk cId="2028034949" sldId="2147483862"/>
            <pc:sldLayoutMk cId="3887544103" sldId="2147483866"/>
          </pc:sldLayoutMkLst>
          <pc:spChg chg="mod">
            <ac:chgData name="Sven Van de Velde" userId="00b08bc3e1e83696" providerId="LiveId" clId="{A25D7637-D0B6-4F5D-BABA-66A05ED2ACB9}" dt="2022-11-03T11:26:34.031" v="7766" actId="1036"/>
            <ac:spMkLst>
              <pc:docMk/>
              <pc:sldMasterMk cId="2028034949" sldId="2147483862"/>
              <pc:sldLayoutMk cId="3887544103" sldId="2147483866"/>
              <ac:spMk id="2" creationId="{00000000-0000-0000-0000-000000000000}"/>
            </ac:spMkLst>
          </pc:spChg>
          <pc:spChg chg="mod">
            <ac:chgData name="Sven Van de Velde" userId="00b08bc3e1e83696" providerId="LiveId" clId="{A25D7637-D0B6-4F5D-BABA-66A05ED2ACB9}" dt="2022-11-03T11:23:23.869" v="7745" actId="3064"/>
            <ac:spMkLst>
              <pc:docMk/>
              <pc:sldMasterMk cId="2028034949" sldId="2147483862"/>
              <pc:sldLayoutMk cId="3887544103" sldId="2147483866"/>
              <ac:spMk id="3" creationId="{00000000-0000-0000-0000-000000000000}"/>
            </ac:spMkLst>
          </pc:spChg>
          <pc:spChg chg="mod">
            <ac:chgData name="Sven Van de Velde" userId="00b08bc3e1e83696" providerId="LiveId" clId="{A25D7637-D0B6-4F5D-BABA-66A05ED2ACB9}" dt="2022-11-03T11:23:23.869" v="7745" actId="3064"/>
            <ac:spMkLst>
              <pc:docMk/>
              <pc:sldMasterMk cId="2028034949" sldId="2147483862"/>
              <pc:sldLayoutMk cId="3887544103" sldId="2147483866"/>
              <ac:spMk id="4" creationId="{00000000-0000-0000-0000-000000000000}"/>
            </ac:spMkLst>
          </pc:spChg>
          <pc:spChg chg="del">
            <ac:chgData name="Sven Van de Velde" userId="00b08bc3e1e83696" providerId="LiveId" clId="{A25D7637-D0B6-4F5D-BABA-66A05ED2ACB9}" dt="2022-11-03T11:22:04.187" v="7726" actId="478"/>
            <ac:spMkLst>
              <pc:docMk/>
              <pc:sldMasterMk cId="2028034949" sldId="2147483862"/>
              <pc:sldLayoutMk cId="3887544103" sldId="2147483866"/>
              <ac:spMk id="5" creationId="{00000000-0000-0000-0000-000000000000}"/>
            </ac:spMkLst>
          </pc:spChg>
          <pc:spChg chg="del">
            <ac:chgData name="Sven Van de Velde" userId="00b08bc3e1e83696" providerId="LiveId" clId="{A25D7637-D0B6-4F5D-BABA-66A05ED2ACB9}" dt="2022-11-03T11:22:04.187" v="7726" actId="478"/>
            <ac:spMkLst>
              <pc:docMk/>
              <pc:sldMasterMk cId="2028034949" sldId="2147483862"/>
              <pc:sldLayoutMk cId="3887544103" sldId="2147483866"/>
              <ac:spMk id="6" creationId="{00000000-0000-0000-0000-000000000000}"/>
            </ac:spMkLst>
          </pc:spChg>
        </pc:sldLayoutChg>
      </pc:sldMasterChg>
    </pc:docChg>
  </pc:docChgLst>
  <pc:docChgLst>
    <pc:chgData name="Sven Van de Velde" userId="00b08bc3e1e83696" providerId="LiveId" clId="{758DC8E9-8DBC-4AC2-B4C2-0B91AC9214ED}"/>
    <pc:docChg chg="undo custSel mod addSld delSld modSld modMainMaster">
      <pc:chgData name="Sven Van de Velde" userId="00b08bc3e1e83696" providerId="LiveId" clId="{758DC8E9-8DBC-4AC2-B4C2-0B91AC9214ED}" dt="2022-11-12T19:53:38.146" v="5357" actId="20577"/>
      <pc:docMkLst>
        <pc:docMk/>
      </pc:docMkLst>
      <pc:sldChg chg="addSp delSp modSp mod setBg delDesignElem">
        <pc:chgData name="Sven Van de Velde" userId="00b08bc3e1e83696" providerId="LiveId" clId="{758DC8E9-8DBC-4AC2-B4C2-0B91AC9214ED}" dt="2022-10-30T07:21:23.578" v="597" actId="27636"/>
        <pc:sldMkLst>
          <pc:docMk/>
          <pc:sldMk cId="2256711596" sldId="267"/>
        </pc:sldMkLst>
        <pc:spChg chg="add del mod">
          <ac:chgData name="Sven Van de Velde" userId="00b08bc3e1e83696" providerId="LiveId" clId="{758DC8E9-8DBC-4AC2-B4C2-0B91AC9214ED}" dt="2022-10-30T07:20:45.481" v="589" actId="33987"/>
          <ac:spMkLst>
            <pc:docMk/>
            <pc:sldMk cId="2256711596" sldId="267"/>
            <ac:spMk id="2" creationId="{666640F7-812A-EF5F-AD53-AA5AB3544A90}"/>
          </ac:spMkLst>
        </pc:spChg>
        <pc:spChg chg="del">
          <ac:chgData name="Sven Van de Velde" userId="00b08bc3e1e83696" providerId="LiveId" clId="{758DC8E9-8DBC-4AC2-B4C2-0B91AC9214ED}" dt="2022-10-28T06:49:10.503" v="15" actId="478"/>
          <ac:spMkLst>
            <pc:docMk/>
            <pc:sldMk cId="2256711596" sldId="267"/>
            <ac:spMk id="2" creationId="{694FE1A7-5E12-4CAF-818B-54A6D0E06BF6}"/>
          </ac:spMkLst>
        </pc:spChg>
        <pc:spChg chg="add del mod">
          <ac:chgData name="Sven Van de Velde" userId="00b08bc3e1e83696" providerId="LiveId" clId="{758DC8E9-8DBC-4AC2-B4C2-0B91AC9214ED}" dt="2022-10-30T07:20:48.345" v="592"/>
          <ac:spMkLst>
            <pc:docMk/>
            <pc:sldMk cId="2256711596" sldId="267"/>
            <ac:spMk id="4" creationId="{3CB6528E-2558-A26F-588C-D726B93BEE14}"/>
          </ac:spMkLst>
        </pc:spChg>
        <pc:spChg chg="add del mod">
          <ac:chgData name="Sven Van de Velde" userId="00b08bc3e1e83696" providerId="LiveId" clId="{758DC8E9-8DBC-4AC2-B4C2-0B91AC9214ED}" dt="2022-10-28T06:47:56.862" v="1" actId="33987"/>
          <ac:spMkLst>
            <pc:docMk/>
            <pc:sldMk cId="2256711596" sldId="267"/>
            <ac:spMk id="4" creationId="{68DCEBB9-DB47-25F0-45DD-CE190FB32AC3}"/>
          </ac:spMkLst>
        </pc:spChg>
        <pc:spChg chg="add del mod">
          <ac:chgData name="Sven Van de Velde" userId="00b08bc3e1e83696" providerId="LiveId" clId="{758DC8E9-8DBC-4AC2-B4C2-0B91AC9214ED}" dt="2022-10-28T06:48:34.544" v="4" actId="478"/>
          <ac:spMkLst>
            <pc:docMk/>
            <pc:sldMk cId="2256711596" sldId="267"/>
            <ac:spMk id="5" creationId="{BCE8A27D-888D-6178-22E0-4E7F3F1067AB}"/>
          </ac:spMkLst>
        </pc:spChg>
        <pc:spChg chg="add mod">
          <ac:chgData name="Sven Van de Velde" userId="00b08bc3e1e83696" providerId="LiveId" clId="{758DC8E9-8DBC-4AC2-B4C2-0B91AC9214ED}" dt="2022-10-30T07:21:23.578" v="597" actId="27636"/>
          <ac:spMkLst>
            <pc:docMk/>
            <pc:sldMk cId="2256711596" sldId="267"/>
            <ac:spMk id="6" creationId="{496EC802-92BA-30A9-6235-7D71816CF6C8}"/>
          </ac:spMkLst>
        </pc:spChg>
        <pc:spChg chg="add del">
          <ac:chgData name="Sven Van de Velde" userId="00b08bc3e1e83696" providerId="LiveId" clId="{758DC8E9-8DBC-4AC2-B4C2-0B91AC9214ED}" dt="2022-10-28T07:03:01.069" v="474" actId="26606"/>
          <ac:spMkLst>
            <pc:docMk/>
            <pc:sldMk cId="2256711596" sldId="267"/>
            <ac:spMk id="15" creationId="{BD7C2DEF-63C5-495B-BBE5-720E5D12B4D2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4" creationId="{11432301-4726-4BC7-A053-C83570C6643B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5" creationId="{3FF533E5-9750-4E88-96EA-897A0D703FD4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6" creationId="{F41BBC71-7D18-4156-8DE4-06F1CB298F54}"/>
          </ac:spMkLst>
        </pc:spChg>
        <pc:spChg chg="add del">
          <ac:chgData name="Sven Van de Velde" userId="00b08bc3e1e83696" providerId="LiveId" clId="{758DC8E9-8DBC-4AC2-B4C2-0B91AC9214ED}" dt="2022-10-28T07:03:05.899" v="480" actId="26606"/>
          <ac:spMkLst>
            <pc:docMk/>
            <pc:sldMk cId="2256711596" sldId="267"/>
            <ac:spMk id="30" creationId="{2DFFD9D3-0E77-42C3-B89D-A987E7760A5E}"/>
          </ac:spMkLst>
        </pc:spChg>
        <pc:spChg chg="add del">
          <ac:chgData name="Sven Van de Velde" userId="00b08bc3e1e83696" providerId="LiveId" clId="{758DC8E9-8DBC-4AC2-B4C2-0B91AC9214ED}" dt="2022-10-28T07:03:05.899" v="480" actId="26606"/>
          <ac:spMkLst>
            <pc:docMk/>
            <pc:sldMk cId="2256711596" sldId="267"/>
            <ac:spMk id="31" creationId="{3C48F185-A6F4-40C2-A466-5CB3F23F2F48}"/>
          </ac:spMkLst>
        </pc:spChg>
        <pc:picChg chg="mod ord">
          <ac:chgData name="Sven Van de Velde" userId="00b08bc3e1e83696" providerId="LiveId" clId="{758DC8E9-8DBC-4AC2-B4C2-0B91AC9214ED}" dt="2022-10-30T07:19:37.218" v="569" actId="1076"/>
          <ac:picMkLst>
            <pc:docMk/>
            <pc:sldMk cId="2256711596" sldId="267"/>
            <ac:picMk id="3" creationId="{6108E1A4-AE36-4005-ABEE-EF23896C4270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1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3" creationId="{BB912AE0-CAD9-4F8F-A2A2-BDF07D4EDD22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7" creationId="{FE21E403-0B61-4473-BE57-AB0F16379674}"/>
          </ac:picMkLst>
        </pc:picChg>
        <pc:picChg chg="add del">
          <ac:chgData name="Sven Van de Velde" userId="00b08bc3e1e83696" providerId="LiveId" clId="{758DC8E9-8DBC-4AC2-B4C2-0B91AC9214ED}" dt="2022-10-28T07:03:03.723" v="476" actId="26606"/>
          <ac:picMkLst>
            <pc:docMk/>
            <pc:sldMk cId="2256711596" sldId="267"/>
            <ac:picMk id="19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28T07:03:03.723" v="476" actId="26606"/>
          <ac:picMkLst>
            <pc:docMk/>
            <pc:sldMk cId="2256711596" sldId="267"/>
            <ac:picMk id="20" creationId="{BB912AE0-CAD9-4F8F-A2A2-BDF07D4EDD22}"/>
          </ac:picMkLst>
        </pc:picChg>
        <pc:picChg chg="add del">
          <ac:chgData name="Sven Van de Velde" userId="00b08bc3e1e83696" providerId="LiveId" clId="{758DC8E9-8DBC-4AC2-B4C2-0B91AC9214ED}" dt="2022-10-28T07:03:04.450" v="478" actId="26606"/>
          <ac:picMkLst>
            <pc:docMk/>
            <pc:sldMk cId="2256711596" sldId="267"/>
            <ac:picMk id="22" creationId="{CFD580F5-E7BF-4C1D-BEFD-4A4601EBA876}"/>
          </ac:picMkLst>
        </pc:picChg>
        <pc:picChg chg="add del">
          <ac:chgData name="Sven Van de Velde" userId="00b08bc3e1e83696" providerId="LiveId" clId="{758DC8E9-8DBC-4AC2-B4C2-0B91AC9214ED}" dt="2022-10-28T07:03:04.450" v="478" actId="26606"/>
          <ac:picMkLst>
            <pc:docMk/>
            <pc:sldMk cId="2256711596" sldId="267"/>
            <ac:picMk id="23" creationId="{F0F06750-78FE-4472-8DA5-14CF3336F811}"/>
          </ac:picMkLst>
        </pc:picChg>
        <pc:picChg chg="add del">
          <ac:chgData name="Sven Van de Velde" userId="00b08bc3e1e83696" providerId="LiveId" clId="{758DC8E9-8DBC-4AC2-B4C2-0B91AC9214ED}" dt="2022-10-28T07:03:05.899" v="480" actId="26606"/>
          <ac:picMkLst>
            <pc:docMk/>
            <pc:sldMk cId="2256711596" sldId="267"/>
            <ac:picMk id="28" creationId="{CFD580F5-E7BF-4C1D-BEFD-4A4601EBA876}"/>
          </ac:picMkLst>
        </pc:picChg>
        <pc:picChg chg="add del">
          <ac:chgData name="Sven Van de Velde" userId="00b08bc3e1e83696" providerId="LiveId" clId="{758DC8E9-8DBC-4AC2-B4C2-0B91AC9214ED}" dt="2022-10-28T07:03:05.899" v="480" actId="26606"/>
          <ac:picMkLst>
            <pc:docMk/>
            <pc:sldMk cId="2256711596" sldId="267"/>
            <ac:picMk id="29" creationId="{F0F06750-78FE-4472-8DA5-14CF3336F811}"/>
          </ac:picMkLst>
        </pc:picChg>
        <pc:picChg chg="add del">
          <ac:chgData name="Sven Van de Velde" userId="00b08bc3e1e83696" providerId="LiveId" clId="{758DC8E9-8DBC-4AC2-B4C2-0B91AC9214ED}" dt="2022-10-30T07:11:52.401" v="500"/>
          <ac:picMkLst>
            <pc:docMk/>
            <pc:sldMk cId="2256711596" sldId="267"/>
            <ac:picMk id="33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30T07:11:52.401" v="500"/>
          <ac:picMkLst>
            <pc:docMk/>
            <pc:sldMk cId="2256711596" sldId="267"/>
            <ac:picMk id="34" creationId="{BB912AE0-CAD9-4F8F-A2A2-BDF07D4EDD22}"/>
          </ac:picMkLst>
        </pc:pic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951933668" sldId="279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38" creationId="{18380E32-8925-ECE4-F481-D4747109174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39" creationId="{810B8429-2A92-4F18-B6EF-B123B4727CF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0" creationId="{29761DA3-E806-415A-65D3-A644A026AAB2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1" creationId="{F4B8E2AE-C777-41A4-F73F-B58B29A89939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2" creationId="{7A9AB2D1-42E5-EB88-6F0C-2F91C4E84F78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3" creationId="{181E517C-C150-523A-44A3-10A968080A70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4" creationId="{2E4E2809-143E-93BA-C48F-F8F88E005E0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5" creationId="{34888327-A153-CAB7-483A-AF7E52BE23D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6" creationId="{4C2B59C0-B5DC-7486-3E77-AFFBFF162E68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513411651" sldId="281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2" creationId="{972CF6A9-719B-D888-D0B3-BF6879BB89D6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3" creationId="{A7849E84-C048-676A-5022-9629579E8E7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4" creationId="{217F0F2A-6DAD-8C0C-8895-32ADCEB2944E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5" creationId="{DE7B5FB7-60A2-9FF9-E105-4F009627FA2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6" creationId="{AEC8FF58-50EA-CAEA-1884-078AADC2D6B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7" creationId="{3B9E74A5-8822-9421-211B-CA701602081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8" creationId="{C414C57E-2944-CC65-533B-996BEF1D7972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9" creationId="{BE5B357B-B246-C85F-CEA7-E3082D584715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939119348" sldId="282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2" creationId="{AC8227FC-667B-1E1D-7E36-9BFAED4D559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3" creationId="{CCF3CD33-6ED3-0476-1311-D3DD8D14345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4" creationId="{2F9C3DC6-55E4-EF22-BC37-EDEDA908B0C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5" creationId="{5F73F489-A927-F52E-9CC2-C281D3A0DB0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6" creationId="{9665E005-EF37-B940-2BEC-F09A5BDE68A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7" creationId="{5A4269E5-71B4-DF6F-BBCC-296C1E29A5F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8" creationId="{A7E5CA18-5011-4C10-249D-3855E47A564D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9" creationId="{12811320-0C77-5E2D-072F-5EA1C6AA1FA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10" creationId="{B901ECB0-86AC-5A5F-6F0D-3B6FE807632A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017508641" sldId="283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2" creationId="{D774D447-177A-A3AB-CB5B-8BED68006B8D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3" creationId="{1811BCD3-7418-DBD5-1071-5E7D504C0F0F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4" creationId="{6360BFBB-7D26-CA32-27B2-DE1CC28D4324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5" creationId="{8DCA6921-D964-F51A-BC21-01FAB1AA5E4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6" creationId="{D064FFF5-4325-BB36-A3C6-E3CD42E0DA2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7" creationId="{A79D3DAF-2CD5-DEAD-6771-EA2AA1AE4B19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8" creationId="{2523B420-08F9-524D-3F41-D6D514F6A94A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9" creationId="{C6128307-D0AE-B87A-5FD5-783A37F780AC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10" creationId="{F5F84C52-81CD-4A78-3687-FCD15C921B1E}"/>
          </ac:spMkLst>
        </pc:spChg>
      </pc:sldChg>
      <pc:sldChg chg="addSp modSp new mod setBg">
        <pc:chgData name="Sven Van de Velde" userId="00b08bc3e1e83696" providerId="LiveId" clId="{758DC8E9-8DBC-4AC2-B4C2-0B91AC9214ED}" dt="2022-10-30T07:11:52.401" v="500"/>
        <pc:sldMkLst>
          <pc:docMk/>
          <pc:sldMk cId="380449121" sldId="285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380449121" sldId="285"/>
            <ac:spMk id="2" creationId="{D05769A6-7FDC-CD75-3EF0-A23EE50EEF7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3" creationId="{CDC69792-B116-835E-01E9-E4CA9C75802D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4" creationId="{BBFBF5FE-4101-A05B-0099-5AA98F85422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5" creationId="{3B9E3E63-D553-5F83-8EAB-82B4B9DC6796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6" creationId="{0A4670BA-224C-FA0F-A228-3CDB0F5B47C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7" creationId="{8588A155-B484-BBE8-C9C4-86BFA7C29CC4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8" creationId="{6CA89054-2C9F-686F-F16D-9D0C929F63D8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9" creationId="{7C4D0DE4-14A9-42A1-FC66-9395EEA5FD28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10" creationId="{3B29F311-657D-8AF5-D707-18003B9005F1}"/>
          </ac:spMkLst>
        </pc:spChg>
      </pc:sldChg>
      <pc:sldChg chg="addSp delSp modSp new mod">
        <pc:chgData name="Sven Van de Velde" userId="00b08bc3e1e83696" providerId="LiveId" clId="{758DC8E9-8DBC-4AC2-B4C2-0B91AC9214ED}" dt="2022-10-30T09:43:23.744" v="2574" actId="1076"/>
        <pc:sldMkLst>
          <pc:docMk/>
          <pc:sldMk cId="1223737043" sldId="286"/>
        </pc:sldMkLst>
        <pc:spChg chg="add del mod">
          <ac:chgData name="Sven Van de Velde" userId="00b08bc3e1e83696" providerId="LiveId" clId="{758DC8E9-8DBC-4AC2-B4C2-0B91AC9214ED}" dt="2022-10-30T07:08:56.454" v="489" actId="478"/>
          <ac:spMkLst>
            <pc:docMk/>
            <pc:sldMk cId="1223737043" sldId="286"/>
            <ac:spMk id="2" creationId="{FF90B9D2-DFFF-8C5E-AECD-B0BE380D11D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" creationId="{8CE36F61-353D-597B-ED4C-7288480587B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" creationId="{0EE1F7A5-1938-AD80-FCF5-422E6364CE8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" creationId="{6A3A5D7C-D3FC-15D7-95FB-50469F5B7F6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" creationId="{785EE3FE-CE18-2475-4BE5-AB891EB05B7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" creationId="{8BC23746-2B8A-3391-5426-8161ED2B2DB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" creationId="{643B8829-4C34-4F53-77FA-862B828EE7D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" creationId="{BAC47CEA-2A79-148C-52A7-403613B7CA2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" creationId="{B2DEE378-0EA6-6398-3CE8-781BBF80AA9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" creationId="{9EAD184F-13FD-6C7C-72C2-A1171E23D7A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2" creationId="{E4A46461-2AAD-7E8C-E085-75FF51CB248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3" creationId="{4ED1C53E-800D-0705-5DD2-CCE54B86751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4" creationId="{A61C0E7A-6962-0D07-4426-E0E2176903A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5" creationId="{D624342D-1C88-1DA4-B165-B389B44C293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6" creationId="{EC0E50B9-9E0C-9A33-A8C9-B5BF3ADD946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7" creationId="{99201D3E-8175-18D0-4614-E6F97D6B683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8" creationId="{F1B7E95C-1BA8-0646-0DFD-095C0C8A5C2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9" creationId="{1D790C72-264C-E1AB-DDBE-69D235C1691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0" creationId="{B1BECD90-197D-1B08-989F-1DB0483AFB9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1" creationId="{48E8C194-1499-6FC5-D3CA-8BECF49E312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2" creationId="{2F2DB1AE-17A4-50A6-4566-08E439BEA7A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3" creationId="{21CBA299-2BE2-23F1-2A38-2218E4EA220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4" creationId="{3C93D780-422F-98DC-9FA3-41D2CF0CC16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5" creationId="{30AEAE7E-59A3-F156-71F9-3E453D1D4B4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6" creationId="{7F46077B-7D23-41B7-CDA9-5DEA0A7BF8E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7" creationId="{62D8F02E-FEA1-7CE2-3B01-CC67C52AD0A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8" creationId="{30BE8FCC-39BA-5A2B-4D0A-30DCBEB3D87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9" creationId="{DB795742-8C25-DA3F-8227-5F7311FD43B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0" creationId="{F90A2E63-B681-92C4-1A54-F32C0248321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1" creationId="{B0F9E324-9E0D-C421-9DC9-49A81AC324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2" creationId="{0E28C896-CA03-A26B-F996-7E40BF0A1ED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3" creationId="{3A592C35-4F25-B7A8-7089-B46D1B8196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4" creationId="{A251899D-4817-FF88-7FA3-700E0013744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5" creationId="{8C3B6529-E127-BD99-E5E0-AA717F71B1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6" creationId="{BE6413A3-0994-828D-326E-A24DEF9F0EB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7" creationId="{4D216CBB-EB67-6D1C-4F22-4F6B36D72E5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8" creationId="{C99C01E5-C9CA-5F63-FB2F-07140C16F14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9" creationId="{1C46E9BB-3FBD-34CB-466E-A455F113C4C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0" creationId="{2C26AD77-9F58-C3D2-14B4-80F29110879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1" creationId="{B4F30E08-C4B3-E0A5-91BF-5C7A7DA4584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2" creationId="{5A0D3C2A-6E6D-9809-489E-926A3552D5E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3" creationId="{6CF7E484-D73B-0948-62ED-CF16C1E9FA3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4" creationId="{42B779F6-BBD7-AEB9-8FF1-4096E9D9691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5" creationId="{F7C0D3EF-6CC5-2A11-8F6F-9807F20CA22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6" creationId="{8387F315-A2C2-3965-7325-3FE5EF7EA70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7" creationId="{AB70864F-80B3-622C-C27A-F3ADA4C6CF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8" creationId="{21616468-2DDC-5099-D4A6-D186E410711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9" creationId="{65D019B1-FF8E-224C-7033-2285D2131DD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0" creationId="{72A18290-7135-F0F2-D3E5-F7FA035509C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1" creationId="{7DE5C218-1164-58AF-CFFB-999E2BB62AF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2" creationId="{5DB18837-59D9-61AF-5664-5ED850282A0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3" creationId="{47D9E5FA-DD2F-25E0-A263-817F7E73BC2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4" creationId="{65E413D8-D8A5-1C70-1703-76E9F6B03F8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5" creationId="{2A8F9B29-1BDC-F6CA-9E1D-7648F82EC48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6" creationId="{9C1AC624-7B58-538D-85DD-64B720613AC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7" creationId="{C1D78E06-9DCE-856C-1C33-46C467A3648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8" creationId="{34FBB8FF-BF5B-A54F-A8C8-CE0F70FE28D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9" creationId="{A6F5457C-82BD-9C80-3455-FF64D6D90BF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0" creationId="{2BEF3D6F-04A5-33E8-8FDB-52885DB15FB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1" creationId="{502F04F6-CDEF-9D38-EFF7-82C351D6E4E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2" creationId="{C986F142-F52B-9D22-4C04-96073C7E583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3" creationId="{FED9642E-8FF2-1E95-B867-67781B23433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4" creationId="{C3877262-A329-3EE6-B4C9-37D681E70BC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5" creationId="{F208D2A4-6C9D-6664-DE18-D87BD89778C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6" creationId="{CC96600A-4146-8800-7476-D7500B12659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7" creationId="{6CA3DC81-AED1-6B37-641C-A97C4DF44AD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8" creationId="{1DDDBBF5-DD0F-6A4D-CC87-D7C01E6DC51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9" creationId="{C0C00DB4-526F-9707-3C13-5CC333971A2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0" creationId="{D0068F2A-B4D1-2563-BF98-5FA651BE782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1" creationId="{F869067B-2075-3C28-4FD2-FF859BF6B46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2" creationId="{3C4F3037-342D-F143-5B05-F013B992414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3" creationId="{0585FF38-B569-02A5-B78C-9B8EC158357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4" creationId="{3FD5DAE0-DAB8-E708-B521-012D531A17D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5" creationId="{20B7B646-0775-0720-B756-82B337ECEEB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6" creationId="{E1B22D7D-2D12-EF33-4847-DEF15A570CF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7" creationId="{C7D15607-4186-2EBC-4663-1CFDC8671DC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8" creationId="{FA9930B1-12F7-A782-B11B-82E8BE9318A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9" creationId="{2C2A6CE0-EF2F-46DE-69EC-1063D80DACE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0" creationId="{A7D9D215-553E-93EC-EE75-1AD0CE2857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1" creationId="{27715A43-8E81-FD90-9441-10DD931005B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2" creationId="{F9C064F9-03D0-5DB5-8E80-0938357C8B3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3" creationId="{1B33793B-C97D-A0D2-36AC-781617D83FA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4" creationId="{69DFD9C7-99A1-8906-AEA4-60EC47EB861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5" creationId="{532BD839-B2CB-8513-F20F-A6C793E9569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6" creationId="{F23A6604-7288-8031-395E-5A56CBAF141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7" creationId="{E1890618-82AB-382F-DC43-C2342B79148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8" creationId="{52BDEE28-7B9C-6455-B7CA-FA59C5F0C32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9" creationId="{76D8560C-02DC-0893-E27B-1E3F3127DC6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0" creationId="{C28BD890-833C-BE48-E2C8-73F713C0155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1" creationId="{1435678A-0E7B-FFCD-2CD5-730F1FA905F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2" creationId="{C40B3DC7-718C-5944-79B6-D61A3591761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3" creationId="{DFBA5570-86A4-F92A-499D-EF1EC6654BB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4" creationId="{876CBA2B-61AE-A6B9-3259-42C8A36170A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5" creationId="{547E7E83-17FF-F50B-15AA-7AA3CF14709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6" creationId="{6C30F1FC-BC10-1DE7-5341-DDC69CAB885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7" creationId="{5196475F-31E9-0623-80FE-FBF9EF6EB09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8" creationId="{4F2FCEDF-D5A7-8497-E978-75B500ED261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9" creationId="{E91107AD-00CB-68BF-7796-29DF840D029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0" creationId="{00404041-5071-F5FD-0665-11286577BEA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1" creationId="{C32EC760-2DCF-0D00-244F-0BD23FC25D4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2" creationId="{23964040-904A-437F-7EAD-C527F0D0853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3" creationId="{66CE6BB8-92AB-2416-BD5B-EA687AD0844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4" creationId="{251C446F-711A-BDB5-E4FD-323ED886587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5" creationId="{8F0C4AA7-38A4-A992-245E-32F85B569B8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6" creationId="{BC4C970F-8AD3-A729-6346-A75C6C1E6F1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7" creationId="{78909C88-52C9-74D2-5FE0-90CC76E02E4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8" creationId="{0CE84BAF-50B2-A996-3941-F328A9B31A7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9" creationId="{8FCA187C-E2BF-328E-A38C-3259E91CA88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0" creationId="{A9C0FEFB-5454-6F68-E7AB-08291C5C389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1" creationId="{205250C7-B371-F245-1476-752D4B8BF9A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2" creationId="{BA3D7B40-E5C0-CD60-A91A-935E23BD8ED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3" creationId="{5FC5FCA4-3D64-F6A7-2C18-C1664887C2B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4" creationId="{CF992A49-49CF-BADD-B74A-22275FBB7C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5" creationId="{4A7B07A0-9002-200B-3196-914DD69147A5}"/>
          </ac:spMkLst>
        </pc:spChg>
        <pc:spChg chg="add del mod">
          <ac:chgData name="Sven Van de Velde" userId="00b08bc3e1e83696" providerId="LiveId" clId="{758DC8E9-8DBC-4AC2-B4C2-0B91AC9214ED}" dt="2022-10-30T07:47:09.676" v="1285" actId="478"/>
          <ac:spMkLst>
            <pc:docMk/>
            <pc:sldMk cId="1223737043" sldId="286"/>
            <ac:spMk id="118" creationId="{E1BED7CD-DA7C-63B3-2F5D-31B954D71C90}"/>
          </ac:spMkLst>
        </pc:spChg>
        <pc:spChg chg="add del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19" creationId="{23A26F1A-12BC-AFE2-0A5E-4C0BCE8A0113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0" creationId="{5ED49BB9-3E55-DDD2-CF63-48422BF0E973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1" creationId="{6E2D95DB-469E-B4B4-3D29-461E7DEC6775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2" creationId="{7B8DAC2E-4872-7A64-B887-54048D687F1C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3" creationId="{C2F8C5C0-104C-F5A5-5AC8-884DF76F8E7E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4" creationId="{ECF6259D-FC9A-A544-F11C-095B101EC157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5" creationId="{C0335924-2379-D95C-1385-C78911AFBD59}"/>
          </ac:spMkLst>
        </pc:spChg>
        <pc:spChg chg="add del">
          <ac:chgData name="Sven Van de Velde" userId="00b08bc3e1e83696" providerId="LiveId" clId="{758DC8E9-8DBC-4AC2-B4C2-0B91AC9214ED}" dt="2022-10-30T07:48:02.177" v="1328" actId="478"/>
          <ac:spMkLst>
            <pc:docMk/>
            <pc:sldMk cId="1223737043" sldId="286"/>
            <ac:spMk id="126" creationId="{1E7534F1-0885-AEBA-6CEB-DA0C81D1F08D}"/>
          </ac:spMkLst>
        </pc:spChg>
        <pc:spChg chg="add del mod">
          <ac:chgData name="Sven Van de Velde" userId="00b08bc3e1e83696" providerId="LiveId" clId="{758DC8E9-8DBC-4AC2-B4C2-0B91AC9214ED}" dt="2022-10-30T08:05:32.664" v="1484" actId="478"/>
          <ac:spMkLst>
            <pc:docMk/>
            <pc:sldMk cId="1223737043" sldId="286"/>
            <ac:spMk id="127" creationId="{B9229A5E-E71A-235B-F365-0D87D9DB105A}"/>
          </ac:spMkLst>
        </pc:spChg>
        <pc:spChg chg="add del mod">
          <ac:chgData name="Sven Van de Velde" userId="00b08bc3e1e83696" providerId="LiveId" clId="{758DC8E9-8DBC-4AC2-B4C2-0B91AC9214ED}" dt="2022-10-30T07:50:03.894" v="1356" actId="478"/>
          <ac:spMkLst>
            <pc:docMk/>
            <pc:sldMk cId="1223737043" sldId="286"/>
            <ac:spMk id="128" creationId="{6B97CBD5-8839-CEDC-C9CA-C7C1F923A753}"/>
          </ac:spMkLst>
        </pc:spChg>
        <pc:spChg chg="add del mod">
          <ac:chgData name="Sven Van de Velde" userId="00b08bc3e1e83696" providerId="LiveId" clId="{758DC8E9-8DBC-4AC2-B4C2-0B91AC9214ED}" dt="2022-10-30T07:50:16.017" v="1359"/>
          <ac:spMkLst>
            <pc:docMk/>
            <pc:sldMk cId="1223737043" sldId="286"/>
            <ac:spMk id="130" creationId="{A2E77FED-3BEB-2946-452B-0F24648898E2}"/>
          </ac:spMkLst>
        </pc:spChg>
        <pc:spChg chg="add del mod">
          <ac:chgData name="Sven Van de Velde" userId="00b08bc3e1e83696" providerId="LiveId" clId="{758DC8E9-8DBC-4AC2-B4C2-0B91AC9214ED}" dt="2022-10-30T09:35:49.719" v="2561" actId="20577"/>
          <ac:spMkLst>
            <pc:docMk/>
            <pc:sldMk cId="1223737043" sldId="286"/>
            <ac:spMk id="131" creationId="{ACFDF42E-1246-4F60-1F28-F3D267B03483}"/>
          </ac:spMkLst>
        </pc:spChg>
        <pc:spChg chg="add del mod">
          <ac:chgData name="Sven Van de Velde" userId="00b08bc3e1e83696" providerId="LiveId" clId="{758DC8E9-8DBC-4AC2-B4C2-0B91AC9214ED}" dt="2022-10-30T08:18:07.545" v="1635" actId="478"/>
          <ac:spMkLst>
            <pc:docMk/>
            <pc:sldMk cId="1223737043" sldId="286"/>
            <ac:spMk id="134" creationId="{D6066B53-6A6D-EC00-8FA9-EF22508EF6F5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37" creationId="{05B7D805-EB05-FA89-6ABB-C7219D3BB52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38" creationId="{12A32D2A-D464-0F24-871E-8CAC005EAC4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41" creationId="{70573A87-8A99-5344-EF74-4A3D4A36C75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42" creationId="{A7DC85F4-0557-65AF-5A41-18114342E5A0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2" creationId="{C7D9FF2F-99DA-07BA-6610-B1BA40DA41B4}"/>
          </ac:spMkLst>
        </pc:spChg>
        <pc:spChg chg="add del mod">
          <ac:chgData name="Sven Van de Velde" userId="00b08bc3e1e83696" providerId="LiveId" clId="{758DC8E9-8DBC-4AC2-B4C2-0B91AC9214ED}" dt="2022-10-30T08:57:52.413" v="1884"/>
          <ac:spMkLst>
            <pc:docMk/>
            <pc:sldMk cId="1223737043" sldId="286"/>
            <ac:spMk id="153" creationId="{4088B4A4-E696-A887-7A0D-75EC4F6D6EDF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4" creationId="{1FF2314C-3DB3-BBE5-88CE-BFAE9739CCC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5" creationId="{DB29CF20-A184-32BB-E9AE-8CB01B373B71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6" creationId="{C34F407A-09EE-9866-C9BC-B63C08A04053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7" creationId="{B767F56B-34BC-CDE0-5E07-C6D77D807E5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8" creationId="{7DCAE7B4-EBC8-14FD-90A1-66BED3524996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9" creationId="{9E0B6CAC-F603-9BBE-3D1E-1ADC3EBB717C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0" creationId="{A93A005E-FEA2-489E-A6BD-F78848293D97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1" creationId="{8941FEDA-E6D6-6CF8-475F-521DDBEAC78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2" creationId="{F86A9267-B9C5-077F-74A6-C9C8BFD7F0C7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3" creationId="{8D6C2567-0DA9-04F0-513D-29AD2B96C4E9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4" creationId="{553E7E62-6DA4-BA5B-12E1-C7F2D5D5B757}"/>
          </ac:spMkLst>
        </pc:spChg>
        <pc:spChg chg="add mod">
          <ac:chgData name="Sven Van de Velde" userId="00b08bc3e1e83696" providerId="LiveId" clId="{758DC8E9-8DBC-4AC2-B4C2-0B91AC9214ED}" dt="2022-10-30T09:16:48.150" v="2389" actId="404"/>
          <ac:spMkLst>
            <pc:docMk/>
            <pc:sldMk cId="1223737043" sldId="286"/>
            <ac:spMk id="165" creationId="{C5EB797B-5BC0-BC93-4DC8-CA8DA245022D}"/>
          </ac:spMkLst>
        </pc:spChg>
        <pc:spChg chg="add mod">
          <ac:chgData name="Sven Van de Velde" userId="00b08bc3e1e83696" providerId="LiveId" clId="{758DC8E9-8DBC-4AC2-B4C2-0B91AC9214ED}" dt="2022-10-30T09:16:42.876" v="2388" actId="1076"/>
          <ac:spMkLst>
            <pc:docMk/>
            <pc:sldMk cId="1223737043" sldId="286"/>
            <ac:spMk id="166" creationId="{42C70146-8229-AE6C-803D-FE6A923B82EC}"/>
          </ac:spMkLst>
        </pc:spChg>
        <pc:spChg chg="add mod">
          <ac:chgData name="Sven Van de Velde" userId="00b08bc3e1e83696" providerId="LiveId" clId="{758DC8E9-8DBC-4AC2-B4C2-0B91AC9214ED}" dt="2022-10-30T09:16:48.150" v="2389" actId="404"/>
          <ac:spMkLst>
            <pc:docMk/>
            <pc:sldMk cId="1223737043" sldId="286"/>
            <ac:spMk id="167" creationId="{F3A4D2AD-F01E-9296-A21C-817F3F1D5A4B}"/>
          </ac:spMkLst>
        </pc:spChg>
        <pc:spChg chg="add mod">
          <ac:chgData name="Sven Van de Velde" userId="00b08bc3e1e83696" providerId="LiveId" clId="{758DC8E9-8DBC-4AC2-B4C2-0B91AC9214ED}" dt="2022-10-30T09:16:42.424" v="2387" actId="1076"/>
          <ac:spMkLst>
            <pc:docMk/>
            <pc:sldMk cId="1223737043" sldId="286"/>
            <ac:spMk id="168" creationId="{300FFD5D-C987-54CE-3F9F-7C0128294C8F}"/>
          </ac:spMkLst>
        </pc:spChg>
        <pc:spChg chg="add mod">
          <ac:chgData name="Sven Van de Velde" userId="00b08bc3e1e83696" providerId="LiveId" clId="{758DC8E9-8DBC-4AC2-B4C2-0B91AC9214ED}" dt="2022-10-30T09:30:45.450" v="2510" actId="1076"/>
          <ac:spMkLst>
            <pc:docMk/>
            <pc:sldMk cId="1223737043" sldId="286"/>
            <ac:spMk id="169" creationId="{5B774F26-C500-BF32-B1E4-239AC2605A05}"/>
          </ac:spMkLst>
        </pc:spChg>
        <pc:spChg chg="add mod">
          <ac:chgData name="Sven Van de Velde" userId="00b08bc3e1e83696" providerId="LiveId" clId="{758DC8E9-8DBC-4AC2-B4C2-0B91AC9214ED}" dt="2022-10-30T09:30:45.450" v="2510" actId="1076"/>
          <ac:spMkLst>
            <pc:docMk/>
            <pc:sldMk cId="1223737043" sldId="286"/>
            <ac:spMk id="170" creationId="{E371E4CB-75DD-A512-F1AF-344DF51A3516}"/>
          </ac:spMkLst>
        </pc:spChg>
        <pc:spChg chg="add del mod">
          <ac:chgData name="Sven Van de Velde" userId="00b08bc3e1e83696" providerId="LiveId" clId="{758DC8E9-8DBC-4AC2-B4C2-0B91AC9214ED}" dt="2022-10-30T09:34:48.064" v="2528" actId="478"/>
          <ac:spMkLst>
            <pc:docMk/>
            <pc:sldMk cId="1223737043" sldId="286"/>
            <ac:spMk id="171" creationId="{C156E813-A9E3-5743-3DC2-06A524F3E5C5}"/>
          </ac:spMkLst>
        </pc:spChg>
        <pc:spChg chg="add del mod">
          <ac:chgData name="Sven Van de Velde" userId="00b08bc3e1e83696" providerId="LiveId" clId="{758DC8E9-8DBC-4AC2-B4C2-0B91AC9214ED}" dt="2022-10-30T09:34:50.425" v="2529" actId="478"/>
          <ac:spMkLst>
            <pc:docMk/>
            <pc:sldMk cId="1223737043" sldId="286"/>
            <ac:spMk id="172" creationId="{136E910A-2AF6-578C-E702-6D094B46A6CA}"/>
          </ac:spMkLst>
        </pc:spChg>
        <pc:spChg chg="add mod">
          <ac:chgData name="Sven Van de Velde" userId="00b08bc3e1e83696" providerId="LiveId" clId="{758DC8E9-8DBC-4AC2-B4C2-0B91AC9214ED}" dt="2022-10-30T09:24:07.931" v="2450" actId="6549"/>
          <ac:spMkLst>
            <pc:docMk/>
            <pc:sldMk cId="1223737043" sldId="286"/>
            <ac:spMk id="180" creationId="{17B56C93-29ED-464D-04A0-DBC481587CA9}"/>
          </ac:spMkLst>
        </pc:spChg>
        <pc:spChg chg="add mod">
          <ac:chgData name="Sven Van de Velde" userId="00b08bc3e1e83696" providerId="LiveId" clId="{758DC8E9-8DBC-4AC2-B4C2-0B91AC9214ED}" dt="2022-10-30T09:36:06.612" v="2562" actId="1076"/>
          <ac:spMkLst>
            <pc:docMk/>
            <pc:sldMk cId="1223737043" sldId="286"/>
            <ac:spMk id="181" creationId="{35EB4FB5-8A22-0ADC-55F5-0CCC94BCB1EF}"/>
          </ac:spMkLst>
        </pc:spChg>
        <pc:spChg chg="add mod">
          <ac:chgData name="Sven Van de Velde" userId="00b08bc3e1e83696" providerId="LiveId" clId="{758DC8E9-8DBC-4AC2-B4C2-0B91AC9214ED}" dt="2022-10-30T09:24:34.704" v="2507" actId="20577"/>
          <ac:spMkLst>
            <pc:docMk/>
            <pc:sldMk cId="1223737043" sldId="286"/>
            <ac:spMk id="182" creationId="{99BCD4B8-BA22-B4DC-0221-C288F689AEF8}"/>
          </ac:spMkLst>
        </pc:spChg>
        <pc:spChg chg="add mod">
          <ac:chgData name="Sven Van de Velde" userId="00b08bc3e1e83696" providerId="LiveId" clId="{758DC8E9-8DBC-4AC2-B4C2-0B91AC9214ED}" dt="2022-10-30T09:24:27.869" v="2501" actId="207"/>
          <ac:spMkLst>
            <pc:docMk/>
            <pc:sldMk cId="1223737043" sldId="286"/>
            <ac:spMk id="183" creationId="{0612BD47-AADE-1551-7513-D4C7AFAF2DF2}"/>
          </ac:spMkLst>
        </pc:spChg>
        <pc:spChg chg="add mod">
          <ac:chgData name="Sven Van de Velde" userId="00b08bc3e1e83696" providerId="LiveId" clId="{758DC8E9-8DBC-4AC2-B4C2-0B91AC9214ED}" dt="2022-10-30T09:36:25.567" v="2567" actId="20577"/>
          <ac:spMkLst>
            <pc:docMk/>
            <pc:sldMk cId="1223737043" sldId="286"/>
            <ac:spMk id="187" creationId="{1F4C47D7-8B3C-A066-1DC2-F706544ACB2D}"/>
          </ac:spMkLst>
        </pc:spChg>
        <pc:spChg chg="add mod">
          <ac:chgData name="Sven Van de Velde" userId="00b08bc3e1e83696" providerId="LiveId" clId="{758DC8E9-8DBC-4AC2-B4C2-0B91AC9214ED}" dt="2022-10-30T09:36:49.389" v="2568" actId="207"/>
          <ac:spMkLst>
            <pc:docMk/>
            <pc:sldMk cId="1223737043" sldId="286"/>
            <ac:spMk id="188" creationId="{0E8BB464-6B17-7421-0CAC-43A66199A8F4}"/>
          </ac:spMkLst>
        </pc:spChg>
        <pc:spChg chg="mod">
          <ac:chgData name="Sven Van de Velde" userId="00b08bc3e1e83696" providerId="LiveId" clId="{758DC8E9-8DBC-4AC2-B4C2-0B91AC9214ED}" dt="2022-10-30T09:35:07.850" v="2538" actId="20577"/>
          <ac:spMkLst>
            <pc:docMk/>
            <pc:sldMk cId="1223737043" sldId="286"/>
            <ac:spMk id="191" creationId="{FEDA0346-D299-11EA-151A-AB7619354C5B}"/>
          </ac:spMkLst>
        </pc:spChg>
        <pc:spChg chg="mod">
          <ac:chgData name="Sven Van de Velde" userId="00b08bc3e1e83696" providerId="LiveId" clId="{758DC8E9-8DBC-4AC2-B4C2-0B91AC9214ED}" dt="2022-10-30T09:34:53.404" v="2530"/>
          <ac:spMkLst>
            <pc:docMk/>
            <pc:sldMk cId="1223737043" sldId="286"/>
            <ac:spMk id="192" creationId="{6E5D0CCD-5A42-5D66-6B70-7D2D97B90B69}"/>
          </ac:spMkLst>
        </pc:spChg>
        <pc:grpChg chg="add mod">
          <ac:chgData name="Sven Van de Velde" userId="00b08bc3e1e83696" providerId="LiveId" clId="{758DC8E9-8DBC-4AC2-B4C2-0B91AC9214ED}" dt="2022-10-30T09:43:23.744" v="2574" actId="1076"/>
          <ac:grpSpMkLst>
            <pc:docMk/>
            <pc:sldMk cId="1223737043" sldId="286"/>
            <ac:grpSpMk id="189" creationId="{B9BDAC8C-F7B2-2168-4D85-730A1FD12E8C}"/>
          </ac:grpSpMkLst>
        </pc:grpChg>
        <pc:grpChg chg="add mod">
          <ac:chgData name="Sven Van de Velde" userId="00b08bc3e1e83696" providerId="LiveId" clId="{758DC8E9-8DBC-4AC2-B4C2-0B91AC9214ED}" dt="2022-10-30T09:42:52.057" v="2572" actId="1076"/>
          <ac:grpSpMkLst>
            <pc:docMk/>
            <pc:sldMk cId="1223737043" sldId="286"/>
            <ac:grpSpMk id="190" creationId="{A278B683-71A7-4F4E-49A0-1D3817B4603B}"/>
          </ac:grpSpMkLst>
        </pc:grpChg>
        <pc:graphicFrameChg chg="add mod modGraphic">
          <ac:chgData name="Sven Van de Velde" userId="00b08bc3e1e83696" providerId="LiveId" clId="{758DC8E9-8DBC-4AC2-B4C2-0B91AC9214ED}" dt="2022-10-30T09:34:06.273" v="2524"/>
          <ac:graphicFrameMkLst>
            <pc:docMk/>
            <pc:sldMk cId="1223737043" sldId="286"/>
            <ac:graphicFrameMk id="116" creationId="{48405840-2EF2-3126-9ADE-159E85B62E13}"/>
          </ac:graphicFrameMkLst>
        </pc:graphicFrameChg>
        <pc:graphicFrameChg chg="add del mod">
          <ac:chgData name="Sven Van de Velde" userId="00b08bc3e1e83696" providerId="LiveId" clId="{758DC8E9-8DBC-4AC2-B4C2-0B91AC9214ED}" dt="2022-10-30T07:36:47.083" v="1089" actId="478"/>
          <ac:graphicFrameMkLst>
            <pc:docMk/>
            <pc:sldMk cId="1223737043" sldId="286"/>
            <ac:graphicFrameMk id="117" creationId="{53CA7555-FA7C-2886-4E85-74DDAF87B158}"/>
          </ac:graphicFrameMkLst>
        </pc:graphicFrameChg>
        <pc:graphicFrameChg chg="add del mod">
          <ac:chgData name="Sven Van de Velde" userId="00b08bc3e1e83696" providerId="LiveId" clId="{758DC8E9-8DBC-4AC2-B4C2-0B91AC9214ED}" dt="2022-10-30T07:50:16.017" v="1359"/>
          <ac:graphicFrameMkLst>
            <pc:docMk/>
            <pc:sldMk cId="1223737043" sldId="286"/>
            <ac:graphicFrameMk id="129" creationId="{471E7795-81E9-2A8A-D650-7E3BED35790E}"/>
          </ac:graphicFrameMkLst>
        </pc:graphicFrameChg>
        <pc:cxnChg chg="add del mod">
          <ac:chgData name="Sven Van de Velde" userId="00b08bc3e1e83696" providerId="LiveId" clId="{758DC8E9-8DBC-4AC2-B4C2-0B91AC9214ED}" dt="2022-10-30T08:19:21.074" v="1643" actId="478"/>
          <ac:cxnSpMkLst>
            <pc:docMk/>
            <pc:sldMk cId="1223737043" sldId="286"/>
            <ac:cxnSpMk id="133" creationId="{5AF9BA44-296C-B66E-F517-1F2D93CBD4EE}"/>
          </ac:cxnSpMkLst>
        </pc:cxnChg>
        <pc:cxnChg chg="add del">
          <ac:chgData name="Sven Van de Velde" userId="00b08bc3e1e83696" providerId="LiveId" clId="{758DC8E9-8DBC-4AC2-B4C2-0B91AC9214ED}" dt="2022-10-30T08:18:21.588" v="1637" actId="478"/>
          <ac:cxnSpMkLst>
            <pc:docMk/>
            <pc:sldMk cId="1223737043" sldId="286"/>
            <ac:cxnSpMk id="136" creationId="{0892197D-4AD4-5495-F2E3-24C466FFF3A7}"/>
          </ac:cxnSpMkLst>
        </pc:cxnChg>
        <pc:cxnChg chg="add del mod">
          <ac:chgData name="Sven Van de Velde" userId="00b08bc3e1e83696" providerId="LiveId" clId="{758DC8E9-8DBC-4AC2-B4C2-0B91AC9214ED}" dt="2022-10-30T09:01:42.739" v="2252" actId="478"/>
          <ac:cxnSpMkLst>
            <pc:docMk/>
            <pc:sldMk cId="1223737043" sldId="286"/>
            <ac:cxnSpMk id="140" creationId="{9E659394-908F-FF2C-281C-F670A3609B7A}"/>
          </ac:cxnSpMkLst>
        </pc:cxnChg>
        <pc:cxnChg chg="add del mod">
          <ac:chgData name="Sven Van de Velde" userId="00b08bc3e1e83696" providerId="LiveId" clId="{758DC8E9-8DBC-4AC2-B4C2-0B91AC9214ED}" dt="2022-10-30T09:01:42.739" v="2252" actId="478"/>
          <ac:cxnSpMkLst>
            <pc:docMk/>
            <pc:sldMk cId="1223737043" sldId="286"/>
            <ac:cxnSpMk id="149" creationId="{8DACED89-831D-3C47-16AB-C188868C21E3}"/>
          </ac:cxnSpMkLst>
        </pc:cxnChg>
        <pc:cxnChg chg="add mod">
          <ac:chgData name="Sven Van de Velde" userId="00b08bc3e1e83696" providerId="LiveId" clId="{758DC8E9-8DBC-4AC2-B4C2-0B91AC9214ED}" dt="2022-10-30T09:30:45.450" v="2510" actId="1076"/>
          <ac:cxnSpMkLst>
            <pc:docMk/>
            <pc:sldMk cId="1223737043" sldId="286"/>
            <ac:cxnSpMk id="174" creationId="{D1F79743-5899-C6CA-1FB8-559411461FCB}"/>
          </ac:cxnSpMkLst>
        </pc:cxnChg>
        <pc:cxnChg chg="add mod ord">
          <ac:chgData name="Sven Van de Velde" userId="00b08bc3e1e83696" providerId="LiveId" clId="{758DC8E9-8DBC-4AC2-B4C2-0B91AC9214ED}" dt="2022-10-30T09:42:52.057" v="2572" actId="1076"/>
          <ac:cxnSpMkLst>
            <pc:docMk/>
            <pc:sldMk cId="1223737043" sldId="286"/>
            <ac:cxnSpMk id="177" creationId="{1DAF7664-EEEE-11B5-9D53-9A8EBA1319F2}"/>
          </ac:cxnSpMkLst>
        </pc:cxnChg>
      </pc:sldChg>
      <pc:sldChg chg="addSp modSp add mod">
        <pc:chgData name="Sven Van de Velde" userId="00b08bc3e1e83696" providerId="LiveId" clId="{758DC8E9-8DBC-4AC2-B4C2-0B91AC9214ED}" dt="2022-10-30T09:44:01.804" v="2577" actId="11529"/>
        <pc:sldMkLst>
          <pc:docMk/>
          <pc:sldMk cId="3633715182" sldId="287"/>
        </pc:sldMkLst>
        <pc:cxnChg chg="add">
          <ac:chgData name="Sven Van de Velde" userId="00b08bc3e1e83696" providerId="LiveId" clId="{758DC8E9-8DBC-4AC2-B4C2-0B91AC9214ED}" dt="2022-10-30T09:44:01.804" v="2577" actId="11529"/>
          <ac:cxnSpMkLst>
            <pc:docMk/>
            <pc:sldMk cId="3633715182" sldId="287"/>
            <ac:cxnSpMk id="3" creationId="{FCD516E2-18C6-8FFF-DA24-06BD7AECB686}"/>
          </ac:cxnSpMkLst>
        </pc:cxnChg>
        <pc:cxnChg chg="mod">
          <ac:chgData name="Sven Van de Velde" userId="00b08bc3e1e83696" providerId="LiveId" clId="{758DC8E9-8DBC-4AC2-B4C2-0B91AC9214ED}" dt="2022-10-30T09:43:49.748" v="2576"/>
          <ac:cxnSpMkLst>
            <pc:docMk/>
            <pc:sldMk cId="3633715182" sldId="287"/>
            <ac:cxnSpMk id="177" creationId="{1DAF7664-EEEE-11B5-9D53-9A8EBA1319F2}"/>
          </ac:cxnSpMkLst>
        </pc:cxnChg>
      </pc:sldChg>
      <pc:sldChg chg="addSp delSp modSp add mod">
        <pc:chgData name="Sven Van de Velde" userId="00b08bc3e1e83696" providerId="LiveId" clId="{758DC8E9-8DBC-4AC2-B4C2-0B91AC9214ED}" dt="2022-10-30T09:45:30.198" v="2587" actId="1076"/>
        <pc:sldMkLst>
          <pc:docMk/>
          <pc:sldMk cId="4110455623" sldId="288"/>
        </pc:sldMkLst>
        <pc:spChg chg="mod">
          <ac:chgData name="Sven Van de Velde" userId="00b08bc3e1e83696" providerId="LiveId" clId="{758DC8E9-8DBC-4AC2-B4C2-0B91AC9214ED}" dt="2022-10-30T09:45:29.582" v="2586" actId="207"/>
          <ac:spMkLst>
            <pc:docMk/>
            <pc:sldMk cId="4110455623" sldId="288"/>
            <ac:spMk id="167" creationId="{F3A4D2AD-F01E-9296-A21C-817F3F1D5A4B}"/>
          </ac:spMkLst>
        </pc:spChg>
        <pc:spChg chg="mod">
          <ac:chgData name="Sven Van de Velde" userId="00b08bc3e1e83696" providerId="LiveId" clId="{758DC8E9-8DBC-4AC2-B4C2-0B91AC9214ED}" dt="2022-10-30T09:44:33.948" v="2579" actId="1076"/>
          <ac:spMkLst>
            <pc:docMk/>
            <pc:sldMk cId="4110455623" sldId="288"/>
            <ac:spMk id="181" creationId="{35EB4FB5-8A22-0ADC-55F5-0CCC94BCB1EF}"/>
          </ac:spMkLst>
        </pc:spChg>
        <pc:grpChg chg="mod">
          <ac:chgData name="Sven Van de Velde" userId="00b08bc3e1e83696" providerId="LiveId" clId="{758DC8E9-8DBC-4AC2-B4C2-0B91AC9214ED}" dt="2022-10-30T09:45:26.875" v="2585" actId="1076"/>
          <ac:grpSpMkLst>
            <pc:docMk/>
            <pc:sldMk cId="4110455623" sldId="288"/>
            <ac:grpSpMk id="189" creationId="{B9BDAC8C-F7B2-2168-4D85-730A1FD12E8C}"/>
          </ac:grpSpMkLst>
        </pc:grpChg>
        <pc:grpChg chg="mod">
          <ac:chgData name="Sven Van de Velde" userId="00b08bc3e1e83696" providerId="LiveId" clId="{758DC8E9-8DBC-4AC2-B4C2-0B91AC9214ED}" dt="2022-10-30T09:45:30.198" v="2587" actId="1076"/>
          <ac:grpSpMkLst>
            <pc:docMk/>
            <pc:sldMk cId="4110455623" sldId="288"/>
            <ac:grpSpMk id="190" creationId="{A278B683-71A7-4F4E-49A0-1D3817B4603B}"/>
          </ac:grpSpMkLst>
        </pc:grpChg>
        <pc:cxnChg chg="add del mod">
          <ac:chgData name="Sven Van de Velde" userId="00b08bc3e1e83696" providerId="LiveId" clId="{758DC8E9-8DBC-4AC2-B4C2-0B91AC9214ED}" dt="2022-10-30T09:45:30.198" v="2587" actId="1076"/>
          <ac:cxnSpMkLst>
            <pc:docMk/>
            <pc:sldMk cId="4110455623" sldId="288"/>
            <ac:cxnSpMk id="3" creationId="{FCD516E2-18C6-8FFF-DA24-06BD7AECB686}"/>
          </ac:cxnSpMkLst>
        </pc:cxnChg>
        <pc:cxnChg chg="mod">
          <ac:chgData name="Sven Van de Velde" userId="00b08bc3e1e83696" providerId="LiveId" clId="{758DC8E9-8DBC-4AC2-B4C2-0B91AC9214ED}" dt="2022-10-30T09:45:30.198" v="2587" actId="1076"/>
          <ac:cxnSpMkLst>
            <pc:docMk/>
            <pc:sldMk cId="4110455623" sldId="288"/>
            <ac:cxnSpMk id="177" creationId="{1DAF7664-EEEE-11B5-9D53-9A8EBA1319F2}"/>
          </ac:cxnSpMkLst>
        </pc:cxnChg>
      </pc:sldChg>
      <pc:sldChg chg="addSp delSp modSp add mod">
        <pc:chgData name="Sven Van de Velde" userId="00b08bc3e1e83696" providerId="LiveId" clId="{758DC8E9-8DBC-4AC2-B4C2-0B91AC9214ED}" dt="2022-11-12T19:53:38.146" v="5357" actId="20577"/>
        <pc:sldMkLst>
          <pc:docMk/>
          <pc:sldMk cId="1421359919" sldId="292"/>
        </pc:sldMkLst>
        <pc:spChg chg="add mod">
          <ac:chgData name="Sven Van de Velde" userId="00b08bc3e1e83696" providerId="LiveId" clId="{758DC8E9-8DBC-4AC2-B4C2-0B91AC9214ED}" dt="2022-11-10T07:00:25.641" v="5134" actId="14100"/>
          <ac:spMkLst>
            <pc:docMk/>
            <pc:sldMk cId="1421359919" sldId="292"/>
            <ac:spMk id="2" creationId="{1CA34B1E-5731-90FA-DBFD-2FE9F065FE08}"/>
          </ac:spMkLst>
        </pc:spChg>
        <pc:spChg chg="add mod">
          <ac:chgData name="Sven Van de Velde" userId="00b08bc3e1e83696" providerId="LiveId" clId="{758DC8E9-8DBC-4AC2-B4C2-0B91AC9214ED}" dt="2022-11-10T07:00:25.641" v="5134" actId="14100"/>
          <ac:spMkLst>
            <pc:docMk/>
            <pc:sldMk cId="1421359919" sldId="292"/>
            <ac:spMk id="3" creationId="{F0CE85E7-CF01-CB73-D10F-9B87F526534F}"/>
          </ac:spMkLst>
        </pc:spChg>
        <pc:spChg chg="add del mod">
          <ac:chgData name="Sven Van de Velde" userId="00b08bc3e1e83696" providerId="LiveId" clId="{758DC8E9-8DBC-4AC2-B4C2-0B91AC9214ED}" dt="2022-11-10T06:13:28.677" v="3530" actId="478"/>
          <ac:spMkLst>
            <pc:docMk/>
            <pc:sldMk cId="1421359919" sldId="292"/>
            <ac:spMk id="5" creationId="{69034760-A423-E675-403E-5C18A3226824}"/>
          </ac:spMkLst>
        </pc:spChg>
        <pc:spChg chg="add del mod">
          <ac:chgData name="Sven Van de Velde" userId="00b08bc3e1e83696" providerId="LiveId" clId="{758DC8E9-8DBC-4AC2-B4C2-0B91AC9214ED}" dt="2022-11-10T06:13:28.677" v="3530" actId="478"/>
          <ac:spMkLst>
            <pc:docMk/>
            <pc:sldMk cId="1421359919" sldId="292"/>
            <ac:spMk id="7" creationId="{C4F5B316-1E49-9651-C3FD-0B11FAA571D8}"/>
          </ac:spMkLst>
        </pc:spChg>
        <pc:spChg chg="add del mod">
          <ac:chgData name="Sven Van de Velde" userId="00b08bc3e1e83696" providerId="LiveId" clId="{758DC8E9-8DBC-4AC2-B4C2-0B91AC9214ED}" dt="2022-11-10T06:46:16.941" v="4504" actId="478"/>
          <ac:spMkLst>
            <pc:docMk/>
            <pc:sldMk cId="1421359919" sldId="292"/>
            <ac:spMk id="8" creationId="{E651B825-DA31-63B3-F29A-C4BA4655B28C}"/>
          </ac:spMkLst>
        </pc:spChg>
        <pc:spChg chg="mod">
          <ac:chgData name="Sven Van de Velde" userId="00b08bc3e1e83696" providerId="LiveId" clId="{758DC8E9-8DBC-4AC2-B4C2-0B91AC9214ED}" dt="2022-11-12T19:53:38.146" v="5357" actId="20577"/>
          <ac:spMkLst>
            <pc:docMk/>
            <pc:sldMk cId="1421359919" sldId="292"/>
            <ac:spMk id="9" creationId="{316D9F65-8341-C588-CED1-E06B100BAF5E}"/>
          </ac:spMkLst>
        </pc:spChg>
        <pc:spChg chg="add del mod">
          <ac:chgData name="Sven Van de Velde" userId="00b08bc3e1e83696" providerId="LiveId" clId="{758DC8E9-8DBC-4AC2-B4C2-0B91AC9214ED}" dt="2022-11-10T06:46:16.941" v="4504" actId="478"/>
          <ac:spMkLst>
            <pc:docMk/>
            <pc:sldMk cId="1421359919" sldId="292"/>
            <ac:spMk id="10" creationId="{8783F638-3D7F-B4BB-52AD-FACC1F4C5969}"/>
          </ac:spMkLst>
        </pc:spChg>
        <pc:spChg chg="add mod">
          <ac:chgData name="Sven Van de Velde" userId="00b08bc3e1e83696" providerId="LiveId" clId="{758DC8E9-8DBC-4AC2-B4C2-0B91AC9214ED}" dt="2022-11-10T06:58:17.051" v="4997" actId="113"/>
          <ac:spMkLst>
            <pc:docMk/>
            <pc:sldMk cId="1421359919" sldId="292"/>
            <ac:spMk id="11" creationId="{0A033B63-2756-2A7E-BF25-82BB5C572B43}"/>
          </ac:spMkLst>
        </pc:spChg>
        <pc:spChg chg="add mod">
          <ac:chgData name="Sven Van de Velde" userId="00b08bc3e1e83696" providerId="LiveId" clId="{758DC8E9-8DBC-4AC2-B4C2-0B91AC9214ED}" dt="2022-11-10T06:58:21.925" v="4998" actId="113"/>
          <ac:spMkLst>
            <pc:docMk/>
            <pc:sldMk cId="1421359919" sldId="292"/>
            <ac:spMk id="12" creationId="{39BA5726-5646-5D2A-FC22-4264DC297D58}"/>
          </ac:spMkLst>
        </pc:spChg>
        <pc:spChg chg="add del mod">
          <ac:chgData name="Sven Van de Velde" userId="00b08bc3e1e83696" providerId="LiveId" clId="{758DC8E9-8DBC-4AC2-B4C2-0B91AC9214ED}" dt="2022-11-10T06:50:27.142" v="4560" actId="478"/>
          <ac:spMkLst>
            <pc:docMk/>
            <pc:sldMk cId="1421359919" sldId="292"/>
            <ac:spMk id="13" creationId="{9EB1C1D5-01B4-2212-E072-CB7EAD7EFE4E}"/>
          </ac:spMkLst>
        </pc:spChg>
        <pc:spChg chg="del mod">
          <ac:chgData name="Sven Van de Velde" userId="00b08bc3e1e83696" providerId="LiveId" clId="{758DC8E9-8DBC-4AC2-B4C2-0B91AC9214ED}" dt="2022-11-10T06:13:20.668" v="3529" actId="478"/>
          <ac:spMkLst>
            <pc:docMk/>
            <pc:sldMk cId="1421359919" sldId="292"/>
            <ac:spMk id="14" creationId="{4FB0A02C-7EBB-C558-DB7A-F66170D603B6}"/>
          </ac:spMkLst>
        </pc:spChg>
        <pc:spChg chg="del mod">
          <ac:chgData name="Sven Van de Velde" userId="00b08bc3e1e83696" providerId="LiveId" clId="{758DC8E9-8DBC-4AC2-B4C2-0B91AC9214ED}" dt="2022-11-10T06:13:20.668" v="3529" actId="478"/>
          <ac:spMkLst>
            <pc:docMk/>
            <pc:sldMk cId="1421359919" sldId="292"/>
            <ac:spMk id="15" creationId="{4430FEFB-DF8C-FF31-69D1-F9A689588D11}"/>
          </ac:spMkLst>
        </pc:spChg>
        <pc:spChg chg="add del mod">
          <ac:chgData name="Sven Van de Velde" userId="00b08bc3e1e83696" providerId="LiveId" clId="{758DC8E9-8DBC-4AC2-B4C2-0B91AC9214ED}" dt="2022-11-10T06:51:52.587" v="4663" actId="478"/>
          <ac:spMkLst>
            <pc:docMk/>
            <pc:sldMk cId="1421359919" sldId="292"/>
            <ac:spMk id="17" creationId="{EC5CA500-BDEB-CDA2-CFC8-D3367046E556}"/>
          </ac:spMkLst>
        </pc:spChg>
        <pc:spChg chg="add mod">
          <ac:chgData name="Sven Van de Velde" userId="00b08bc3e1e83696" providerId="LiveId" clId="{758DC8E9-8DBC-4AC2-B4C2-0B91AC9214ED}" dt="2022-11-10T06:58:02.561" v="4996" actId="1036"/>
          <ac:spMkLst>
            <pc:docMk/>
            <pc:sldMk cId="1421359919" sldId="292"/>
            <ac:spMk id="18" creationId="{93739B80-D7D5-E7BE-ADAF-511D13902AF1}"/>
          </ac:spMkLst>
        </pc:spChg>
        <pc:spChg chg="add mod">
          <ac:chgData name="Sven Van de Velde" userId="00b08bc3e1e83696" providerId="LiveId" clId="{758DC8E9-8DBC-4AC2-B4C2-0B91AC9214ED}" dt="2022-11-10T06:58:02.561" v="4996" actId="1036"/>
          <ac:spMkLst>
            <pc:docMk/>
            <pc:sldMk cId="1421359919" sldId="292"/>
            <ac:spMk id="19" creationId="{D784C0E8-B320-3769-6353-EF7916E6AC14}"/>
          </ac:spMkLst>
        </pc:spChg>
      </pc:sldChg>
      <pc:sldChg chg="add del">
        <pc:chgData name="Sven Van de Velde" userId="00b08bc3e1e83696" providerId="LiveId" clId="{758DC8E9-8DBC-4AC2-B4C2-0B91AC9214ED}" dt="2022-11-12T19:04:49.727" v="5355" actId="47"/>
        <pc:sldMkLst>
          <pc:docMk/>
          <pc:sldMk cId="2369931724" sldId="293"/>
        </pc:sldMkLst>
      </pc:sldChg>
      <pc:sldChg chg="addSp modSp add mod">
        <pc:chgData name="Sven Van de Velde" userId="00b08bc3e1e83696" providerId="LiveId" clId="{758DC8E9-8DBC-4AC2-B4C2-0B91AC9214ED}" dt="2022-11-12T19:53:33.635" v="5356" actId="20577"/>
        <pc:sldMkLst>
          <pc:docMk/>
          <pc:sldMk cId="747800792" sldId="294"/>
        </pc:sldMkLst>
        <pc:spChg chg="mod">
          <ac:chgData name="Sven Van de Velde" userId="00b08bc3e1e83696" providerId="LiveId" clId="{758DC8E9-8DBC-4AC2-B4C2-0B91AC9214ED}" dt="2022-11-12T18:56:47.373" v="5308" actId="1076"/>
          <ac:spMkLst>
            <pc:docMk/>
            <pc:sldMk cId="747800792" sldId="294"/>
            <ac:spMk id="2" creationId="{1CA34B1E-5731-90FA-DBFD-2FE9F065FE08}"/>
          </ac:spMkLst>
        </pc:spChg>
        <pc:spChg chg="mod">
          <ac:chgData name="Sven Van de Velde" userId="00b08bc3e1e83696" providerId="LiveId" clId="{758DC8E9-8DBC-4AC2-B4C2-0B91AC9214ED}" dt="2022-11-12T18:58:41.348" v="5326" actId="21"/>
          <ac:spMkLst>
            <pc:docMk/>
            <pc:sldMk cId="747800792" sldId="294"/>
            <ac:spMk id="3" creationId="{F0CE85E7-CF01-CB73-D10F-9B87F526534F}"/>
          </ac:spMkLst>
        </pc:spChg>
        <pc:spChg chg="add mod">
          <ac:chgData name="Sven Van de Velde" userId="00b08bc3e1e83696" providerId="LiveId" clId="{758DC8E9-8DBC-4AC2-B4C2-0B91AC9214ED}" dt="2022-11-12T18:58:15.833" v="5321" actId="2085"/>
          <ac:spMkLst>
            <pc:docMk/>
            <pc:sldMk cId="747800792" sldId="294"/>
            <ac:spMk id="4" creationId="{5121EC91-65CC-E0C1-4500-08426C4B8D9B}"/>
          </ac:spMkLst>
        </pc:spChg>
        <pc:spChg chg="add mod">
          <ac:chgData name="Sven Van de Velde" userId="00b08bc3e1e83696" providerId="LiveId" clId="{758DC8E9-8DBC-4AC2-B4C2-0B91AC9214ED}" dt="2022-11-12T18:58:15.833" v="5321" actId="2085"/>
          <ac:spMkLst>
            <pc:docMk/>
            <pc:sldMk cId="747800792" sldId="294"/>
            <ac:spMk id="5" creationId="{7F7AE1C9-4153-94F4-AF3E-57644F5409F1}"/>
          </ac:spMkLst>
        </pc:spChg>
        <pc:spChg chg="add mod">
          <ac:chgData name="Sven Van de Velde" userId="00b08bc3e1e83696" providerId="LiveId" clId="{758DC8E9-8DBC-4AC2-B4C2-0B91AC9214ED}" dt="2022-11-12T19:04:17.762" v="5354" actId="20577"/>
          <ac:spMkLst>
            <pc:docMk/>
            <pc:sldMk cId="747800792" sldId="294"/>
            <ac:spMk id="6" creationId="{0FAF3257-8188-17A8-0141-E0E0C7759B61}"/>
          </ac:spMkLst>
        </pc:spChg>
        <pc:spChg chg="add mod">
          <ac:chgData name="Sven Van de Velde" userId="00b08bc3e1e83696" providerId="LiveId" clId="{758DC8E9-8DBC-4AC2-B4C2-0B91AC9214ED}" dt="2022-11-12T18:58:49.148" v="5329" actId="20577"/>
          <ac:spMkLst>
            <pc:docMk/>
            <pc:sldMk cId="747800792" sldId="294"/>
            <ac:spMk id="7" creationId="{338EBBE2-6892-C08B-5184-03F620288278}"/>
          </ac:spMkLst>
        </pc:spChg>
        <pc:spChg chg="mod">
          <ac:chgData name="Sven Van de Velde" userId="00b08bc3e1e83696" providerId="LiveId" clId="{758DC8E9-8DBC-4AC2-B4C2-0B91AC9214ED}" dt="2022-11-12T19:53:33.635" v="5356" actId="20577"/>
          <ac:spMkLst>
            <pc:docMk/>
            <pc:sldMk cId="747800792" sldId="294"/>
            <ac:spMk id="9" creationId="{316D9F65-8341-C588-CED1-E06B100BAF5E}"/>
          </ac:spMkLst>
        </pc:spChg>
      </pc:sldChg>
      <pc:sldMasterChg chg="setBg modSldLayout">
        <pc:chgData name="Sven Van de Velde" userId="00b08bc3e1e83696" providerId="LiveId" clId="{758DC8E9-8DBC-4AC2-B4C2-0B91AC9214ED}" dt="2022-10-30T07:16:30.553" v="562"/>
        <pc:sldMasterMkLst>
          <pc:docMk/>
          <pc:sldMasterMk cId="2028034949" sldId="2147483862"/>
        </pc:sldMasterMkLst>
        <pc:sldLayoutChg chg="setBg">
          <pc:chgData name="Sven Van de Velde" userId="00b08bc3e1e83696" providerId="LiveId" clId="{758DC8E9-8DBC-4AC2-B4C2-0B91AC9214ED}" dt="2022-10-30T07:16:04.880" v="561"/>
          <pc:sldLayoutMkLst>
            <pc:docMk/>
            <pc:sldMasterMk cId="2028034949" sldId="2147483862"/>
            <pc:sldLayoutMk cId="371635106" sldId="21474838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52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52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014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20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5790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5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0942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68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6816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0" y="189000"/>
            <a:ext cx="1375189" cy="4050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1000" y="189000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1">
            <a:extLst>
              <a:ext uri="{FF2B5EF4-FFF2-40B4-BE49-F238E27FC236}">
                <a16:creationId xmlns:a16="http://schemas.microsoft.com/office/drawing/2014/main" id="{0E77F6DB-2806-6B20-976E-10B239AA9613}"/>
              </a:ext>
            </a:extLst>
          </p:cNvPr>
          <p:cNvSpPr/>
          <p:nvPr userDrawn="1"/>
        </p:nvSpPr>
        <p:spPr>
          <a:xfrm>
            <a:off x="2136000" y="234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1">
            <a:extLst>
              <a:ext uri="{FF2B5EF4-FFF2-40B4-BE49-F238E27FC236}">
                <a16:creationId xmlns:a16="http://schemas.microsoft.com/office/drawing/2014/main" id="{1D269831-A4F8-76C7-B86B-6B27F357975C}"/>
              </a:ext>
            </a:extLst>
          </p:cNvPr>
          <p:cNvSpPr/>
          <p:nvPr userDrawn="1"/>
        </p:nvSpPr>
        <p:spPr>
          <a:xfrm>
            <a:off x="2136000" y="333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1">
            <a:extLst>
              <a:ext uri="{FF2B5EF4-FFF2-40B4-BE49-F238E27FC236}">
                <a16:creationId xmlns:a16="http://schemas.microsoft.com/office/drawing/2014/main" id="{947C2B8E-D81C-2D76-1341-B88E61D037F8}"/>
              </a:ext>
            </a:extLst>
          </p:cNvPr>
          <p:cNvSpPr/>
          <p:nvPr userDrawn="1"/>
        </p:nvSpPr>
        <p:spPr>
          <a:xfrm>
            <a:off x="2136000" y="621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1">
            <a:extLst>
              <a:ext uri="{FF2B5EF4-FFF2-40B4-BE49-F238E27FC236}">
                <a16:creationId xmlns:a16="http://schemas.microsoft.com/office/drawing/2014/main" id="{E21512C8-F6A3-6790-5C66-6F5A41E81E18}"/>
              </a:ext>
            </a:extLst>
          </p:cNvPr>
          <p:cNvSpPr/>
          <p:nvPr userDrawn="1"/>
        </p:nvSpPr>
        <p:spPr>
          <a:xfrm>
            <a:off x="2136000" y="522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hoek 1">
            <a:extLst>
              <a:ext uri="{FF2B5EF4-FFF2-40B4-BE49-F238E27FC236}">
                <a16:creationId xmlns:a16="http://schemas.microsoft.com/office/drawing/2014/main" id="{4DE03B36-D29C-7812-D384-E029B86904D5}"/>
              </a:ext>
            </a:extLst>
          </p:cNvPr>
          <p:cNvSpPr/>
          <p:nvPr userDrawn="1"/>
        </p:nvSpPr>
        <p:spPr>
          <a:xfrm>
            <a:off x="2136000" y="477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hoek 1">
            <a:extLst>
              <a:ext uri="{FF2B5EF4-FFF2-40B4-BE49-F238E27FC236}">
                <a16:creationId xmlns:a16="http://schemas.microsoft.com/office/drawing/2014/main" id="{F393E049-2C52-5A70-1F86-289CE764910A}"/>
              </a:ext>
            </a:extLst>
          </p:cNvPr>
          <p:cNvSpPr/>
          <p:nvPr userDrawn="1"/>
        </p:nvSpPr>
        <p:spPr>
          <a:xfrm>
            <a:off x="2136000" y="378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">
            <a:extLst>
              <a:ext uri="{FF2B5EF4-FFF2-40B4-BE49-F238E27FC236}">
                <a16:creationId xmlns:a16="http://schemas.microsoft.com/office/drawing/2014/main" id="{AD70BACC-DAB3-F187-1ED1-3EF172483407}"/>
              </a:ext>
            </a:extLst>
          </p:cNvPr>
          <p:cNvSpPr/>
          <p:nvPr userDrawn="1"/>
        </p:nvSpPr>
        <p:spPr>
          <a:xfrm>
            <a:off x="2136000" y="189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">
            <a:extLst>
              <a:ext uri="{FF2B5EF4-FFF2-40B4-BE49-F238E27FC236}">
                <a16:creationId xmlns:a16="http://schemas.microsoft.com/office/drawing/2014/main" id="{79448C31-205B-F049-95D0-0A12B74A8AEE}"/>
              </a:ext>
            </a:extLst>
          </p:cNvPr>
          <p:cNvSpPr/>
          <p:nvPr userDrawn="1"/>
        </p:nvSpPr>
        <p:spPr>
          <a:xfrm>
            <a:off x="2136000" y="90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Rechte verbindingslijn 137">
            <a:extLst>
              <a:ext uri="{FF2B5EF4-FFF2-40B4-BE49-F238E27FC236}">
                <a16:creationId xmlns:a16="http://schemas.microsoft.com/office/drawing/2014/main" id="{40F175BF-8D0C-203E-C6F4-BC74B3764266}"/>
              </a:ext>
            </a:extLst>
          </p:cNvPr>
          <p:cNvCxnSpPr>
            <a:cxnSpLocks/>
          </p:cNvCxnSpPr>
          <p:nvPr userDrawn="1"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75">
            <a:extLst>
              <a:ext uri="{FF2B5EF4-FFF2-40B4-BE49-F238E27FC236}">
                <a16:creationId xmlns:a16="http://schemas.microsoft.com/office/drawing/2014/main" id="{464DCF9E-7AD2-F359-C87A-167BEB07E855}"/>
              </a:ext>
            </a:extLst>
          </p:cNvPr>
          <p:cNvCxnSpPr>
            <a:cxnSpLocks/>
          </p:cNvCxnSpPr>
          <p:nvPr userDrawn="1"/>
        </p:nvCxnSpPr>
        <p:spPr>
          <a:xfrm>
            <a:off x="10056000" y="909000"/>
            <a:ext cx="0" cy="5895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323">
            <a:extLst>
              <a:ext uri="{FF2B5EF4-FFF2-40B4-BE49-F238E27FC236}">
                <a16:creationId xmlns:a16="http://schemas.microsoft.com/office/drawing/2014/main" id="{BB59B6D5-2F99-BAEC-EBCF-F5F7ABD77A81}"/>
              </a:ext>
            </a:extLst>
          </p:cNvPr>
          <p:cNvSpPr/>
          <p:nvPr userDrawn="1"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D18C09-62AF-D4F1-5C7D-7DF211FF574A}"/>
              </a:ext>
            </a:extLst>
          </p:cNvPr>
          <p:cNvCxnSpPr>
            <a:cxnSpLocks/>
          </p:cNvCxnSpPr>
          <p:nvPr userDrawn="1"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 323">
            <a:extLst>
              <a:ext uri="{FF2B5EF4-FFF2-40B4-BE49-F238E27FC236}">
                <a16:creationId xmlns:a16="http://schemas.microsoft.com/office/drawing/2014/main" id="{C826B4CC-340B-5C76-CA54-6214DA445497}"/>
              </a:ext>
            </a:extLst>
          </p:cNvPr>
          <p:cNvSpPr/>
          <p:nvPr userDrawn="1"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0" name="Rechthoek 323">
            <a:extLst>
              <a:ext uri="{FF2B5EF4-FFF2-40B4-BE49-F238E27FC236}">
                <a16:creationId xmlns:a16="http://schemas.microsoft.com/office/drawing/2014/main" id="{7C721414-AC4C-6080-4448-B3657EA1EC62}"/>
              </a:ext>
            </a:extLst>
          </p:cNvPr>
          <p:cNvSpPr/>
          <p:nvPr userDrawn="1"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490AADA-C0F5-A578-2C38-B8C6805FDBED}"/>
              </a:ext>
            </a:extLst>
          </p:cNvPr>
          <p:cNvSpPr/>
          <p:nvPr userDrawn="1"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2" name="Rechthoek 323">
            <a:extLst>
              <a:ext uri="{FF2B5EF4-FFF2-40B4-BE49-F238E27FC236}">
                <a16:creationId xmlns:a16="http://schemas.microsoft.com/office/drawing/2014/main" id="{3B36AD12-B0F4-518B-F42A-4CA711AF6BE5}"/>
              </a:ext>
            </a:extLst>
          </p:cNvPr>
          <p:cNvSpPr/>
          <p:nvPr userDrawn="1"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3" name="Rechthoek 323">
            <a:extLst>
              <a:ext uri="{FF2B5EF4-FFF2-40B4-BE49-F238E27FC236}">
                <a16:creationId xmlns:a16="http://schemas.microsoft.com/office/drawing/2014/main" id="{5EDEEFAA-1BF6-A045-4659-A125B87D4E98}"/>
              </a:ext>
            </a:extLst>
          </p:cNvPr>
          <p:cNvSpPr/>
          <p:nvPr userDrawn="1"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" name="Rechthoek 323">
            <a:extLst>
              <a:ext uri="{FF2B5EF4-FFF2-40B4-BE49-F238E27FC236}">
                <a16:creationId xmlns:a16="http://schemas.microsoft.com/office/drawing/2014/main" id="{434E9441-089B-C3B0-EE26-15C25A31C066}"/>
              </a:ext>
            </a:extLst>
          </p:cNvPr>
          <p:cNvSpPr/>
          <p:nvPr userDrawn="1"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5" name="Rechthoek 323">
            <a:extLst>
              <a:ext uri="{FF2B5EF4-FFF2-40B4-BE49-F238E27FC236}">
                <a16:creationId xmlns:a16="http://schemas.microsoft.com/office/drawing/2014/main" id="{83A29AD0-C108-E9E0-7D67-14B4883E3BBD}"/>
              </a:ext>
            </a:extLst>
          </p:cNvPr>
          <p:cNvSpPr/>
          <p:nvPr userDrawn="1"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6" name="Rechthoek 323">
            <a:extLst>
              <a:ext uri="{FF2B5EF4-FFF2-40B4-BE49-F238E27FC236}">
                <a16:creationId xmlns:a16="http://schemas.microsoft.com/office/drawing/2014/main" id="{87F7D605-DC9A-DB83-EBA4-449C4902AEC3}"/>
              </a:ext>
            </a:extLst>
          </p:cNvPr>
          <p:cNvSpPr/>
          <p:nvPr userDrawn="1"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7" name="Rechthoek 323">
            <a:extLst>
              <a:ext uri="{FF2B5EF4-FFF2-40B4-BE49-F238E27FC236}">
                <a16:creationId xmlns:a16="http://schemas.microsoft.com/office/drawing/2014/main" id="{403FA8D7-3FD7-6ED8-89E7-9C986BE6D1A8}"/>
              </a:ext>
            </a:extLst>
          </p:cNvPr>
          <p:cNvSpPr/>
          <p:nvPr userDrawn="1"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8" name="Rechthoek 323">
            <a:extLst>
              <a:ext uri="{FF2B5EF4-FFF2-40B4-BE49-F238E27FC236}">
                <a16:creationId xmlns:a16="http://schemas.microsoft.com/office/drawing/2014/main" id="{5C292F82-A1A1-AD1D-3D99-58E8BF236949}"/>
              </a:ext>
            </a:extLst>
          </p:cNvPr>
          <p:cNvSpPr/>
          <p:nvPr userDrawn="1"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9" name="Rechthoek 323">
            <a:extLst>
              <a:ext uri="{FF2B5EF4-FFF2-40B4-BE49-F238E27FC236}">
                <a16:creationId xmlns:a16="http://schemas.microsoft.com/office/drawing/2014/main" id="{15B376E4-70E3-5117-AC7F-6EAC63E57D71}"/>
              </a:ext>
            </a:extLst>
          </p:cNvPr>
          <p:cNvSpPr/>
          <p:nvPr userDrawn="1"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30" name="Rechthoek 323">
            <a:extLst>
              <a:ext uri="{FF2B5EF4-FFF2-40B4-BE49-F238E27FC236}">
                <a16:creationId xmlns:a16="http://schemas.microsoft.com/office/drawing/2014/main" id="{36C88865-59BF-94D3-F2FF-DDEF2D0F8910}"/>
              </a:ext>
            </a:extLst>
          </p:cNvPr>
          <p:cNvSpPr/>
          <p:nvPr userDrawn="1"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31" name="Rechthoek 323">
            <a:extLst>
              <a:ext uri="{FF2B5EF4-FFF2-40B4-BE49-F238E27FC236}">
                <a16:creationId xmlns:a16="http://schemas.microsoft.com/office/drawing/2014/main" id="{AD664267-8898-7355-BCF0-F02263F2ACB6}"/>
              </a:ext>
            </a:extLst>
          </p:cNvPr>
          <p:cNvSpPr/>
          <p:nvPr userDrawn="1"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32" name="Rechthoek 323">
            <a:extLst>
              <a:ext uri="{FF2B5EF4-FFF2-40B4-BE49-F238E27FC236}">
                <a16:creationId xmlns:a16="http://schemas.microsoft.com/office/drawing/2014/main" id="{4CF20A00-AD14-1A30-CE3A-DC8D8E936F5C}"/>
              </a:ext>
            </a:extLst>
          </p:cNvPr>
          <p:cNvSpPr/>
          <p:nvPr userDrawn="1"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33" name="Rechthoek 323">
            <a:extLst>
              <a:ext uri="{FF2B5EF4-FFF2-40B4-BE49-F238E27FC236}">
                <a16:creationId xmlns:a16="http://schemas.microsoft.com/office/drawing/2014/main" id="{BC104121-B062-8E2F-BA8B-994F0970CFC4}"/>
              </a:ext>
            </a:extLst>
          </p:cNvPr>
          <p:cNvSpPr/>
          <p:nvPr userDrawn="1"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34" name="Rechthoek 323">
            <a:extLst>
              <a:ext uri="{FF2B5EF4-FFF2-40B4-BE49-F238E27FC236}">
                <a16:creationId xmlns:a16="http://schemas.microsoft.com/office/drawing/2014/main" id="{1A3304E5-9A70-D5D3-A792-A8B8A2580DDF}"/>
              </a:ext>
            </a:extLst>
          </p:cNvPr>
          <p:cNvSpPr/>
          <p:nvPr userDrawn="1"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35" name="Rechthoek 323">
            <a:extLst>
              <a:ext uri="{FF2B5EF4-FFF2-40B4-BE49-F238E27FC236}">
                <a16:creationId xmlns:a16="http://schemas.microsoft.com/office/drawing/2014/main" id="{4D094ACA-429D-DBFD-CEA0-B02E03E9B93D}"/>
              </a:ext>
            </a:extLst>
          </p:cNvPr>
          <p:cNvSpPr/>
          <p:nvPr userDrawn="1"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36" name="Rechthoek 323">
            <a:extLst>
              <a:ext uri="{FF2B5EF4-FFF2-40B4-BE49-F238E27FC236}">
                <a16:creationId xmlns:a16="http://schemas.microsoft.com/office/drawing/2014/main" id="{7737966C-3E07-5EC6-4E46-1D416B5741A7}"/>
              </a:ext>
            </a:extLst>
          </p:cNvPr>
          <p:cNvSpPr/>
          <p:nvPr userDrawn="1"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EF9E8BBF-E7CB-CCC7-4FAF-9AF101861E26}"/>
              </a:ext>
            </a:extLst>
          </p:cNvPr>
          <p:cNvSpPr/>
          <p:nvPr userDrawn="1"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38" name="Rechthoek 323">
            <a:extLst>
              <a:ext uri="{FF2B5EF4-FFF2-40B4-BE49-F238E27FC236}">
                <a16:creationId xmlns:a16="http://schemas.microsoft.com/office/drawing/2014/main" id="{74DAE1D8-3DDD-E237-0B21-E30789DE3AAA}"/>
              </a:ext>
            </a:extLst>
          </p:cNvPr>
          <p:cNvSpPr/>
          <p:nvPr userDrawn="1"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39" name="Rechthoek 323">
            <a:extLst>
              <a:ext uri="{FF2B5EF4-FFF2-40B4-BE49-F238E27FC236}">
                <a16:creationId xmlns:a16="http://schemas.microsoft.com/office/drawing/2014/main" id="{AA57A501-18A1-049A-A213-7720361F9422}"/>
              </a:ext>
            </a:extLst>
          </p:cNvPr>
          <p:cNvSpPr/>
          <p:nvPr userDrawn="1"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5831F9-06DC-4AEB-3E4E-79163CA0F2F2}"/>
              </a:ext>
            </a:extLst>
          </p:cNvPr>
          <p:cNvCxnSpPr>
            <a:cxnSpLocks/>
          </p:cNvCxnSpPr>
          <p:nvPr userDrawn="1"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EBC56-FBBF-68D6-24A9-D021331062E3}"/>
              </a:ext>
            </a:extLst>
          </p:cNvPr>
          <p:cNvCxnSpPr>
            <a:cxnSpLocks/>
          </p:cNvCxnSpPr>
          <p:nvPr userDrawn="1"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66BD10-20EA-F166-A332-4F1C5C95F2BE}"/>
              </a:ext>
            </a:extLst>
          </p:cNvPr>
          <p:cNvCxnSpPr>
            <a:cxnSpLocks/>
          </p:cNvCxnSpPr>
          <p:nvPr userDrawn="1"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57CE72-DE7A-8CE4-F1BF-2B4EC0B5F68D}"/>
              </a:ext>
            </a:extLst>
          </p:cNvPr>
          <p:cNvCxnSpPr>
            <a:cxnSpLocks/>
          </p:cNvCxnSpPr>
          <p:nvPr userDrawn="1"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3914F4-3C13-85C4-424C-BD78F8F4CE22}"/>
              </a:ext>
            </a:extLst>
          </p:cNvPr>
          <p:cNvCxnSpPr>
            <a:cxnSpLocks/>
          </p:cNvCxnSpPr>
          <p:nvPr userDrawn="1"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E9DFFE-6CA5-4056-862E-951C9317DDE7}"/>
              </a:ext>
            </a:extLst>
          </p:cNvPr>
          <p:cNvCxnSpPr>
            <a:cxnSpLocks/>
          </p:cNvCxnSpPr>
          <p:nvPr userDrawn="1"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593BE2-271C-7F07-FAEF-F891E9EB8959}"/>
              </a:ext>
            </a:extLst>
          </p:cNvPr>
          <p:cNvCxnSpPr>
            <a:cxnSpLocks/>
          </p:cNvCxnSpPr>
          <p:nvPr userDrawn="1"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CE188C-9391-CC6D-1AF1-5FB94945FA52}"/>
              </a:ext>
            </a:extLst>
          </p:cNvPr>
          <p:cNvCxnSpPr>
            <a:cxnSpLocks/>
          </p:cNvCxnSpPr>
          <p:nvPr userDrawn="1"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1ECCC8-2784-97D5-643C-F00527D344FD}"/>
              </a:ext>
            </a:extLst>
          </p:cNvPr>
          <p:cNvCxnSpPr>
            <a:cxnSpLocks/>
          </p:cNvCxnSpPr>
          <p:nvPr userDrawn="1"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9BC88A-A4AB-63D3-3FE0-D29F6915CFC4}"/>
              </a:ext>
            </a:extLst>
          </p:cNvPr>
          <p:cNvCxnSpPr>
            <a:cxnSpLocks/>
            <a:endCxn id="66" idx="2"/>
          </p:cNvCxnSpPr>
          <p:nvPr userDrawn="1"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hoek 323">
            <a:extLst>
              <a:ext uri="{FF2B5EF4-FFF2-40B4-BE49-F238E27FC236}">
                <a16:creationId xmlns:a16="http://schemas.microsoft.com/office/drawing/2014/main" id="{96C14923-FAD7-FA01-71AF-A47B7E4448DD}"/>
              </a:ext>
            </a:extLst>
          </p:cNvPr>
          <p:cNvSpPr/>
          <p:nvPr userDrawn="1"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5D4011E5-520A-71A0-2364-8228291D7E0D}"/>
              </a:ext>
            </a:extLst>
          </p:cNvPr>
          <p:cNvSpPr/>
          <p:nvPr userDrawn="1"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52" name="Rechthoek 323">
            <a:extLst>
              <a:ext uri="{FF2B5EF4-FFF2-40B4-BE49-F238E27FC236}">
                <a16:creationId xmlns:a16="http://schemas.microsoft.com/office/drawing/2014/main" id="{D8521FDA-E0E0-2E9B-E425-96CF29E01ED6}"/>
              </a:ext>
            </a:extLst>
          </p:cNvPr>
          <p:cNvSpPr/>
          <p:nvPr userDrawn="1"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53" name="Rechthoek 323">
            <a:extLst>
              <a:ext uri="{FF2B5EF4-FFF2-40B4-BE49-F238E27FC236}">
                <a16:creationId xmlns:a16="http://schemas.microsoft.com/office/drawing/2014/main" id="{95168AC7-FFBD-DB9C-0B14-E8A121331B27}"/>
              </a:ext>
            </a:extLst>
          </p:cNvPr>
          <p:cNvSpPr/>
          <p:nvPr userDrawn="1"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54" name="Rechthoek 323">
            <a:extLst>
              <a:ext uri="{FF2B5EF4-FFF2-40B4-BE49-F238E27FC236}">
                <a16:creationId xmlns:a16="http://schemas.microsoft.com/office/drawing/2014/main" id="{0419DC8B-722E-5E4F-9558-D00C54033A2E}"/>
              </a:ext>
            </a:extLst>
          </p:cNvPr>
          <p:cNvSpPr/>
          <p:nvPr userDrawn="1"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55" name="Rechthoek 323">
            <a:extLst>
              <a:ext uri="{FF2B5EF4-FFF2-40B4-BE49-F238E27FC236}">
                <a16:creationId xmlns:a16="http://schemas.microsoft.com/office/drawing/2014/main" id="{7E712C7B-87AE-A4EA-9708-7105D0A1C11E}"/>
              </a:ext>
            </a:extLst>
          </p:cNvPr>
          <p:cNvSpPr/>
          <p:nvPr userDrawn="1"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56" name="Rechthoek 323">
            <a:extLst>
              <a:ext uri="{FF2B5EF4-FFF2-40B4-BE49-F238E27FC236}">
                <a16:creationId xmlns:a16="http://schemas.microsoft.com/office/drawing/2014/main" id="{A8242637-A30D-FE7D-2E5C-02D9D78EA4DB}"/>
              </a:ext>
            </a:extLst>
          </p:cNvPr>
          <p:cNvSpPr/>
          <p:nvPr userDrawn="1"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57" name="Rechthoek 323">
            <a:extLst>
              <a:ext uri="{FF2B5EF4-FFF2-40B4-BE49-F238E27FC236}">
                <a16:creationId xmlns:a16="http://schemas.microsoft.com/office/drawing/2014/main" id="{FEB062D9-2DE1-AECF-E945-1D1409D505E8}"/>
              </a:ext>
            </a:extLst>
          </p:cNvPr>
          <p:cNvSpPr/>
          <p:nvPr userDrawn="1"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8EDD68-302E-2A82-FA8F-A12DDF21C9E1}"/>
              </a:ext>
            </a:extLst>
          </p:cNvPr>
          <p:cNvGrpSpPr/>
          <p:nvPr userDrawn="1"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01E7D6D8-44A4-8BAA-C033-1A785835BA3B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754FD0BF-B80E-95AA-C541-38C5A3EE9C80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1" name="Rechthoek 323">
              <a:extLst>
                <a:ext uri="{FF2B5EF4-FFF2-40B4-BE49-F238E27FC236}">
                  <a16:creationId xmlns:a16="http://schemas.microsoft.com/office/drawing/2014/main" id="{3F61CA6E-4BCC-B696-5185-865083D1FDBD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2" name="Rechthoek 323">
              <a:extLst>
                <a:ext uri="{FF2B5EF4-FFF2-40B4-BE49-F238E27FC236}">
                  <a16:creationId xmlns:a16="http://schemas.microsoft.com/office/drawing/2014/main" id="{83E940F5-42DC-CD88-FC7C-8D7F6AB4B57C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3" name="Rechthoek 323">
              <a:extLst>
                <a:ext uri="{FF2B5EF4-FFF2-40B4-BE49-F238E27FC236}">
                  <a16:creationId xmlns:a16="http://schemas.microsoft.com/office/drawing/2014/main" id="{2D61CBD8-693C-AAD9-1C55-4C38237151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4" name="Rechthoek 323">
              <a:extLst>
                <a:ext uri="{FF2B5EF4-FFF2-40B4-BE49-F238E27FC236}">
                  <a16:creationId xmlns:a16="http://schemas.microsoft.com/office/drawing/2014/main" id="{3D7BA1CE-0438-79AA-18CE-A5DCD1106115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5" name="Rechthoek 323">
              <a:extLst>
                <a:ext uri="{FF2B5EF4-FFF2-40B4-BE49-F238E27FC236}">
                  <a16:creationId xmlns:a16="http://schemas.microsoft.com/office/drawing/2014/main" id="{9CBA8A8E-FA81-6B7A-A773-48991E93D2A8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6" name="Rechthoek 323">
              <a:extLst>
                <a:ext uri="{FF2B5EF4-FFF2-40B4-BE49-F238E27FC236}">
                  <a16:creationId xmlns:a16="http://schemas.microsoft.com/office/drawing/2014/main" id="{AD7D5BC8-6479-86BF-4D6A-D645021163A2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cxnSp>
        <p:nvCxnSpPr>
          <p:cNvPr id="68" name="Rechte verbindingslijn 478">
            <a:extLst>
              <a:ext uri="{FF2B5EF4-FFF2-40B4-BE49-F238E27FC236}">
                <a16:creationId xmlns:a16="http://schemas.microsoft.com/office/drawing/2014/main" id="{1CFC4F21-FF85-62EB-29A8-D6F5631EE1CA}"/>
              </a:ext>
            </a:extLst>
          </p:cNvPr>
          <p:cNvCxnSpPr>
            <a:cxnSpLocks/>
          </p:cNvCxnSpPr>
          <p:nvPr userDrawn="1"/>
        </p:nvCxnSpPr>
        <p:spPr>
          <a:xfrm>
            <a:off x="156000" y="234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676">
            <a:extLst>
              <a:ext uri="{FF2B5EF4-FFF2-40B4-BE49-F238E27FC236}">
                <a16:creationId xmlns:a16="http://schemas.microsoft.com/office/drawing/2014/main" id="{B8432E22-F3A0-0FF4-DFE7-F5918390A3D1}"/>
              </a:ext>
            </a:extLst>
          </p:cNvPr>
          <p:cNvCxnSpPr>
            <a:cxnSpLocks/>
          </p:cNvCxnSpPr>
          <p:nvPr userDrawn="1"/>
        </p:nvCxnSpPr>
        <p:spPr>
          <a:xfrm>
            <a:off x="156000" y="90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01">
            <a:extLst>
              <a:ext uri="{FF2B5EF4-FFF2-40B4-BE49-F238E27FC236}">
                <a16:creationId xmlns:a16="http://schemas.microsoft.com/office/drawing/2014/main" id="{A03C6F29-4FB0-8486-E57E-09F09E8F28EE}"/>
              </a:ext>
            </a:extLst>
          </p:cNvPr>
          <p:cNvCxnSpPr>
            <a:cxnSpLocks/>
          </p:cNvCxnSpPr>
          <p:nvPr userDrawn="1"/>
        </p:nvCxnSpPr>
        <p:spPr>
          <a:xfrm>
            <a:off x="201000" y="378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hoek 237">
            <a:extLst>
              <a:ext uri="{FF2B5EF4-FFF2-40B4-BE49-F238E27FC236}">
                <a16:creationId xmlns:a16="http://schemas.microsoft.com/office/drawing/2014/main" id="{DF23762F-E3B8-053B-31A2-87350EF9DE31}"/>
              </a:ext>
            </a:extLst>
          </p:cNvPr>
          <p:cNvSpPr/>
          <p:nvPr userDrawn="1"/>
        </p:nvSpPr>
        <p:spPr>
          <a:xfrm>
            <a:off x="1596000" y="90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5" name="Rechthoek 239">
            <a:extLst>
              <a:ext uri="{FF2B5EF4-FFF2-40B4-BE49-F238E27FC236}">
                <a16:creationId xmlns:a16="http://schemas.microsoft.com/office/drawing/2014/main" id="{3DE37473-BF23-8518-86D1-3CEC939B604D}"/>
              </a:ext>
            </a:extLst>
          </p:cNvPr>
          <p:cNvSpPr/>
          <p:nvPr userDrawn="1"/>
        </p:nvSpPr>
        <p:spPr>
          <a:xfrm>
            <a:off x="1596000" y="234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6" name="Rechthoek 240">
            <a:extLst>
              <a:ext uri="{FF2B5EF4-FFF2-40B4-BE49-F238E27FC236}">
                <a16:creationId xmlns:a16="http://schemas.microsoft.com/office/drawing/2014/main" id="{D64C2470-D459-833D-FAAF-43651FA5860A}"/>
              </a:ext>
            </a:extLst>
          </p:cNvPr>
          <p:cNvSpPr/>
          <p:nvPr userDrawn="1"/>
        </p:nvSpPr>
        <p:spPr>
          <a:xfrm>
            <a:off x="1596000" y="378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7" name="Rechthoek 241">
            <a:extLst>
              <a:ext uri="{FF2B5EF4-FFF2-40B4-BE49-F238E27FC236}">
                <a16:creationId xmlns:a16="http://schemas.microsoft.com/office/drawing/2014/main" id="{670D5AA5-3053-01C9-3FC1-E7AAB9B956C0}"/>
              </a:ext>
            </a:extLst>
          </p:cNvPr>
          <p:cNvSpPr/>
          <p:nvPr userDrawn="1"/>
        </p:nvSpPr>
        <p:spPr>
          <a:xfrm>
            <a:off x="1596000" y="522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933E1ACE-F8C8-5BD4-9EEC-9C377DD43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6000" y="909000"/>
            <a:ext cx="540775" cy="18002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6" name="Text Placeholder 83">
            <a:extLst>
              <a:ext uri="{FF2B5EF4-FFF2-40B4-BE49-F238E27FC236}">
                <a16:creationId xmlns:a16="http://schemas.microsoft.com/office/drawing/2014/main" id="{F3660872-94CB-2588-3D33-C1DB35B9D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6000" y="2349001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7" name="Text Placeholder 83">
            <a:extLst>
              <a:ext uri="{FF2B5EF4-FFF2-40B4-BE49-F238E27FC236}">
                <a16:creationId xmlns:a16="http://schemas.microsoft.com/office/drawing/2014/main" id="{5D540446-6814-C308-2A65-CB7B48BB7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96000" y="378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8" name="Text Placeholder 83">
            <a:extLst>
              <a:ext uri="{FF2B5EF4-FFF2-40B4-BE49-F238E27FC236}">
                <a16:creationId xmlns:a16="http://schemas.microsoft.com/office/drawing/2014/main" id="{EE6F2A57-A979-3F37-E481-BE01E97807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96000" y="522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cxnSp>
        <p:nvCxnSpPr>
          <p:cNvPr id="90" name="Rechte verbindingslijn 701">
            <a:extLst>
              <a:ext uri="{FF2B5EF4-FFF2-40B4-BE49-F238E27FC236}">
                <a16:creationId xmlns:a16="http://schemas.microsoft.com/office/drawing/2014/main" id="{76BDDF69-61EB-0EE1-7FC1-2438546CFAC7}"/>
              </a:ext>
            </a:extLst>
          </p:cNvPr>
          <p:cNvCxnSpPr>
            <a:cxnSpLocks/>
          </p:cNvCxnSpPr>
          <p:nvPr userDrawn="1"/>
        </p:nvCxnSpPr>
        <p:spPr>
          <a:xfrm>
            <a:off x="180000" y="522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701">
            <a:extLst>
              <a:ext uri="{FF2B5EF4-FFF2-40B4-BE49-F238E27FC236}">
                <a16:creationId xmlns:a16="http://schemas.microsoft.com/office/drawing/2014/main" id="{8CEFBC3C-369F-0C10-6A82-F313AE63B47A}"/>
              </a:ext>
            </a:extLst>
          </p:cNvPr>
          <p:cNvCxnSpPr>
            <a:cxnSpLocks/>
          </p:cNvCxnSpPr>
          <p:nvPr userDrawn="1"/>
        </p:nvCxnSpPr>
        <p:spPr>
          <a:xfrm>
            <a:off x="180000" y="666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CC108398-D96C-F358-663D-57C460BC55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063" y="1134000"/>
            <a:ext cx="1844675" cy="1169463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4" name="Text Placeholder 92">
            <a:extLst>
              <a:ext uri="{FF2B5EF4-FFF2-40B4-BE49-F238E27FC236}">
                <a16:creationId xmlns:a16="http://schemas.microsoft.com/office/drawing/2014/main" id="{40BEEC28-3779-A6AB-A5FD-6E45D04123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000" y="2574000"/>
            <a:ext cx="1844675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5" name="Text Placeholder 92">
            <a:extLst>
              <a:ext uri="{FF2B5EF4-FFF2-40B4-BE49-F238E27FC236}">
                <a16:creationId xmlns:a16="http://schemas.microsoft.com/office/drawing/2014/main" id="{A8EE029B-65EE-A3E7-D875-45A2A2FB8B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000" y="401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6" name="Text Placeholder 92">
            <a:extLst>
              <a:ext uri="{FF2B5EF4-FFF2-40B4-BE49-F238E27FC236}">
                <a16:creationId xmlns:a16="http://schemas.microsoft.com/office/drawing/2014/main" id="{EF186A77-A60E-73CA-85A7-FA4729C337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000" y="545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7" name="Title 96">
            <a:extLst>
              <a:ext uri="{FF2B5EF4-FFF2-40B4-BE49-F238E27FC236}">
                <a16:creationId xmlns:a16="http://schemas.microsoft.com/office/drawing/2014/main" id="{7B9B3E86-B572-2E52-1F1E-FE112816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400110"/>
          </a:xfrm>
          <a:noFill/>
        </p:spPr>
        <p:txBody>
          <a:bodyPr wrap="square" rtlCol="0">
            <a:spAutoFit/>
          </a:bodyPr>
          <a:lstStyle>
            <a:lvl1pPr>
              <a:defRPr lang="nl-BE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34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592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686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000" y="324000"/>
            <a:ext cx="9450000" cy="45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000" y="1269000"/>
            <a:ext cx="4648799" cy="5040000"/>
          </a:xfrm>
        </p:spPr>
        <p:txBody>
          <a:bodyPr lIns="180000" tIns="180000" rIns="180000" bIns="18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269000"/>
            <a:ext cx="4603800" cy="5040000"/>
          </a:xfrm>
        </p:spPr>
        <p:txBody>
          <a:bodyPr lIns="180000" tIns="180000" rIns="180000" bIns="18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75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21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016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22000">
              <a:schemeClr val="bg2">
                <a:lumMod val="50000"/>
              </a:schemeClr>
            </a:gs>
            <a:gs pos="81000">
              <a:schemeClr val="bg2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6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643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95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bg2">
                <a:lumMod val="50000"/>
              </a:schemeClr>
            </a:gs>
            <a:gs pos="81000">
              <a:schemeClr val="bg2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000" y="9000"/>
            <a:ext cx="9450000" cy="45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000" y="549000"/>
            <a:ext cx="9495000" cy="57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1000" y="0"/>
            <a:ext cx="771089" cy="27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PETSCII Commodore" panose="00000400000000000000" pitchFamily="2" charset="0"/>
                <a:cs typeface="PETSCII Commodore" panose="00000400000000000000" pitchFamily="2" charset="0"/>
              </a:defRPr>
            </a:lvl1pPr>
          </a:lstStyle>
          <a:p>
            <a:fld id="{FB50B83A-E9C8-42A8-8946-3BB34B82C77A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034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 cap="all" baseline="0">
          <a:solidFill>
            <a:schemeClr val="tx1"/>
          </a:solidFill>
          <a:latin typeface="PETSCII Commodore" panose="00000400000000000000" pitchFamily="2" charset="0"/>
          <a:ea typeface="+mj-ea"/>
          <a:cs typeface="PETSCII Commodore" panose="000004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12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1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5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6EC802-92BA-30A9-6235-7D71816CF6C8}"/>
              </a:ext>
            </a:extLst>
          </p:cNvPr>
          <p:cNvSpPr/>
          <p:nvPr/>
        </p:nvSpPr>
        <p:spPr>
          <a:xfrm>
            <a:off x="3029505" y="1803404"/>
            <a:ext cx="6132990" cy="227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PETSCII Commodore" panose="00000400000000000000" pitchFamily="2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PETSCII Commodore" panose="00000400000000000000" pitchFamily="2" charset="0"/>
                <a:ea typeface="+mj-ea"/>
                <a:cs typeface="+mj-cs"/>
              </a:rPr>
              <a:t>EQUINOXE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PETSCII Commodore" panose="00000400000000000000" pitchFamily="2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PETSCII Commodore" panose="00000400000000000000" pitchFamily="2" charset="0"/>
                <a:ea typeface="+mj-ea"/>
                <a:cs typeface="+mj-cs"/>
              </a:rPr>
              <a:t>Game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8E1A4-AE36-4005-ABEE-EF23896C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000" y="189000"/>
            <a:ext cx="1177272" cy="11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1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hthoek 321">
            <a:extLst>
              <a:ext uri="{FF2B5EF4-FFF2-40B4-BE49-F238E27FC236}">
                <a16:creationId xmlns:a16="http://schemas.microsoft.com/office/drawing/2014/main" id="{6C59EC91-DAEA-417E-9795-1671C855EB00}"/>
              </a:ext>
            </a:extLst>
          </p:cNvPr>
          <p:cNvSpPr/>
          <p:nvPr/>
        </p:nvSpPr>
        <p:spPr>
          <a:xfrm>
            <a:off x="398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hthoek 309">
            <a:extLst>
              <a:ext uri="{FF2B5EF4-FFF2-40B4-BE49-F238E27FC236}">
                <a16:creationId xmlns:a16="http://schemas.microsoft.com/office/drawing/2014/main" id="{A636CBA3-69C8-4F8D-BB7F-FCC5CA0A15A1}"/>
              </a:ext>
            </a:extLst>
          </p:cNvPr>
          <p:cNvSpPr/>
          <p:nvPr/>
        </p:nvSpPr>
        <p:spPr>
          <a:xfrm>
            <a:off x="974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C25D7BE4-85E4-46E6-95C7-44D462A6D5CA}"/>
              </a:ext>
            </a:extLst>
          </p:cNvPr>
          <p:cNvSpPr/>
          <p:nvPr/>
        </p:nvSpPr>
        <p:spPr>
          <a:xfrm>
            <a:off x="6861000" y="356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2AAFDC96-D594-488E-B37F-7135EF4435DA}"/>
              </a:ext>
            </a:extLst>
          </p:cNvPr>
          <p:cNvSpPr/>
          <p:nvPr/>
        </p:nvSpPr>
        <p:spPr>
          <a:xfrm>
            <a:off x="6861000" y="68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22BE1902-BEF2-4736-AA06-68B429F890FC}"/>
              </a:ext>
            </a:extLst>
          </p:cNvPr>
          <p:cNvCxnSpPr>
            <a:cxnSpLocks/>
          </p:cNvCxnSpPr>
          <p:nvPr/>
        </p:nvCxnSpPr>
        <p:spPr>
          <a:xfrm>
            <a:off x="6861000" y="3564000"/>
            <a:ext cx="225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Rechte verbindingslijn met pijl 265">
            <a:extLst>
              <a:ext uri="{FF2B5EF4-FFF2-40B4-BE49-F238E27FC236}">
                <a16:creationId xmlns:a16="http://schemas.microsoft.com/office/drawing/2014/main" id="{D1664C95-8692-4C1D-B7D6-B153313E5E72}"/>
              </a:ext>
            </a:extLst>
          </p:cNvPr>
          <p:cNvCxnSpPr>
            <a:cxnSpLocks/>
          </p:cNvCxnSpPr>
          <p:nvPr/>
        </p:nvCxnSpPr>
        <p:spPr>
          <a:xfrm flipV="1">
            <a:off x="7060833" y="1449000"/>
            <a:ext cx="0" cy="396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Rechte verbindingslijn met pijl 264">
            <a:extLst>
              <a:ext uri="{FF2B5EF4-FFF2-40B4-BE49-F238E27FC236}">
                <a16:creationId xmlns:a16="http://schemas.microsoft.com/office/drawing/2014/main" id="{0D16992D-A765-4240-9D1C-CF99ACB15394}"/>
              </a:ext>
            </a:extLst>
          </p:cNvPr>
          <p:cNvCxnSpPr>
            <a:cxnSpLocks/>
          </p:cNvCxnSpPr>
          <p:nvPr/>
        </p:nvCxnSpPr>
        <p:spPr>
          <a:xfrm flipV="1">
            <a:off x="9014000" y="3564000"/>
            <a:ext cx="0" cy="270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478DBF38-A637-4EC8-B2C4-7B9E36E87020}"/>
              </a:ext>
            </a:extLst>
          </p:cNvPr>
          <p:cNvSpPr txBox="1"/>
          <p:nvPr/>
        </p:nvSpPr>
        <p:spPr>
          <a:xfrm>
            <a:off x="6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14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D1C7B8C4-56EC-4123-B695-D1E7AB0F18CA}"/>
              </a:ext>
            </a:extLst>
          </p:cNvPr>
          <p:cNvSpPr txBox="1"/>
          <p:nvPr/>
        </p:nvSpPr>
        <p:spPr>
          <a:xfrm>
            <a:off x="8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13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9A6ABB2-8FDE-464F-B838-BDAAC908E690}"/>
              </a:ext>
            </a:extLst>
          </p:cNvPr>
          <p:cNvSpPr txBox="1"/>
          <p:nvPr/>
        </p:nvSpPr>
        <p:spPr>
          <a:xfrm>
            <a:off x="10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12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C6D6A3F-8E8D-453E-B988-629C9ADB437C}"/>
              </a:ext>
            </a:extLst>
          </p:cNvPr>
          <p:cNvSpPr txBox="1"/>
          <p:nvPr/>
        </p:nvSpPr>
        <p:spPr>
          <a:xfrm>
            <a:off x="11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9E5A2E2-73F3-4B2B-B887-DA7AF0B0FFC7}"/>
              </a:ext>
            </a:extLst>
          </p:cNvPr>
          <p:cNvSpPr txBox="1"/>
          <p:nvPr/>
        </p:nvSpPr>
        <p:spPr>
          <a:xfrm>
            <a:off x="13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B53A6F6-9A4E-41C8-8ABD-E7D43ED13308}"/>
              </a:ext>
            </a:extLst>
          </p:cNvPr>
          <p:cNvSpPr txBox="1"/>
          <p:nvPr/>
        </p:nvSpPr>
        <p:spPr>
          <a:xfrm>
            <a:off x="15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9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3CFBA49-983A-4372-AF9D-9752697DDA65}"/>
              </a:ext>
            </a:extLst>
          </p:cNvPr>
          <p:cNvSpPr txBox="1"/>
          <p:nvPr/>
        </p:nvSpPr>
        <p:spPr>
          <a:xfrm>
            <a:off x="17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8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4BC8EF7-E130-4E97-8E5A-CA7C1D65DFE1}"/>
              </a:ext>
            </a:extLst>
          </p:cNvPr>
          <p:cNvSpPr txBox="1"/>
          <p:nvPr/>
        </p:nvSpPr>
        <p:spPr>
          <a:xfrm>
            <a:off x="19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7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FDB5F54A-1859-46A5-8ED8-F4041F91E0CF}"/>
              </a:ext>
            </a:extLst>
          </p:cNvPr>
          <p:cNvSpPr txBox="1"/>
          <p:nvPr/>
        </p:nvSpPr>
        <p:spPr>
          <a:xfrm>
            <a:off x="20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6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403E6D5-7A1F-40BA-B658-DAB94E8F34B3}"/>
              </a:ext>
            </a:extLst>
          </p:cNvPr>
          <p:cNvSpPr txBox="1"/>
          <p:nvPr/>
        </p:nvSpPr>
        <p:spPr>
          <a:xfrm>
            <a:off x="22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5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2F2E6B81-0D3F-4C15-9D19-D62B203D4D69}"/>
              </a:ext>
            </a:extLst>
          </p:cNvPr>
          <p:cNvSpPr txBox="1"/>
          <p:nvPr/>
        </p:nvSpPr>
        <p:spPr>
          <a:xfrm>
            <a:off x="24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4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D289DF97-58DD-48C1-AE3C-9B10104C88BD}"/>
              </a:ext>
            </a:extLst>
          </p:cNvPr>
          <p:cNvSpPr txBox="1"/>
          <p:nvPr/>
        </p:nvSpPr>
        <p:spPr>
          <a:xfrm>
            <a:off x="26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3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BAC2CF5-CE27-4B55-A838-383B49B0C663}"/>
              </a:ext>
            </a:extLst>
          </p:cNvPr>
          <p:cNvSpPr txBox="1"/>
          <p:nvPr/>
        </p:nvSpPr>
        <p:spPr>
          <a:xfrm>
            <a:off x="28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2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99E73E8A-80BD-4C2C-A07C-C3DC1D56CE16}"/>
              </a:ext>
            </a:extLst>
          </p:cNvPr>
          <p:cNvSpPr txBox="1"/>
          <p:nvPr/>
        </p:nvSpPr>
        <p:spPr>
          <a:xfrm>
            <a:off x="29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A03456F-8039-49E6-BE5E-A53A13514DAF}"/>
              </a:ext>
            </a:extLst>
          </p:cNvPr>
          <p:cNvSpPr txBox="1"/>
          <p:nvPr/>
        </p:nvSpPr>
        <p:spPr>
          <a:xfrm>
            <a:off x="4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15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09E1F0F3-1872-49CB-8FA6-3C257BA2457C}"/>
              </a:ext>
            </a:extLst>
          </p:cNvPr>
          <p:cNvSpPr txBox="1"/>
          <p:nvPr/>
        </p:nvSpPr>
        <p:spPr>
          <a:xfrm>
            <a:off x="31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0</a:t>
            </a: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A8E21704-C472-488F-A18F-6196948BC7DF}"/>
              </a:ext>
            </a:extLst>
          </p:cNvPr>
          <p:cNvSpPr txBox="1"/>
          <p:nvPr/>
        </p:nvSpPr>
        <p:spPr>
          <a:xfrm>
            <a:off x="9741000" y="68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$bram_bank/$A000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3506484" y="1718681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3285972" y="2328972"/>
            <a:ext cx="47000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nl-BE" sz="700" dirty="0"/>
              <a:t>8 BYTES</a:t>
            </a: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7FCE1904-E9B6-4D6D-BB52-80FB4624BF8F}"/>
              </a:ext>
            </a:extLst>
          </p:cNvPr>
          <p:cNvSpPr txBox="1"/>
          <p:nvPr/>
        </p:nvSpPr>
        <p:spPr>
          <a:xfrm>
            <a:off x="9741000" y="626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$bram_bank/$BFFF</a:t>
            </a:r>
          </a:p>
        </p:txBody>
      </p:sp>
      <p:cxnSp>
        <p:nvCxnSpPr>
          <p:cNvPr id="141" name="Rechte verbindingslijn met pijl 140">
            <a:extLst>
              <a:ext uri="{FF2B5EF4-FFF2-40B4-BE49-F238E27FC236}">
                <a16:creationId xmlns:a16="http://schemas.microsoft.com/office/drawing/2014/main" id="{895D4D74-50C5-4571-BC79-EADE5ADD6460}"/>
              </a:ext>
            </a:extLst>
          </p:cNvPr>
          <p:cNvCxnSpPr>
            <a:cxnSpLocks/>
          </p:cNvCxnSpPr>
          <p:nvPr/>
        </p:nvCxnSpPr>
        <p:spPr>
          <a:xfrm flipV="1">
            <a:off x="11901000" y="864000"/>
            <a:ext cx="0" cy="540000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</p:cxnSp>
      <p:sp>
        <p:nvSpPr>
          <p:cNvPr id="144" name="Tekstvak 143">
            <a:extLst>
              <a:ext uri="{FF2B5EF4-FFF2-40B4-BE49-F238E27FC236}">
                <a16:creationId xmlns:a16="http://schemas.microsoft.com/office/drawing/2014/main" id="{21A51081-1803-4334-8CEB-F2B5535F1867}"/>
              </a:ext>
            </a:extLst>
          </p:cNvPr>
          <p:cNvSpPr txBox="1"/>
          <p:nvPr/>
        </p:nvSpPr>
        <p:spPr>
          <a:xfrm rot="5400000">
            <a:off x="10467094" y="3456279"/>
            <a:ext cx="28799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nl-BE" dirty="0"/>
              <a:t>CX16 BANKED RAM</a:t>
            </a:r>
            <a:endParaRPr lang="nl-BE" i="1" dirty="0"/>
          </a:p>
        </p:txBody>
      </p:sp>
      <p:cxnSp>
        <p:nvCxnSpPr>
          <p:cNvPr id="149" name="Rechte verbindingslijn met pijl 148">
            <a:extLst>
              <a:ext uri="{FF2B5EF4-FFF2-40B4-BE49-F238E27FC236}">
                <a16:creationId xmlns:a16="http://schemas.microsoft.com/office/drawing/2014/main" id="{9CC2C034-4ADB-44D0-93E2-F3FF880CCCFC}"/>
              </a:ext>
            </a:extLst>
          </p:cNvPr>
          <p:cNvCxnSpPr>
            <a:cxnSpLocks/>
          </p:cNvCxnSpPr>
          <p:nvPr/>
        </p:nvCxnSpPr>
        <p:spPr>
          <a:xfrm flipH="1">
            <a:off x="974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kstvak 151">
            <a:extLst>
              <a:ext uri="{FF2B5EF4-FFF2-40B4-BE49-F238E27FC236}">
                <a16:creationId xmlns:a16="http://schemas.microsoft.com/office/drawing/2014/main" id="{5A33EDFF-5287-42F3-A877-2C393D6EB429}"/>
              </a:ext>
            </a:extLst>
          </p:cNvPr>
          <p:cNvSpPr txBox="1"/>
          <p:nvPr/>
        </p:nvSpPr>
        <p:spPr>
          <a:xfrm>
            <a:off x="10011000" y="153557"/>
            <a:ext cx="1665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INDEXS in </a:t>
            </a:r>
            <a:r>
              <a:rPr lang="nl-BE" sz="900" b="1" dirty="0"/>
              <a:t>BRAM</a:t>
            </a:r>
            <a:endParaRPr lang="nl-BE" sz="700" b="1" dirty="0"/>
          </a:p>
        </p:txBody>
      </p:sp>
      <p:sp>
        <p:nvSpPr>
          <p:cNvPr id="196" name="Tekstvak 195">
            <a:extLst>
              <a:ext uri="{FF2B5EF4-FFF2-40B4-BE49-F238E27FC236}">
                <a16:creationId xmlns:a16="http://schemas.microsoft.com/office/drawing/2014/main" id="{C4BD91A3-0461-4C58-83F6-E1524E3CF6E1}"/>
              </a:ext>
            </a:extLst>
          </p:cNvPr>
          <p:cNvSpPr txBox="1"/>
          <p:nvPr/>
        </p:nvSpPr>
        <p:spPr>
          <a:xfrm>
            <a:off x="3981000" y="60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15</a:t>
            </a:r>
          </a:p>
        </p:txBody>
      </p:sp>
      <p:sp>
        <p:nvSpPr>
          <p:cNvPr id="260" name="Tekstvak 259">
            <a:extLst>
              <a:ext uri="{FF2B5EF4-FFF2-40B4-BE49-F238E27FC236}">
                <a16:creationId xmlns:a16="http://schemas.microsoft.com/office/drawing/2014/main" id="{2DEA7FF4-C172-44BF-902B-A3D3BB3B2D0B}"/>
              </a:ext>
            </a:extLst>
          </p:cNvPr>
          <p:cNvSpPr txBox="1"/>
          <p:nvPr/>
        </p:nvSpPr>
        <p:spPr>
          <a:xfrm>
            <a:off x="4206000" y="338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Vram_offset_ceil:</a:t>
            </a:r>
            <a:r>
              <a:rPr lang="nl-BE" sz="900" dirty="0"/>
              <a:t> $0 to $FFFF</a:t>
            </a:r>
          </a:p>
        </p:txBody>
      </p:sp>
      <p:sp>
        <p:nvSpPr>
          <p:cNvPr id="261" name="Tekstvak 260">
            <a:extLst>
              <a:ext uri="{FF2B5EF4-FFF2-40B4-BE49-F238E27FC236}">
                <a16:creationId xmlns:a16="http://schemas.microsoft.com/office/drawing/2014/main" id="{CA39FF96-AB32-425E-89F6-412B0D1E995F}"/>
              </a:ext>
            </a:extLst>
          </p:cNvPr>
          <p:cNvSpPr txBox="1"/>
          <p:nvPr/>
        </p:nvSpPr>
        <p:spPr>
          <a:xfrm>
            <a:off x="4206000" y="302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Vram_bank_ceil:</a:t>
            </a:r>
            <a:r>
              <a:rPr lang="nl-BE" sz="900" dirty="0"/>
              <a:t> $0 to $1</a:t>
            </a:r>
          </a:p>
        </p:txBody>
      </p:sp>
      <p:cxnSp>
        <p:nvCxnSpPr>
          <p:cNvPr id="280" name="Rechte verbindingslijn met pijl 279">
            <a:extLst>
              <a:ext uri="{FF2B5EF4-FFF2-40B4-BE49-F238E27FC236}">
                <a16:creationId xmlns:a16="http://schemas.microsoft.com/office/drawing/2014/main" id="{F6CED91A-F5EB-4A76-BB97-83E3D6201979}"/>
              </a:ext>
            </a:extLst>
          </p:cNvPr>
          <p:cNvCxnSpPr>
            <a:cxnSpLocks/>
          </p:cNvCxnSpPr>
          <p:nvPr/>
        </p:nvCxnSpPr>
        <p:spPr>
          <a:xfrm>
            <a:off x="398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kstvak 281">
            <a:extLst>
              <a:ext uri="{FF2B5EF4-FFF2-40B4-BE49-F238E27FC236}">
                <a16:creationId xmlns:a16="http://schemas.microsoft.com/office/drawing/2014/main" id="{27261D0F-49B8-43D7-937E-62F10C1763F1}"/>
              </a:ext>
            </a:extLst>
          </p:cNvPr>
          <p:cNvSpPr txBox="1"/>
          <p:nvPr/>
        </p:nvSpPr>
        <p:spPr>
          <a:xfrm>
            <a:off x="4206000" y="153557"/>
            <a:ext cx="1710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700"/>
            </a:lvl1pPr>
          </a:lstStyle>
          <a:p>
            <a:r>
              <a:rPr lang="nl-BE" dirty="0"/>
              <a:t>SEGMENTS IN </a:t>
            </a:r>
            <a:r>
              <a:rPr lang="nl-BE" sz="900" b="1" dirty="0"/>
              <a:t>MAIN MEMORY</a:t>
            </a:r>
            <a:endParaRPr lang="nl-BE" b="1" dirty="0"/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696132A7-0825-442A-A029-2568927B2091}"/>
              </a:ext>
            </a:extLst>
          </p:cNvPr>
          <p:cNvSpPr/>
          <p:nvPr/>
        </p:nvSpPr>
        <p:spPr>
          <a:xfrm>
            <a:off x="3981000" y="1629000"/>
            <a:ext cx="2160000" cy="31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b="1" dirty="0">
                <a:solidFill>
                  <a:schemeClr val="bg1"/>
                </a:solidFill>
              </a:rPr>
              <a:t>vera_heap_segment_t X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312C146-5E3F-4584-BF1F-7F31324A990F}"/>
              </a:ext>
            </a:extLst>
          </p:cNvPr>
          <p:cNvSpPr txBox="1"/>
          <p:nvPr/>
        </p:nvSpPr>
        <p:spPr>
          <a:xfrm>
            <a:off x="471000" y="3384000"/>
            <a:ext cx="2880000" cy="30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/>
              <a:t>The heap manager has 4 </a:t>
            </a:r>
            <a:r>
              <a:rPr lang="en-US" sz="900" b="1" dirty="0"/>
              <a:t>SEGMENT</a:t>
            </a:r>
            <a:r>
              <a:rPr lang="en-US" sz="900" dirty="0"/>
              <a:t> slots allocated in </a:t>
            </a:r>
            <a:r>
              <a:rPr lang="en-US" sz="900" b="1" dirty="0"/>
              <a:t>main memory</a:t>
            </a:r>
            <a:r>
              <a:rPr lang="en-US" sz="900" dirty="0"/>
              <a:t>, that contain the main setup of the different memory areas in </a:t>
            </a:r>
            <a:r>
              <a:rPr lang="en-US" sz="900" b="1" dirty="0"/>
              <a:t>VRAM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Setting up a HEAP in </a:t>
            </a:r>
            <a:r>
              <a:rPr lang="en-US" sz="900" b="1" dirty="0"/>
              <a:t>CX16 VERA RAM </a:t>
            </a:r>
            <a:r>
              <a:rPr lang="en-US" sz="900" dirty="0"/>
              <a:t>requires to define some segments. </a:t>
            </a:r>
          </a:p>
          <a:p>
            <a:endParaRPr lang="en-US" sz="900" dirty="0"/>
          </a:p>
          <a:p>
            <a:r>
              <a:rPr lang="en-US" sz="900" dirty="0"/>
              <a:t>For the </a:t>
            </a:r>
            <a:r>
              <a:rPr lang="en-US" sz="900" b="1" dirty="0" err="1"/>
              <a:t>vram_heap_segment_t</a:t>
            </a:r>
            <a:r>
              <a:rPr lang="en-US" sz="900" dirty="0"/>
              <a:t>, the dynamically allocated </a:t>
            </a:r>
            <a:r>
              <a:rPr lang="en-US" sz="900" b="1" dirty="0" err="1"/>
              <a:t>vram_heap_index_t</a:t>
            </a:r>
            <a:r>
              <a:rPr lang="en-US" sz="900" b="1" dirty="0"/>
              <a:t> </a:t>
            </a:r>
            <a:r>
              <a:rPr lang="en-US" sz="900" dirty="0"/>
              <a:t> will start from the </a:t>
            </a:r>
            <a:r>
              <a:rPr lang="en-US" sz="900" b="1" dirty="0" err="1"/>
              <a:t>vram_bank_floor</a:t>
            </a:r>
            <a:r>
              <a:rPr lang="en-US" sz="900" b="1" dirty="0"/>
              <a:t>/</a:t>
            </a:r>
            <a:r>
              <a:rPr lang="en-US" sz="900" b="1" dirty="0" err="1"/>
              <a:t>vram_offset_floor</a:t>
            </a:r>
            <a:r>
              <a:rPr lang="en-US" sz="900" dirty="0"/>
              <a:t> and will grow to the </a:t>
            </a:r>
            <a:r>
              <a:rPr lang="en-US" sz="900" b="1" dirty="0" err="1"/>
              <a:t>vram_bank_ceil</a:t>
            </a:r>
            <a:r>
              <a:rPr lang="en-US" sz="900" b="1" dirty="0"/>
              <a:t>/</a:t>
            </a:r>
            <a:r>
              <a:rPr lang="en-US" sz="900" b="1" dirty="0" err="1"/>
              <a:t>vram_offset_ceil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The information of the heap is managed in a </a:t>
            </a:r>
            <a:r>
              <a:rPr lang="en-US" sz="900" b="1" dirty="0" err="1"/>
              <a:t>vram_heap_index_t</a:t>
            </a:r>
            <a:r>
              <a:rPr lang="en-US" sz="900" dirty="0"/>
              <a:t> array, allocated in </a:t>
            </a:r>
            <a:r>
              <a:rPr lang="en-US" sz="900" b="1" dirty="0"/>
              <a:t>BRAM</a:t>
            </a:r>
            <a:r>
              <a:rPr lang="en-US" sz="900" dirty="0"/>
              <a:t> in a </a:t>
            </a:r>
            <a:r>
              <a:rPr lang="en-US" sz="900" b="1" dirty="0" err="1"/>
              <a:t>bram_bank</a:t>
            </a:r>
            <a:r>
              <a:rPr lang="en-US" sz="900" b="1" dirty="0"/>
              <a:t> </a:t>
            </a:r>
            <a:r>
              <a:rPr lang="en-US" sz="900" dirty="0"/>
              <a:t>specified.</a:t>
            </a:r>
          </a:p>
          <a:p>
            <a:endParaRPr lang="en-US" sz="900" dirty="0"/>
          </a:p>
        </p:txBody>
      </p:sp>
      <p:sp>
        <p:nvSpPr>
          <p:cNvPr id="138" name="Tekstvak 137">
            <a:extLst>
              <a:ext uri="{FF2B5EF4-FFF2-40B4-BE49-F238E27FC236}">
                <a16:creationId xmlns:a16="http://schemas.microsoft.com/office/drawing/2014/main" id="{E5E06298-B670-4938-AA8E-F39205F38067}"/>
              </a:ext>
            </a:extLst>
          </p:cNvPr>
          <p:cNvSpPr txBox="1"/>
          <p:nvPr/>
        </p:nvSpPr>
        <p:spPr>
          <a:xfrm>
            <a:off x="6861000" y="6264000"/>
            <a:ext cx="216186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$1/$FFFF</a:t>
            </a:r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6F69FD8B-E9CA-4B50-8505-34C726D770ED}"/>
              </a:ext>
            </a:extLst>
          </p:cNvPr>
          <p:cNvSpPr txBox="1"/>
          <p:nvPr/>
        </p:nvSpPr>
        <p:spPr>
          <a:xfrm>
            <a:off x="6861000" y="684000"/>
            <a:ext cx="2161863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$0/$0000</a:t>
            </a:r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5C8E82B5-5CD9-4ED7-9B40-496EF79BDE6A}"/>
              </a:ext>
            </a:extLst>
          </p:cNvPr>
          <p:cNvSpPr txBox="1"/>
          <p:nvPr/>
        </p:nvSpPr>
        <p:spPr>
          <a:xfrm rot="5400000">
            <a:off x="5791610" y="3328390"/>
            <a:ext cx="2565002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Vram_heap_segment_t X VERA VRAM</a:t>
            </a:r>
          </a:p>
        </p:txBody>
      </p:sp>
      <p:cxnSp>
        <p:nvCxnSpPr>
          <p:cNvPr id="167" name="Rechte verbindingslijn met pijl 166">
            <a:extLst>
              <a:ext uri="{FF2B5EF4-FFF2-40B4-BE49-F238E27FC236}">
                <a16:creationId xmlns:a16="http://schemas.microsoft.com/office/drawing/2014/main" id="{5CDBB361-C0A9-4FD4-AD83-C90F5C2F9F90}"/>
              </a:ext>
            </a:extLst>
          </p:cNvPr>
          <p:cNvCxnSpPr>
            <a:cxnSpLocks/>
          </p:cNvCxnSpPr>
          <p:nvPr/>
        </p:nvCxnSpPr>
        <p:spPr>
          <a:xfrm flipH="1">
            <a:off x="686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kstvak 167">
            <a:extLst>
              <a:ext uri="{FF2B5EF4-FFF2-40B4-BE49-F238E27FC236}">
                <a16:creationId xmlns:a16="http://schemas.microsoft.com/office/drawing/2014/main" id="{600A69A8-399A-405F-A2C8-4C00DE46B722}"/>
              </a:ext>
            </a:extLst>
          </p:cNvPr>
          <p:cNvSpPr txBox="1"/>
          <p:nvPr/>
        </p:nvSpPr>
        <p:spPr>
          <a:xfrm>
            <a:off x="7266000" y="153557"/>
            <a:ext cx="1351863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HEAP IN </a:t>
            </a:r>
            <a:r>
              <a:rPr lang="nl-BE" sz="900" b="1" dirty="0"/>
              <a:t>VRAM</a:t>
            </a:r>
            <a:endParaRPr lang="nl-BE" sz="700" b="1" dirty="0"/>
          </a:p>
        </p:txBody>
      </p:sp>
      <p:sp>
        <p:nvSpPr>
          <p:cNvPr id="169" name="Rechthoek 168">
            <a:extLst>
              <a:ext uri="{FF2B5EF4-FFF2-40B4-BE49-F238E27FC236}">
                <a16:creationId xmlns:a16="http://schemas.microsoft.com/office/drawing/2014/main" id="{AE230C26-CFDF-413F-9D87-004EA6F1B08C}"/>
              </a:ext>
            </a:extLst>
          </p:cNvPr>
          <p:cNvSpPr/>
          <p:nvPr/>
        </p:nvSpPr>
        <p:spPr>
          <a:xfrm>
            <a:off x="7355954" y="144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0" name="Rechthoek 169">
            <a:extLst>
              <a:ext uri="{FF2B5EF4-FFF2-40B4-BE49-F238E27FC236}">
                <a16:creationId xmlns:a16="http://schemas.microsoft.com/office/drawing/2014/main" id="{A2A219AC-EBBA-41A5-AAFE-B65C6FFC4106}"/>
              </a:ext>
            </a:extLst>
          </p:cNvPr>
          <p:cNvSpPr/>
          <p:nvPr/>
        </p:nvSpPr>
        <p:spPr>
          <a:xfrm>
            <a:off x="7355952" y="2169000"/>
            <a:ext cx="1440000" cy="72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8B478F01-043A-4C13-AE4B-C0AD0363208B}"/>
              </a:ext>
            </a:extLst>
          </p:cNvPr>
          <p:cNvSpPr/>
          <p:nvPr/>
        </p:nvSpPr>
        <p:spPr>
          <a:xfrm>
            <a:off x="7355952" y="180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272D4BBE-6A2A-4A88-BEC1-A7E10C840FE7}"/>
              </a:ext>
            </a:extLst>
          </p:cNvPr>
          <p:cNvSpPr/>
          <p:nvPr/>
        </p:nvSpPr>
        <p:spPr>
          <a:xfrm>
            <a:off x="7355952" y="288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4" name="Rechthoek 173">
            <a:extLst>
              <a:ext uri="{FF2B5EF4-FFF2-40B4-BE49-F238E27FC236}">
                <a16:creationId xmlns:a16="http://schemas.microsoft.com/office/drawing/2014/main" id="{25508A8E-2434-4F62-B3F7-65E0DE56E4BB}"/>
              </a:ext>
            </a:extLst>
          </p:cNvPr>
          <p:cNvSpPr/>
          <p:nvPr/>
        </p:nvSpPr>
        <p:spPr>
          <a:xfrm>
            <a:off x="7356000" y="3249000"/>
            <a:ext cx="1440000" cy="180001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5" name="Rechthoek 174">
            <a:extLst>
              <a:ext uri="{FF2B5EF4-FFF2-40B4-BE49-F238E27FC236}">
                <a16:creationId xmlns:a16="http://schemas.microsoft.com/office/drawing/2014/main" id="{36833A4E-ACED-4337-8129-6AD66AA63ADA}"/>
              </a:ext>
            </a:extLst>
          </p:cNvPr>
          <p:cNvSpPr/>
          <p:nvPr/>
        </p:nvSpPr>
        <p:spPr>
          <a:xfrm>
            <a:off x="7356000" y="5049015"/>
            <a:ext cx="1440000" cy="360004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6" name="Rechthoek 175">
            <a:extLst>
              <a:ext uri="{FF2B5EF4-FFF2-40B4-BE49-F238E27FC236}">
                <a16:creationId xmlns:a16="http://schemas.microsoft.com/office/drawing/2014/main" id="{D3BB811E-77C8-4651-BF70-14583304478A}"/>
              </a:ext>
            </a:extLst>
          </p:cNvPr>
          <p:cNvSpPr/>
          <p:nvPr/>
        </p:nvSpPr>
        <p:spPr>
          <a:xfrm>
            <a:off x="10236000" y="1988979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F231DFA8-CB0A-4B2D-A6CE-A22952E22EE3}"/>
              </a:ext>
            </a:extLst>
          </p:cNvPr>
          <p:cNvSpPr/>
          <p:nvPr/>
        </p:nvSpPr>
        <p:spPr>
          <a:xfrm>
            <a:off x="471000" y="1404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/>
              <a:t>HEADER BLOCK</a:t>
            </a:r>
          </a:p>
        </p:txBody>
      </p:sp>
      <p:sp>
        <p:nvSpPr>
          <p:cNvPr id="188" name="Rechthoek 187">
            <a:extLst>
              <a:ext uri="{FF2B5EF4-FFF2-40B4-BE49-F238E27FC236}">
                <a16:creationId xmlns:a16="http://schemas.microsoft.com/office/drawing/2014/main" id="{E908FAF1-FDF8-4257-885E-DA7184707B8E}"/>
              </a:ext>
            </a:extLst>
          </p:cNvPr>
          <p:cNvSpPr/>
          <p:nvPr/>
        </p:nvSpPr>
        <p:spPr>
          <a:xfrm>
            <a:off x="10820976" y="207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800" b="1" dirty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Ovaal 188">
            <a:extLst>
              <a:ext uri="{FF2B5EF4-FFF2-40B4-BE49-F238E27FC236}">
                <a16:creationId xmlns:a16="http://schemas.microsoft.com/office/drawing/2014/main" id="{F33347F5-756A-4592-80C7-15FCF4BE1825}"/>
              </a:ext>
            </a:extLst>
          </p:cNvPr>
          <p:cNvSpPr/>
          <p:nvPr/>
        </p:nvSpPr>
        <p:spPr>
          <a:xfrm>
            <a:off x="10325976" y="216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al 190">
            <a:extLst>
              <a:ext uri="{FF2B5EF4-FFF2-40B4-BE49-F238E27FC236}">
                <a16:creationId xmlns:a16="http://schemas.microsoft.com/office/drawing/2014/main" id="{436F3DD6-D119-45E7-ADBE-1B945EA23516}"/>
              </a:ext>
            </a:extLst>
          </p:cNvPr>
          <p:cNvSpPr/>
          <p:nvPr/>
        </p:nvSpPr>
        <p:spPr>
          <a:xfrm>
            <a:off x="11495976" y="207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5DF2585A-5610-44A5-BEEC-0D24BF847A14}"/>
              </a:ext>
            </a:extLst>
          </p:cNvPr>
          <p:cNvSpPr/>
          <p:nvPr/>
        </p:nvSpPr>
        <p:spPr>
          <a:xfrm>
            <a:off x="10235976" y="16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BFD0BE73-298B-4EED-A467-532834E9C796}"/>
              </a:ext>
            </a:extLst>
          </p:cNvPr>
          <p:cNvSpPr/>
          <p:nvPr/>
        </p:nvSpPr>
        <p:spPr>
          <a:xfrm>
            <a:off x="10820952" y="171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" name="Ovaal 193">
            <a:extLst>
              <a:ext uri="{FF2B5EF4-FFF2-40B4-BE49-F238E27FC236}">
                <a16:creationId xmlns:a16="http://schemas.microsoft.com/office/drawing/2014/main" id="{638A7AB2-E1DC-4096-B1EC-5FFE534629A3}"/>
              </a:ext>
            </a:extLst>
          </p:cNvPr>
          <p:cNvSpPr/>
          <p:nvPr/>
        </p:nvSpPr>
        <p:spPr>
          <a:xfrm>
            <a:off x="10325952" y="18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al 196">
            <a:extLst>
              <a:ext uri="{FF2B5EF4-FFF2-40B4-BE49-F238E27FC236}">
                <a16:creationId xmlns:a16="http://schemas.microsoft.com/office/drawing/2014/main" id="{BD7690DC-C920-426D-9F98-BACCFCE253E8}"/>
              </a:ext>
            </a:extLst>
          </p:cNvPr>
          <p:cNvSpPr/>
          <p:nvPr/>
        </p:nvSpPr>
        <p:spPr>
          <a:xfrm>
            <a:off x="11495952" y="17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F1E7C405-E8F2-4095-9724-8C671233BBF3}"/>
              </a:ext>
            </a:extLst>
          </p:cNvPr>
          <p:cNvSpPr/>
          <p:nvPr/>
        </p:nvSpPr>
        <p:spPr>
          <a:xfrm>
            <a:off x="10235976" y="23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7CCF07DB-41D1-46B1-95AD-16E8728E203C}"/>
              </a:ext>
            </a:extLst>
          </p:cNvPr>
          <p:cNvSpPr/>
          <p:nvPr/>
        </p:nvSpPr>
        <p:spPr>
          <a:xfrm>
            <a:off x="10820952" y="243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0" name="Ovaal 199">
            <a:extLst>
              <a:ext uri="{FF2B5EF4-FFF2-40B4-BE49-F238E27FC236}">
                <a16:creationId xmlns:a16="http://schemas.microsoft.com/office/drawing/2014/main" id="{BD97EBDC-DA5B-4F67-8B53-DB8813E20369}"/>
              </a:ext>
            </a:extLst>
          </p:cNvPr>
          <p:cNvSpPr/>
          <p:nvPr/>
        </p:nvSpPr>
        <p:spPr>
          <a:xfrm>
            <a:off x="10325952" y="252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al 200">
            <a:extLst>
              <a:ext uri="{FF2B5EF4-FFF2-40B4-BE49-F238E27FC236}">
                <a16:creationId xmlns:a16="http://schemas.microsoft.com/office/drawing/2014/main" id="{DF4B21FF-7BF3-417F-9D40-188677F45F47}"/>
              </a:ext>
            </a:extLst>
          </p:cNvPr>
          <p:cNvSpPr/>
          <p:nvPr/>
        </p:nvSpPr>
        <p:spPr>
          <a:xfrm>
            <a:off x="11495952" y="243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BA2CC4EF-FB3B-415C-AB8F-696CBCC99EF3}"/>
              </a:ext>
            </a:extLst>
          </p:cNvPr>
          <p:cNvSpPr/>
          <p:nvPr/>
        </p:nvSpPr>
        <p:spPr>
          <a:xfrm>
            <a:off x="10235976" y="27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3" name="Rechthoek 202">
            <a:extLst>
              <a:ext uri="{FF2B5EF4-FFF2-40B4-BE49-F238E27FC236}">
                <a16:creationId xmlns:a16="http://schemas.microsoft.com/office/drawing/2014/main" id="{BE4D3F11-3BD2-48D5-9376-763BCCDDC4D6}"/>
              </a:ext>
            </a:extLst>
          </p:cNvPr>
          <p:cNvSpPr/>
          <p:nvPr/>
        </p:nvSpPr>
        <p:spPr>
          <a:xfrm>
            <a:off x="10820952" y="279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4" name="Ovaal 203">
            <a:extLst>
              <a:ext uri="{FF2B5EF4-FFF2-40B4-BE49-F238E27FC236}">
                <a16:creationId xmlns:a16="http://schemas.microsoft.com/office/drawing/2014/main" id="{E743D9A5-FA43-4152-85C2-A1B13F67CBA8}"/>
              </a:ext>
            </a:extLst>
          </p:cNvPr>
          <p:cNvSpPr/>
          <p:nvPr/>
        </p:nvSpPr>
        <p:spPr>
          <a:xfrm>
            <a:off x="10325952" y="288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al 204">
            <a:extLst>
              <a:ext uri="{FF2B5EF4-FFF2-40B4-BE49-F238E27FC236}">
                <a16:creationId xmlns:a16="http://schemas.microsoft.com/office/drawing/2014/main" id="{1BDBFF64-EE00-4C30-92BD-D0A371E44F9D}"/>
              </a:ext>
            </a:extLst>
          </p:cNvPr>
          <p:cNvSpPr/>
          <p:nvPr/>
        </p:nvSpPr>
        <p:spPr>
          <a:xfrm>
            <a:off x="11495952" y="279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F304BB2-AD00-495C-A6A9-AE63CD137FAF}"/>
              </a:ext>
            </a:extLst>
          </p:cNvPr>
          <p:cNvSpPr/>
          <p:nvPr/>
        </p:nvSpPr>
        <p:spPr>
          <a:xfrm>
            <a:off x="10235976" y="30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578E0910-0E45-40ED-8FFA-EC7BB1F64816}"/>
              </a:ext>
            </a:extLst>
          </p:cNvPr>
          <p:cNvSpPr/>
          <p:nvPr/>
        </p:nvSpPr>
        <p:spPr>
          <a:xfrm>
            <a:off x="10820952" y="3159021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9" name="Ovaal 208">
            <a:extLst>
              <a:ext uri="{FF2B5EF4-FFF2-40B4-BE49-F238E27FC236}">
                <a16:creationId xmlns:a16="http://schemas.microsoft.com/office/drawing/2014/main" id="{F2A0D0DD-D7B7-4C9D-9230-B16574F65529}"/>
              </a:ext>
            </a:extLst>
          </p:cNvPr>
          <p:cNvSpPr/>
          <p:nvPr/>
        </p:nvSpPr>
        <p:spPr>
          <a:xfrm>
            <a:off x="10325952" y="324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al 209">
            <a:extLst>
              <a:ext uri="{FF2B5EF4-FFF2-40B4-BE49-F238E27FC236}">
                <a16:creationId xmlns:a16="http://schemas.microsoft.com/office/drawing/2014/main" id="{008F738C-5A9F-40B7-949C-CFF1C961DCB6}"/>
              </a:ext>
            </a:extLst>
          </p:cNvPr>
          <p:cNvSpPr/>
          <p:nvPr/>
        </p:nvSpPr>
        <p:spPr>
          <a:xfrm>
            <a:off x="11495952" y="315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hthoek 210">
            <a:extLst>
              <a:ext uri="{FF2B5EF4-FFF2-40B4-BE49-F238E27FC236}">
                <a16:creationId xmlns:a16="http://schemas.microsoft.com/office/drawing/2014/main" id="{9ED2D8A7-CEFC-413D-91DA-CBD6E6E76217}"/>
              </a:ext>
            </a:extLst>
          </p:cNvPr>
          <p:cNvSpPr/>
          <p:nvPr/>
        </p:nvSpPr>
        <p:spPr>
          <a:xfrm>
            <a:off x="10235976" y="34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12" name="Rechthoek 211">
            <a:extLst>
              <a:ext uri="{FF2B5EF4-FFF2-40B4-BE49-F238E27FC236}">
                <a16:creationId xmlns:a16="http://schemas.microsoft.com/office/drawing/2014/main" id="{28C8618B-7CDC-4A7C-ACE9-D46421067F63}"/>
              </a:ext>
            </a:extLst>
          </p:cNvPr>
          <p:cNvSpPr/>
          <p:nvPr/>
        </p:nvSpPr>
        <p:spPr>
          <a:xfrm>
            <a:off x="10820952" y="3519021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3" name="Ovaal 212">
            <a:extLst>
              <a:ext uri="{FF2B5EF4-FFF2-40B4-BE49-F238E27FC236}">
                <a16:creationId xmlns:a16="http://schemas.microsoft.com/office/drawing/2014/main" id="{7B880BE9-2FA7-4D8D-909D-C1C988CEF309}"/>
              </a:ext>
            </a:extLst>
          </p:cNvPr>
          <p:cNvSpPr/>
          <p:nvPr/>
        </p:nvSpPr>
        <p:spPr>
          <a:xfrm>
            <a:off x="10325952" y="36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al 213">
            <a:extLst>
              <a:ext uri="{FF2B5EF4-FFF2-40B4-BE49-F238E27FC236}">
                <a16:creationId xmlns:a16="http://schemas.microsoft.com/office/drawing/2014/main" id="{F6518504-4D92-44FD-A47D-C378FAC027F4}"/>
              </a:ext>
            </a:extLst>
          </p:cNvPr>
          <p:cNvSpPr/>
          <p:nvPr/>
        </p:nvSpPr>
        <p:spPr>
          <a:xfrm>
            <a:off x="11495952" y="35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hthoek 214">
            <a:extLst>
              <a:ext uri="{FF2B5EF4-FFF2-40B4-BE49-F238E27FC236}">
                <a16:creationId xmlns:a16="http://schemas.microsoft.com/office/drawing/2014/main" id="{71E5B237-DB5D-4836-A787-3F04A506D27F}"/>
              </a:ext>
            </a:extLst>
          </p:cNvPr>
          <p:cNvSpPr/>
          <p:nvPr/>
        </p:nvSpPr>
        <p:spPr>
          <a:xfrm>
            <a:off x="10235976" y="378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Rechthoek 215">
            <a:extLst>
              <a:ext uri="{FF2B5EF4-FFF2-40B4-BE49-F238E27FC236}">
                <a16:creationId xmlns:a16="http://schemas.microsoft.com/office/drawing/2014/main" id="{C18D6317-1034-4042-8B42-7AAE1B553F91}"/>
              </a:ext>
            </a:extLst>
          </p:cNvPr>
          <p:cNvSpPr/>
          <p:nvPr/>
        </p:nvSpPr>
        <p:spPr>
          <a:xfrm>
            <a:off x="10820952" y="387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7" name="Ovaal 236">
            <a:extLst>
              <a:ext uri="{FF2B5EF4-FFF2-40B4-BE49-F238E27FC236}">
                <a16:creationId xmlns:a16="http://schemas.microsoft.com/office/drawing/2014/main" id="{24973C04-3945-48E6-B049-94C7267A87B7}"/>
              </a:ext>
            </a:extLst>
          </p:cNvPr>
          <p:cNvSpPr/>
          <p:nvPr/>
        </p:nvSpPr>
        <p:spPr>
          <a:xfrm>
            <a:off x="10325952" y="396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al 237">
            <a:extLst>
              <a:ext uri="{FF2B5EF4-FFF2-40B4-BE49-F238E27FC236}">
                <a16:creationId xmlns:a16="http://schemas.microsoft.com/office/drawing/2014/main" id="{6645B0C1-B837-4367-B504-0BC81B5CD9BE}"/>
              </a:ext>
            </a:extLst>
          </p:cNvPr>
          <p:cNvSpPr/>
          <p:nvPr/>
        </p:nvSpPr>
        <p:spPr>
          <a:xfrm>
            <a:off x="11495952" y="387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kstvak 241">
            <a:extLst>
              <a:ext uri="{FF2B5EF4-FFF2-40B4-BE49-F238E27FC236}">
                <a16:creationId xmlns:a16="http://schemas.microsoft.com/office/drawing/2014/main" id="{A9DE1412-E84B-48DB-BA18-FD34688BD3DB}"/>
              </a:ext>
            </a:extLst>
          </p:cNvPr>
          <p:cNvSpPr txBox="1"/>
          <p:nvPr/>
        </p:nvSpPr>
        <p:spPr>
          <a:xfrm>
            <a:off x="4206000" y="230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vram_bank_floor:</a:t>
            </a:r>
            <a:r>
              <a:rPr lang="nl-BE" sz="900" dirty="0"/>
              <a:t> $0 to $1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A1D331A3-52D0-49F5-B570-81B3C7D2EE34}"/>
              </a:ext>
            </a:extLst>
          </p:cNvPr>
          <p:cNvSpPr txBox="1"/>
          <p:nvPr/>
        </p:nvSpPr>
        <p:spPr>
          <a:xfrm>
            <a:off x="4206000" y="266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Vram_offset_floor: </a:t>
            </a:r>
            <a:r>
              <a:rPr lang="nl-BE" sz="900" dirty="0"/>
              <a:t>$0 to $FFFF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31A8D56C-D2E0-4861-82B7-67A32BEC1C7D}"/>
              </a:ext>
            </a:extLst>
          </p:cNvPr>
          <p:cNvSpPr txBox="1"/>
          <p:nvPr/>
        </p:nvSpPr>
        <p:spPr>
          <a:xfrm>
            <a:off x="4206000" y="194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bram_bank: 0 to 63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135D8EED-5BAB-490D-950A-F1001854EF5B}"/>
              </a:ext>
            </a:extLst>
          </p:cNvPr>
          <p:cNvSpPr txBox="1"/>
          <p:nvPr/>
        </p:nvSpPr>
        <p:spPr>
          <a:xfrm>
            <a:off x="3981000" y="6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9FFE9B26-D5AB-4EF0-B6BC-55FA94ECCCAA}"/>
              </a:ext>
            </a:extLst>
          </p:cNvPr>
          <p:cNvSpPr txBox="1"/>
          <p:nvPr/>
        </p:nvSpPr>
        <p:spPr>
          <a:xfrm>
            <a:off x="6861000" y="126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Bank_floor / bank_offset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582ECA0E-E88F-4DB9-A09D-EF999A97C99A}"/>
              </a:ext>
            </a:extLst>
          </p:cNvPr>
          <p:cNvSpPr txBox="1"/>
          <p:nvPr/>
        </p:nvSpPr>
        <p:spPr>
          <a:xfrm>
            <a:off x="6861000" y="540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Bank_ceil / bank_offset</a:t>
            </a:r>
          </a:p>
        </p:txBody>
      </p:sp>
      <p:cxnSp>
        <p:nvCxnSpPr>
          <p:cNvPr id="250" name="Rechte verbindingslijn met pijl 249">
            <a:extLst>
              <a:ext uri="{FF2B5EF4-FFF2-40B4-BE49-F238E27FC236}">
                <a16:creationId xmlns:a16="http://schemas.microsoft.com/office/drawing/2014/main" id="{66C71559-E6B9-4CC3-A0A3-33419F3E88E1}"/>
              </a:ext>
            </a:extLst>
          </p:cNvPr>
          <p:cNvCxnSpPr>
            <a:cxnSpLocks/>
          </p:cNvCxnSpPr>
          <p:nvPr/>
        </p:nvCxnSpPr>
        <p:spPr>
          <a:xfrm flipV="1">
            <a:off x="9011918" y="864000"/>
            <a:ext cx="0" cy="27450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250">
            <a:extLst>
              <a:ext uri="{FF2B5EF4-FFF2-40B4-BE49-F238E27FC236}">
                <a16:creationId xmlns:a16="http://schemas.microsoft.com/office/drawing/2014/main" id="{F913AC17-CD76-46A7-8A90-34C27E611735}"/>
              </a:ext>
            </a:extLst>
          </p:cNvPr>
          <p:cNvSpPr txBox="1"/>
          <p:nvPr/>
        </p:nvSpPr>
        <p:spPr>
          <a:xfrm rot="5400000">
            <a:off x="8301944" y="2196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0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1ED17332-9C97-4A06-B30A-7F91641B2027}"/>
              </a:ext>
            </a:extLst>
          </p:cNvPr>
          <p:cNvSpPr txBox="1"/>
          <p:nvPr/>
        </p:nvSpPr>
        <p:spPr>
          <a:xfrm rot="5400000">
            <a:off x="8301944" y="4851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1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6B194F4F-81E8-425B-9D89-C09130A8DAA5}"/>
              </a:ext>
            </a:extLst>
          </p:cNvPr>
          <p:cNvSpPr/>
          <p:nvPr/>
        </p:nvSpPr>
        <p:spPr>
          <a:xfrm rot="16200000">
            <a:off x="3193500" y="27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  <p:sp>
        <p:nvSpPr>
          <p:cNvPr id="263" name="Tekstvak 262">
            <a:extLst>
              <a:ext uri="{FF2B5EF4-FFF2-40B4-BE49-F238E27FC236}">
                <a16:creationId xmlns:a16="http://schemas.microsoft.com/office/drawing/2014/main" id="{2F75D543-A5B9-42A0-9DE8-94F0770E92C5}"/>
              </a:ext>
            </a:extLst>
          </p:cNvPr>
          <p:cNvSpPr txBox="1"/>
          <p:nvPr/>
        </p:nvSpPr>
        <p:spPr>
          <a:xfrm>
            <a:off x="9741000" y="144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 err="1">
                <a:solidFill>
                  <a:schemeClr val="bg1"/>
                </a:solidFill>
              </a:rPr>
              <a:t>HeaderFloorPtr</a:t>
            </a:r>
            <a:endParaRPr lang="nl-BE" sz="1000" b="1" dirty="0">
              <a:solidFill>
                <a:schemeClr val="bg1"/>
              </a:solidFill>
            </a:endParaRPr>
          </a:p>
        </p:txBody>
      </p: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AEC55BF8-7C12-4CFE-A284-91B29B1CD019}"/>
              </a:ext>
            </a:extLst>
          </p:cNvPr>
          <p:cNvCxnSpPr>
            <a:cxnSpLocks/>
          </p:cNvCxnSpPr>
          <p:nvPr/>
        </p:nvCxnSpPr>
        <p:spPr>
          <a:xfrm>
            <a:off x="6231000" y="2484000"/>
            <a:ext cx="22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Rechte verbindingslijn 287">
            <a:extLst>
              <a:ext uri="{FF2B5EF4-FFF2-40B4-BE49-F238E27FC236}">
                <a16:creationId xmlns:a16="http://schemas.microsoft.com/office/drawing/2014/main" id="{C3F17D6B-6BE2-46AC-BCB6-F208EEAE9C63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0" cy="67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Rechte verbindingslijn 288">
            <a:extLst>
              <a:ext uri="{FF2B5EF4-FFF2-40B4-BE49-F238E27FC236}">
                <a16:creationId xmlns:a16="http://schemas.microsoft.com/office/drawing/2014/main" id="{7A8FE252-C3A8-425E-A954-71F512C3B6B5}"/>
              </a:ext>
            </a:extLst>
          </p:cNvPr>
          <p:cNvCxnSpPr>
            <a:cxnSpLocks/>
          </p:cNvCxnSpPr>
          <p:nvPr/>
        </p:nvCxnSpPr>
        <p:spPr>
          <a:xfrm>
            <a:off x="6456000" y="2124000"/>
            <a:ext cx="0" cy="328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Rechte verbindingslijn 289">
            <a:extLst>
              <a:ext uri="{FF2B5EF4-FFF2-40B4-BE49-F238E27FC236}">
                <a16:creationId xmlns:a16="http://schemas.microsoft.com/office/drawing/2014/main" id="{0C88C53C-0BB8-4178-B92E-FDEFCBEB6FFB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Rechte verbindingslijn 293">
            <a:extLst>
              <a:ext uri="{FF2B5EF4-FFF2-40B4-BE49-F238E27FC236}">
                <a16:creationId xmlns:a16="http://schemas.microsoft.com/office/drawing/2014/main" id="{9E656329-7766-4137-8697-15BFCF059598}"/>
              </a:ext>
            </a:extLst>
          </p:cNvPr>
          <p:cNvCxnSpPr>
            <a:cxnSpLocks/>
          </p:cNvCxnSpPr>
          <p:nvPr/>
        </p:nvCxnSpPr>
        <p:spPr>
          <a:xfrm>
            <a:off x="6456000" y="540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Rechte verbindingslijn met pijl 315">
            <a:extLst>
              <a:ext uri="{FF2B5EF4-FFF2-40B4-BE49-F238E27FC236}">
                <a16:creationId xmlns:a16="http://schemas.microsoft.com/office/drawing/2014/main" id="{95D7FB1D-A9A5-4E55-B30D-52699B8880F9}"/>
              </a:ext>
            </a:extLst>
          </p:cNvPr>
          <p:cNvCxnSpPr>
            <a:cxnSpLocks/>
          </p:cNvCxnSpPr>
          <p:nvPr/>
        </p:nvCxnSpPr>
        <p:spPr>
          <a:xfrm flipV="1">
            <a:off x="9940832" y="1629001"/>
            <a:ext cx="0" cy="359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kstvak 316">
            <a:extLst>
              <a:ext uri="{FF2B5EF4-FFF2-40B4-BE49-F238E27FC236}">
                <a16:creationId xmlns:a16="http://schemas.microsoft.com/office/drawing/2014/main" id="{8CC4888C-2543-4FB9-9CD7-B952F9411DC8}"/>
              </a:ext>
            </a:extLst>
          </p:cNvPr>
          <p:cNvSpPr txBox="1"/>
          <p:nvPr/>
        </p:nvSpPr>
        <p:spPr>
          <a:xfrm rot="5400000">
            <a:off x="8933988" y="3328390"/>
            <a:ext cx="2024999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HEADER COUNT</a:t>
            </a:r>
          </a:p>
        </p:txBody>
      </p:sp>
      <p:sp>
        <p:nvSpPr>
          <p:cNvPr id="320" name="Tekstvak 319">
            <a:extLst>
              <a:ext uri="{FF2B5EF4-FFF2-40B4-BE49-F238E27FC236}">
                <a16:creationId xmlns:a16="http://schemas.microsoft.com/office/drawing/2014/main" id="{32950BB4-0D2B-46F7-8038-14A3D26E21B8}"/>
              </a:ext>
            </a:extLst>
          </p:cNvPr>
          <p:cNvSpPr txBox="1"/>
          <p:nvPr/>
        </p:nvSpPr>
        <p:spPr>
          <a:xfrm>
            <a:off x="1776000" y="99000"/>
            <a:ext cx="1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VRAM </a:t>
            </a:r>
            <a:br>
              <a:rPr lang="en-US" sz="1600" b="1" dirty="0"/>
            </a:br>
            <a:r>
              <a:rPr lang="en-US" sz="1600" b="1" dirty="0"/>
              <a:t>HEAP Design</a:t>
            </a:r>
          </a:p>
        </p:txBody>
      </p:sp>
      <p:pic>
        <p:nvPicPr>
          <p:cNvPr id="321" name="Picture 2">
            <a:extLst>
              <a:ext uri="{FF2B5EF4-FFF2-40B4-BE49-F238E27FC236}">
                <a16:creationId xmlns:a16="http://schemas.microsoft.com/office/drawing/2014/main" id="{601C5A0F-A075-4630-8EE8-61CAD39D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Rechthoek 325">
            <a:extLst>
              <a:ext uri="{FF2B5EF4-FFF2-40B4-BE49-F238E27FC236}">
                <a16:creationId xmlns:a16="http://schemas.microsoft.com/office/drawing/2014/main" id="{BF645B5A-8B70-47FC-997D-B0FCF99A4751}"/>
              </a:ext>
            </a:extLst>
          </p:cNvPr>
          <p:cNvSpPr/>
          <p:nvPr/>
        </p:nvSpPr>
        <p:spPr>
          <a:xfrm>
            <a:off x="10236000" y="41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7" name="Rechthoek 326">
            <a:extLst>
              <a:ext uri="{FF2B5EF4-FFF2-40B4-BE49-F238E27FC236}">
                <a16:creationId xmlns:a16="http://schemas.microsoft.com/office/drawing/2014/main" id="{92719410-E2D2-47BD-A872-BD6B0D39603C}"/>
              </a:ext>
            </a:extLst>
          </p:cNvPr>
          <p:cNvSpPr/>
          <p:nvPr/>
        </p:nvSpPr>
        <p:spPr>
          <a:xfrm>
            <a:off x="10236000" y="45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8" name="Rechthoek 327">
            <a:extLst>
              <a:ext uri="{FF2B5EF4-FFF2-40B4-BE49-F238E27FC236}">
                <a16:creationId xmlns:a16="http://schemas.microsoft.com/office/drawing/2014/main" id="{758688E8-E593-406F-BC50-CEDC215375D7}"/>
              </a:ext>
            </a:extLst>
          </p:cNvPr>
          <p:cNvSpPr/>
          <p:nvPr/>
        </p:nvSpPr>
        <p:spPr>
          <a:xfrm>
            <a:off x="10236000" y="48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120" name="Rechthoek 278">
            <a:extLst>
              <a:ext uri="{FF2B5EF4-FFF2-40B4-BE49-F238E27FC236}">
                <a16:creationId xmlns:a16="http://schemas.microsoft.com/office/drawing/2014/main" id="{669EA1B4-5DBB-4347-8304-C6FB1DC84E67}"/>
              </a:ext>
            </a:extLst>
          </p:cNvPr>
          <p:cNvSpPr/>
          <p:nvPr/>
        </p:nvSpPr>
        <p:spPr>
          <a:xfrm>
            <a:off x="471000" y="1719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21" name="Tekstvak 189">
            <a:extLst>
              <a:ext uri="{FF2B5EF4-FFF2-40B4-BE49-F238E27FC236}">
                <a16:creationId xmlns:a16="http://schemas.microsoft.com/office/drawing/2014/main" id="{65BAB5EF-9FCF-4A2C-ABB0-A918BEF7D2A2}"/>
              </a:ext>
            </a:extLst>
          </p:cNvPr>
          <p:cNvSpPr txBox="1"/>
          <p:nvPr/>
        </p:nvSpPr>
        <p:spPr>
          <a:xfrm>
            <a:off x="831000" y="207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122" name="Tekstvak 218">
            <a:extLst>
              <a:ext uri="{FF2B5EF4-FFF2-40B4-BE49-F238E27FC236}">
                <a16:creationId xmlns:a16="http://schemas.microsoft.com/office/drawing/2014/main" id="{51846F9E-F627-4092-A68F-D90D4C8ACBE8}"/>
              </a:ext>
            </a:extLst>
          </p:cNvPr>
          <p:cNvSpPr txBox="1"/>
          <p:nvPr/>
        </p:nvSpPr>
        <p:spPr>
          <a:xfrm>
            <a:off x="471000" y="243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NEXT: 0 to 1023</a:t>
            </a:r>
            <a:endParaRPr lang="en-US" sz="1050" dirty="0"/>
          </a:p>
        </p:txBody>
      </p:sp>
      <p:sp>
        <p:nvSpPr>
          <p:cNvPr id="128" name="Tekstvak 235">
            <a:extLst>
              <a:ext uri="{FF2B5EF4-FFF2-40B4-BE49-F238E27FC236}">
                <a16:creationId xmlns:a16="http://schemas.microsoft.com/office/drawing/2014/main" id="{B6D86A31-C361-443F-8927-45E2A48DF0C5}"/>
              </a:ext>
            </a:extLst>
          </p:cNvPr>
          <p:cNvSpPr txBox="1"/>
          <p:nvPr/>
        </p:nvSpPr>
        <p:spPr>
          <a:xfrm>
            <a:off x="471000" y="279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0 to 1023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29" name="Tekstvak 238">
            <a:extLst>
              <a:ext uri="{FF2B5EF4-FFF2-40B4-BE49-F238E27FC236}">
                <a16:creationId xmlns:a16="http://schemas.microsoft.com/office/drawing/2014/main" id="{4BE792A5-4A95-4BB6-99AE-0531DD6C6192}"/>
              </a:ext>
            </a:extLst>
          </p:cNvPr>
          <p:cNvSpPr txBox="1"/>
          <p:nvPr/>
        </p:nvSpPr>
        <p:spPr>
          <a:xfrm>
            <a:off x="1011000" y="1719000"/>
            <a:ext cx="234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OFFSET:15-3</a:t>
            </a:r>
          </a:p>
        </p:txBody>
      </p:sp>
      <p:sp>
        <p:nvSpPr>
          <p:cNvPr id="130" name="Rechthoek 181">
            <a:extLst>
              <a:ext uri="{FF2B5EF4-FFF2-40B4-BE49-F238E27FC236}">
                <a16:creationId xmlns:a16="http://schemas.microsoft.com/office/drawing/2014/main" id="{43698815-22DF-4757-A719-F7A9486E016E}"/>
              </a:ext>
            </a:extLst>
          </p:cNvPr>
          <p:cNvSpPr/>
          <p:nvPr/>
        </p:nvSpPr>
        <p:spPr>
          <a:xfrm>
            <a:off x="471000" y="171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1" name="Rechthoek 193">
            <a:extLst>
              <a:ext uri="{FF2B5EF4-FFF2-40B4-BE49-F238E27FC236}">
                <a16:creationId xmlns:a16="http://schemas.microsoft.com/office/drawing/2014/main" id="{8B25ED6D-DB60-43D5-B168-A313AB3EA5FF}"/>
              </a:ext>
            </a:extLst>
          </p:cNvPr>
          <p:cNvSpPr/>
          <p:nvPr/>
        </p:nvSpPr>
        <p:spPr>
          <a:xfrm>
            <a:off x="651000" y="2079000"/>
            <a:ext cx="1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3" name="Tekstvak 175">
            <a:extLst>
              <a:ext uri="{FF2B5EF4-FFF2-40B4-BE49-F238E27FC236}">
                <a16:creationId xmlns:a16="http://schemas.microsoft.com/office/drawing/2014/main" id="{4149211B-6A82-4BCD-8B9A-0485A0801D60}"/>
              </a:ext>
            </a:extLst>
          </p:cNvPr>
          <p:cNvSpPr txBox="1"/>
          <p:nvPr/>
        </p:nvSpPr>
        <p:spPr>
          <a:xfrm>
            <a:off x="831000" y="1719000"/>
            <a:ext cx="18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BANK</a:t>
            </a:r>
            <a:endParaRPr lang="en-US" sz="500" spc="-120" dirty="0"/>
          </a:p>
        </p:txBody>
      </p:sp>
      <p:sp>
        <p:nvSpPr>
          <p:cNvPr id="134" name="Tekstvak 221">
            <a:extLst>
              <a:ext uri="{FF2B5EF4-FFF2-40B4-BE49-F238E27FC236}">
                <a16:creationId xmlns:a16="http://schemas.microsoft.com/office/drawing/2014/main" id="{C2CA165C-C144-4135-9784-E6FE687ED7B5}"/>
              </a:ext>
            </a:extLst>
          </p:cNvPr>
          <p:cNvSpPr txBox="1"/>
          <p:nvPr/>
        </p:nvSpPr>
        <p:spPr>
          <a:xfrm>
            <a:off x="471000" y="2079000"/>
            <a:ext cx="18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TYPE</a:t>
            </a:r>
            <a:endParaRPr lang="en-US" sz="1000" spc="-120" dirty="0"/>
          </a:p>
        </p:txBody>
      </p:sp>
      <p:sp>
        <p:nvSpPr>
          <p:cNvPr id="117" name="Rechthoek 261">
            <a:extLst>
              <a:ext uri="{FF2B5EF4-FFF2-40B4-BE49-F238E27FC236}">
                <a16:creationId xmlns:a16="http://schemas.microsoft.com/office/drawing/2014/main" id="{5E8620BE-256B-6A81-A8BE-6B4E3C086470}"/>
              </a:ext>
            </a:extLst>
          </p:cNvPr>
          <p:cNvSpPr/>
          <p:nvPr/>
        </p:nvSpPr>
        <p:spPr>
          <a:xfrm rot="16200000">
            <a:off x="3193500" y="45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</p:spTree>
    <p:extLst>
      <p:ext uri="{BB962C8B-B14F-4D97-AF65-F5344CB8AC3E}">
        <p14:creationId xmlns:p14="http://schemas.microsoft.com/office/powerpoint/2010/main" val="256923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kstvak 173">
            <a:extLst>
              <a:ext uri="{FF2B5EF4-FFF2-40B4-BE49-F238E27FC236}">
                <a16:creationId xmlns:a16="http://schemas.microsoft.com/office/drawing/2014/main" id="{4EAF3E52-82D1-4BEE-9C02-1A1E72CF0B3E}"/>
              </a:ext>
            </a:extLst>
          </p:cNvPr>
          <p:cNvSpPr txBox="1"/>
          <p:nvPr/>
        </p:nvSpPr>
        <p:spPr>
          <a:xfrm>
            <a:off x="5556000" y="21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5376000" y="1044000"/>
            <a:ext cx="0" cy="14400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5125886" y="1633075"/>
            <a:ext cx="495649" cy="200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8 BYTES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A92F35BC-9C8A-4AEC-BFB5-D0B04414D9BC}"/>
              </a:ext>
            </a:extLst>
          </p:cNvPr>
          <p:cNvSpPr/>
          <p:nvPr/>
        </p:nvSpPr>
        <p:spPr>
          <a:xfrm>
            <a:off x="5556000" y="1044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FC6F7542-90CD-44F0-94D5-F6D2FFEFC1F2}"/>
              </a:ext>
            </a:extLst>
          </p:cNvPr>
          <p:cNvSpPr/>
          <p:nvPr/>
        </p:nvSpPr>
        <p:spPr>
          <a:xfrm>
            <a:off x="5556000" y="549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 err="1"/>
              <a:t>vera_heap_index_t</a:t>
            </a:r>
            <a:r>
              <a:rPr lang="en-US" sz="1200" b="1" dirty="0"/>
              <a:t> typedef</a:t>
            </a: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0DF15F0F-9DA2-4E38-982E-70F03721CD70}"/>
              </a:ext>
            </a:extLst>
          </p:cNvPr>
          <p:cNvSpPr txBox="1"/>
          <p:nvPr/>
        </p:nvSpPr>
        <p:spPr>
          <a:xfrm>
            <a:off x="57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23" name="Tekstvak 122">
            <a:extLst>
              <a:ext uri="{FF2B5EF4-FFF2-40B4-BE49-F238E27FC236}">
                <a16:creationId xmlns:a16="http://schemas.microsoft.com/office/drawing/2014/main" id="{D4ED8C2C-5690-41CD-A53D-7C0852DA5F7C}"/>
              </a:ext>
            </a:extLst>
          </p:cNvPr>
          <p:cNvSpPr txBox="1"/>
          <p:nvPr/>
        </p:nvSpPr>
        <p:spPr>
          <a:xfrm>
            <a:off x="59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A148B19F-BE3F-4C9B-AD05-B6A548974DD6}"/>
              </a:ext>
            </a:extLst>
          </p:cNvPr>
          <p:cNvSpPr txBox="1"/>
          <p:nvPr/>
        </p:nvSpPr>
        <p:spPr>
          <a:xfrm>
            <a:off x="60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F20A4604-5E77-4D82-85CC-9DC8DE75B86C}"/>
              </a:ext>
            </a:extLst>
          </p:cNvPr>
          <p:cNvSpPr txBox="1"/>
          <p:nvPr/>
        </p:nvSpPr>
        <p:spPr>
          <a:xfrm>
            <a:off x="62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26" name="Tekstvak 125">
            <a:extLst>
              <a:ext uri="{FF2B5EF4-FFF2-40B4-BE49-F238E27FC236}">
                <a16:creationId xmlns:a16="http://schemas.microsoft.com/office/drawing/2014/main" id="{E5625D7D-3BD7-4EFA-ADB1-A9694D3EE527}"/>
              </a:ext>
            </a:extLst>
          </p:cNvPr>
          <p:cNvSpPr txBox="1"/>
          <p:nvPr/>
        </p:nvSpPr>
        <p:spPr>
          <a:xfrm>
            <a:off x="64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B81D779B-2232-4B63-856B-AA11AB9190D4}"/>
              </a:ext>
            </a:extLst>
          </p:cNvPr>
          <p:cNvSpPr txBox="1"/>
          <p:nvPr/>
        </p:nvSpPr>
        <p:spPr>
          <a:xfrm>
            <a:off x="66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128" name="Tekstvak 127">
            <a:extLst>
              <a:ext uri="{FF2B5EF4-FFF2-40B4-BE49-F238E27FC236}">
                <a16:creationId xmlns:a16="http://schemas.microsoft.com/office/drawing/2014/main" id="{01CFE121-58B6-4E42-AB37-3439DE9E7C7E}"/>
              </a:ext>
            </a:extLst>
          </p:cNvPr>
          <p:cNvSpPr txBox="1"/>
          <p:nvPr/>
        </p:nvSpPr>
        <p:spPr>
          <a:xfrm>
            <a:off x="68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ECD26D28-DFB3-4531-85C4-FCD66C95784E}"/>
              </a:ext>
            </a:extLst>
          </p:cNvPr>
          <p:cNvSpPr txBox="1"/>
          <p:nvPr/>
        </p:nvSpPr>
        <p:spPr>
          <a:xfrm>
            <a:off x="69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130" name="Tekstvak 129">
            <a:extLst>
              <a:ext uri="{FF2B5EF4-FFF2-40B4-BE49-F238E27FC236}">
                <a16:creationId xmlns:a16="http://schemas.microsoft.com/office/drawing/2014/main" id="{ECF52B22-30C6-4B47-BC19-1AA054A0B306}"/>
              </a:ext>
            </a:extLst>
          </p:cNvPr>
          <p:cNvSpPr txBox="1"/>
          <p:nvPr/>
        </p:nvSpPr>
        <p:spPr>
          <a:xfrm>
            <a:off x="71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131" name="Tekstvak 130">
            <a:extLst>
              <a:ext uri="{FF2B5EF4-FFF2-40B4-BE49-F238E27FC236}">
                <a16:creationId xmlns:a16="http://schemas.microsoft.com/office/drawing/2014/main" id="{069D8730-2F3E-4785-9FBA-0B021E672A59}"/>
              </a:ext>
            </a:extLst>
          </p:cNvPr>
          <p:cNvSpPr txBox="1"/>
          <p:nvPr/>
        </p:nvSpPr>
        <p:spPr>
          <a:xfrm>
            <a:off x="73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6F43DCB6-CCF7-437D-8F1E-18558DC085F4}"/>
              </a:ext>
            </a:extLst>
          </p:cNvPr>
          <p:cNvSpPr txBox="1"/>
          <p:nvPr/>
        </p:nvSpPr>
        <p:spPr>
          <a:xfrm>
            <a:off x="75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A40E6CEF-D973-49D3-9972-1AEC710702DB}"/>
              </a:ext>
            </a:extLst>
          </p:cNvPr>
          <p:cNvSpPr txBox="1"/>
          <p:nvPr/>
        </p:nvSpPr>
        <p:spPr>
          <a:xfrm>
            <a:off x="77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134" name="Tekstvak 133">
            <a:extLst>
              <a:ext uri="{FF2B5EF4-FFF2-40B4-BE49-F238E27FC236}">
                <a16:creationId xmlns:a16="http://schemas.microsoft.com/office/drawing/2014/main" id="{19DAAE65-8D3D-40B8-A409-0F91A1CC96E4}"/>
              </a:ext>
            </a:extLst>
          </p:cNvPr>
          <p:cNvSpPr txBox="1"/>
          <p:nvPr/>
        </p:nvSpPr>
        <p:spPr>
          <a:xfrm>
            <a:off x="78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135" name="Tekstvak 134">
            <a:extLst>
              <a:ext uri="{FF2B5EF4-FFF2-40B4-BE49-F238E27FC236}">
                <a16:creationId xmlns:a16="http://schemas.microsoft.com/office/drawing/2014/main" id="{FB4D43E7-F13A-4D3F-BDDE-AA723EF83370}"/>
              </a:ext>
            </a:extLst>
          </p:cNvPr>
          <p:cNvSpPr txBox="1"/>
          <p:nvPr/>
        </p:nvSpPr>
        <p:spPr>
          <a:xfrm>
            <a:off x="80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145" name="Tekstvak 144">
            <a:extLst>
              <a:ext uri="{FF2B5EF4-FFF2-40B4-BE49-F238E27FC236}">
                <a16:creationId xmlns:a16="http://schemas.microsoft.com/office/drawing/2014/main" id="{FBB7E430-5603-4299-86D4-7F939C2B7989}"/>
              </a:ext>
            </a:extLst>
          </p:cNvPr>
          <p:cNvSpPr txBox="1"/>
          <p:nvPr/>
        </p:nvSpPr>
        <p:spPr>
          <a:xfrm>
            <a:off x="55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148" name="Tekstvak 147">
            <a:extLst>
              <a:ext uri="{FF2B5EF4-FFF2-40B4-BE49-F238E27FC236}">
                <a16:creationId xmlns:a16="http://schemas.microsoft.com/office/drawing/2014/main" id="{6DFC8278-F24F-4E6A-8B8D-9CDFD651922B}"/>
              </a:ext>
            </a:extLst>
          </p:cNvPr>
          <p:cNvSpPr txBox="1"/>
          <p:nvPr/>
        </p:nvSpPr>
        <p:spPr>
          <a:xfrm>
            <a:off x="82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7" name="Vierkante haken 6">
            <a:extLst>
              <a:ext uri="{FF2B5EF4-FFF2-40B4-BE49-F238E27FC236}">
                <a16:creationId xmlns:a16="http://schemas.microsoft.com/office/drawing/2014/main" id="{A374900D-DCBC-4743-96C0-28EBA380C464}"/>
              </a:ext>
            </a:extLst>
          </p:cNvPr>
          <p:cNvSpPr/>
          <p:nvPr/>
        </p:nvSpPr>
        <p:spPr>
          <a:xfrm>
            <a:off x="8976000" y="2889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packed offset fits in 16 bits, reducing memory consumption.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packed format allows to add or subtract easily banking offsets.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DAE93B3-4C96-4A2E-A357-E7060487D782}"/>
              </a:ext>
            </a:extLst>
          </p:cNvPr>
          <p:cNvSpPr txBox="1"/>
          <p:nvPr/>
        </p:nvSpPr>
        <p:spPr>
          <a:xfrm>
            <a:off x="5556000" y="2799000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offset</a:t>
            </a:r>
          </a:p>
        </p:txBody>
      </p:sp>
      <p:sp>
        <p:nvSpPr>
          <p:cNvPr id="187" name="Tekstvak 186">
            <a:extLst>
              <a:ext uri="{FF2B5EF4-FFF2-40B4-BE49-F238E27FC236}">
                <a16:creationId xmlns:a16="http://schemas.microsoft.com/office/drawing/2014/main" id="{B2BFDEDD-6A55-48BC-AFF0-681EF226A2AD}"/>
              </a:ext>
            </a:extLst>
          </p:cNvPr>
          <p:cNvSpPr txBox="1"/>
          <p:nvPr/>
        </p:nvSpPr>
        <p:spPr>
          <a:xfrm>
            <a:off x="5556000" y="401400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size</a:t>
            </a:r>
          </a:p>
        </p:txBody>
      </p:sp>
      <p:sp>
        <p:nvSpPr>
          <p:cNvPr id="200" name="Vierkante haken 199">
            <a:extLst>
              <a:ext uri="{FF2B5EF4-FFF2-40B4-BE49-F238E27FC236}">
                <a16:creationId xmlns:a16="http://schemas.microsoft.com/office/drawing/2014/main" id="{F532576D-42EA-4D67-BED5-E8A7947582AE}"/>
              </a:ext>
            </a:extLst>
          </p:cNvPr>
          <p:cNvSpPr/>
          <p:nvPr/>
        </p:nvSpPr>
        <p:spPr>
          <a:xfrm>
            <a:off x="8976000" y="4104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A size of max $20000 bytes can be allocated.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packet size fits in 16 bits, again allowing for easy </a:t>
            </a:r>
            <a:r>
              <a:rPr lang="en-US" sz="1100" dirty="0" err="1"/>
              <a:t>maths</a:t>
            </a:r>
            <a:r>
              <a:rPr lang="en-US" sz="1100" dirty="0"/>
              <a:t>.</a:t>
            </a:r>
          </a:p>
        </p:txBody>
      </p:sp>
      <p:sp>
        <p:nvSpPr>
          <p:cNvPr id="201" name="Tekstvak 200">
            <a:extLst>
              <a:ext uri="{FF2B5EF4-FFF2-40B4-BE49-F238E27FC236}">
                <a16:creationId xmlns:a16="http://schemas.microsoft.com/office/drawing/2014/main" id="{BBD76196-1146-4CCD-AF4F-23E0DF480410}"/>
              </a:ext>
            </a:extLst>
          </p:cNvPr>
          <p:cNvSpPr txBox="1"/>
          <p:nvPr/>
        </p:nvSpPr>
        <p:spPr>
          <a:xfrm>
            <a:off x="57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02" name="Tekstvak 201">
            <a:extLst>
              <a:ext uri="{FF2B5EF4-FFF2-40B4-BE49-F238E27FC236}">
                <a16:creationId xmlns:a16="http://schemas.microsoft.com/office/drawing/2014/main" id="{41F728D3-85AE-4067-A58B-DF334DDC4757}"/>
              </a:ext>
            </a:extLst>
          </p:cNvPr>
          <p:cNvSpPr txBox="1"/>
          <p:nvPr/>
        </p:nvSpPr>
        <p:spPr>
          <a:xfrm>
            <a:off x="59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03" name="Tekstvak 202">
            <a:extLst>
              <a:ext uri="{FF2B5EF4-FFF2-40B4-BE49-F238E27FC236}">
                <a16:creationId xmlns:a16="http://schemas.microsoft.com/office/drawing/2014/main" id="{5CF3306C-7CA1-440C-839E-4DFF482F721A}"/>
              </a:ext>
            </a:extLst>
          </p:cNvPr>
          <p:cNvSpPr txBox="1"/>
          <p:nvPr/>
        </p:nvSpPr>
        <p:spPr>
          <a:xfrm>
            <a:off x="60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04" name="Tekstvak 203">
            <a:extLst>
              <a:ext uri="{FF2B5EF4-FFF2-40B4-BE49-F238E27FC236}">
                <a16:creationId xmlns:a16="http://schemas.microsoft.com/office/drawing/2014/main" id="{B1E712AD-F122-4BE0-97A4-2F1567F5AB47}"/>
              </a:ext>
            </a:extLst>
          </p:cNvPr>
          <p:cNvSpPr txBox="1"/>
          <p:nvPr/>
        </p:nvSpPr>
        <p:spPr>
          <a:xfrm>
            <a:off x="62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05" name="Tekstvak 204">
            <a:extLst>
              <a:ext uri="{FF2B5EF4-FFF2-40B4-BE49-F238E27FC236}">
                <a16:creationId xmlns:a16="http://schemas.microsoft.com/office/drawing/2014/main" id="{0C6823BC-91AB-4B69-B653-340D203464A3}"/>
              </a:ext>
            </a:extLst>
          </p:cNvPr>
          <p:cNvSpPr txBox="1"/>
          <p:nvPr/>
        </p:nvSpPr>
        <p:spPr>
          <a:xfrm>
            <a:off x="64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06" name="Tekstvak 205">
            <a:extLst>
              <a:ext uri="{FF2B5EF4-FFF2-40B4-BE49-F238E27FC236}">
                <a16:creationId xmlns:a16="http://schemas.microsoft.com/office/drawing/2014/main" id="{D1FFBA1B-8915-4E8F-A800-827FFDB49F27}"/>
              </a:ext>
            </a:extLst>
          </p:cNvPr>
          <p:cNvSpPr txBox="1"/>
          <p:nvPr/>
        </p:nvSpPr>
        <p:spPr>
          <a:xfrm>
            <a:off x="66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08" name="Tekstvak 207">
            <a:extLst>
              <a:ext uri="{FF2B5EF4-FFF2-40B4-BE49-F238E27FC236}">
                <a16:creationId xmlns:a16="http://schemas.microsoft.com/office/drawing/2014/main" id="{E5FAE1CA-5BF5-4B96-8D32-AAAC76929042}"/>
              </a:ext>
            </a:extLst>
          </p:cNvPr>
          <p:cNvSpPr txBox="1"/>
          <p:nvPr/>
        </p:nvSpPr>
        <p:spPr>
          <a:xfrm>
            <a:off x="68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09" name="Tekstvak 208">
            <a:extLst>
              <a:ext uri="{FF2B5EF4-FFF2-40B4-BE49-F238E27FC236}">
                <a16:creationId xmlns:a16="http://schemas.microsoft.com/office/drawing/2014/main" id="{431600E3-806F-4D26-A1D5-5FF30911AF25}"/>
              </a:ext>
            </a:extLst>
          </p:cNvPr>
          <p:cNvSpPr txBox="1"/>
          <p:nvPr/>
        </p:nvSpPr>
        <p:spPr>
          <a:xfrm>
            <a:off x="69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10" name="Tekstvak 209">
            <a:extLst>
              <a:ext uri="{FF2B5EF4-FFF2-40B4-BE49-F238E27FC236}">
                <a16:creationId xmlns:a16="http://schemas.microsoft.com/office/drawing/2014/main" id="{60A75563-9CAF-4A9F-AF9E-079B2224AB77}"/>
              </a:ext>
            </a:extLst>
          </p:cNvPr>
          <p:cNvSpPr txBox="1"/>
          <p:nvPr/>
        </p:nvSpPr>
        <p:spPr>
          <a:xfrm>
            <a:off x="71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11" name="Tekstvak 210">
            <a:extLst>
              <a:ext uri="{FF2B5EF4-FFF2-40B4-BE49-F238E27FC236}">
                <a16:creationId xmlns:a16="http://schemas.microsoft.com/office/drawing/2014/main" id="{6A9624D3-8E18-4D23-B59C-E28A50E968A6}"/>
              </a:ext>
            </a:extLst>
          </p:cNvPr>
          <p:cNvSpPr txBox="1"/>
          <p:nvPr/>
        </p:nvSpPr>
        <p:spPr>
          <a:xfrm>
            <a:off x="73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12" name="Tekstvak 211">
            <a:extLst>
              <a:ext uri="{FF2B5EF4-FFF2-40B4-BE49-F238E27FC236}">
                <a16:creationId xmlns:a16="http://schemas.microsoft.com/office/drawing/2014/main" id="{FF8A76CA-EBC9-46D9-B157-925430F732A0}"/>
              </a:ext>
            </a:extLst>
          </p:cNvPr>
          <p:cNvSpPr txBox="1"/>
          <p:nvPr/>
        </p:nvSpPr>
        <p:spPr>
          <a:xfrm>
            <a:off x="75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13" name="Tekstvak 212">
            <a:extLst>
              <a:ext uri="{FF2B5EF4-FFF2-40B4-BE49-F238E27FC236}">
                <a16:creationId xmlns:a16="http://schemas.microsoft.com/office/drawing/2014/main" id="{A6104483-D0AC-40FA-AF0B-DDD5AB73F027}"/>
              </a:ext>
            </a:extLst>
          </p:cNvPr>
          <p:cNvSpPr txBox="1"/>
          <p:nvPr/>
        </p:nvSpPr>
        <p:spPr>
          <a:xfrm>
            <a:off x="77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14" name="Tekstvak 213">
            <a:extLst>
              <a:ext uri="{FF2B5EF4-FFF2-40B4-BE49-F238E27FC236}">
                <a16:creationId xmlns:a16="http://schemas.microsoft.com/office/drawing/2014/main" id="{7BA08E88-3E5F-4D80-8E4A-2049EC7D7C00}"/>
              </a:ext>
            </a:extLst>
          </p:cNvPr>
          <p:cNvSpPr txBox="1"/>
          <p:nvPr/>
        </p:nvSpPr>
        <p:spPr>
          <a:xfrm>
            <a:off x="78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15" name="Tekstvak 214">
            <a:extLst>
              <a:ext uri="{FF2B5EF4-FFF2-40B4-BE49-F238E27FC236}">
                <a16:creationId xmlns:a16="http://schemas.microsoft.com/office/drawing/2014/main" id="{91A179A6-C06E-4875-A085-FB3AB17CD64F}"/>
              </a:ext>
            </a:extLst>
          </p:cNvPr>
          <p:cNvSpPr txBox="1"/>
          <p:nvPr/>
        </p:nvSpPr>
        <p:spPr>
          <a:xfrm>
            <a:off x="80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16" name="Tekstvak 215">
            <a:extLst>
              <a:ext uri="{FF2B5EF4-FFF2-40B4-BE49-F238E27FC236}">
                <a16:creationId xmlns:a16="http://schemas.microsoft.com/office/drawing/2014/main" id="{29B1EE15-7C27-4BFB-B3BB-633CB82E686C}"/>
              </a:ext>
            </a:extLst>
          </p:cNvPr>
          <p:cNvSpPr txBox="1"/>
          <p:nvPr/>
        </p:nvSpPr>
        <p:spPr>
          <a:xfrm>
            <a:off x="55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7" name="Tekstvak 236">
            <a:extLst>
              <a:ext uri="{FF2B5EF4-FFF2-40B4-BE49-F238E27FC236}">
                <a16:creationId xmlns:a16="http://schemas.microsoft.com/office/drawing/2014/main" id="{335AE055-2D12-4F1D-8BBB-8C510C115B63}"/>
              </a:ext>
            </a:extLst>
          </p:cNvPr>
          <p:cNvSpPr txBox="1"/>
          <p:nvPr/>
        </p:nvSpPr>
        <p:spPr>
          <a:xfrm>
            <a:off x="82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F2B0C4F-9CFE-484A-B44E-B40FCFEA9ABF}"/>
              </a:ext>
            </a:extLst>
          </p:cNvPr>
          <p:cNvSpPr txBox="1"/>
          <p:nvPr/>
        </p:nvSpPr>
        <p:spPr>
          <a:xfrm>
            <a:off x="921000" y="1494000"/>
            <a:ext cx="4005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CX16 VERA VRAM has $20000 bytes.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lvl="1"/>
            <a:endParaRPr lang="en-US" sz="10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$20000 bytes addressable memory requires 17 bits: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An </a:t>
            </a:r>
            <a:r>
              <a:rPr lang="en-US" sz="1100" b="1" dirty="0"/>
              <a:t>alignment of each heap block to 8 bytes, </a:t>
            </a:r>
            <a:r>
              <a:rPr lang="en-US" sz="1100" dirty="0"/>
              <a:t>Resulting in a </a:t>
            </a:r>
            <a:r>
              <a:rPr lang="en-US" sz="1100" b="1" dirty="0"/>
              <a:t>packed 16 bits </a:t>
            </a:r>
            <a:r>
              <a:rPr lang="en-US" sz="1100" dirty="0"/>
              <a:t>containing the offset of each memory block in the CX16 VRAM.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Resulting in a packet 16 bits, containing the size of each memory block in the CX16 VRAM.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4FEAF251-1C4D-49A0-B554-79BF97EC42E0}"/>
              </a:ext>
            </a:extLst>
          </p:cNvPr>
          <p:cNvSpPr txBox="1"/>
          <p:nvPr/>
        </p:nvSpPr>
        <p:spPr>
          <a:xfrm>
            <a:off x="21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E4486131-DFEA-4841-B74F-610E6D5960B7}"/>
              </a:ext>
            </a:extLst>
          </p:cNvPr>
          <p:cNvSpPr txBox="1"/>
          <p:nvPr/>
        </p:nvSpPr>
        <p:spPr>
          <a:xfrm>
            <a:off x="23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45" name="Tekstvak 244">
            <a:extLst>
              <a:ext uri="{FF2B5EF4-FFF2-40B4-BE49-F238E27FC236}">
                <a16:creationId xmlns:a16="http://schemas.microsoft.com/office/drawing/2014/main" id="{F9674D5A-58AB-4DD7-ABAD-0B69B0D02569}"/>
              </a:ext>
            </a:extLst>
          </p:cNvPr>
          <p:cNvSpPr txBox="1"/>
          <p:nvPr/>
        </p:nvSpPr>
        <p:spPr>
          <a:xfrm>
            <a:off x="24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46" name="Tekstvak 245">
            <a:extLst>
              <a:ext uri="{FF2B5EF4-FFF2-40B4-BE49-F238E27FC236}">
                <a16:creationId xmlns:a16="http://schemas.microsoft.com/office/drawing/2014/main" id="{7FD43C1F-D5F9-4EC9-8E66-7A2094039D96}"/>
              </a:ext>
            </a:extLst>
          </p:cNvPr>
          <p:cNvSpPr txBox="1"/>
          <p:nvPr/>
        </p:nvSpPr>
        <p:spPr>
          <a:xfrm>
            <a:off x="26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B28A89F3-3072-4CE3-84AA-9F4E9EA50E8C}"/>
              </a:ext>
            </a:extLst>
          </p:cNvPr>
          <p:cNvSpPr txBox="1"/>
          <p:nvPr/>
        </p:nvSpPr>
        <p:spPr>
          <a:xfrm>
            <a:off x="28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0D31D9D3-80E5-400A-9163-CE2477127AF4}"/>
              </a:ext>
            </a:extLst>
          </p:cNvPr>
          <p:cNvSpPr txBox="1"/>
          <p:nvPr/>
        </p:nvSpPr>
        <p:spPr>
          <a:xfrm>
            <a:off x="30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2E588AB2-1A1B-4D68-AAE8-EC51687155FE}"/>
              </a:ext>
            </a:extLst>
          </p:cNvPr>
          <p:cNvSpPr txBox="1"/>
          <p:nvPr/>
        </p:nvSpPr>
        <p:spPr>
          <a:xfrm>
            <a:off x="32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50" name="Tekstvak 249">
            <a:extLst>
              <a:ext uri="{FF2B5EF4-FFF2-40B4-BE49-F238E27FC236}">
                <a16:creationId xmlns:a16="http://schemas.microsoft.com/office/drawing/2014/main" id="{48B48162-7877-4D8D-B157-2DEF29D976BC}"/>
              </a:ext>
            </a:extLst>
          </p:cNvPr>
          <p:cNvSpPr txBox="1"/>
          <p:nvPr/>
        </p:nvSpPr>
        <p:spPr>
          <a:xfrm>
            <a:off x="33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51" name="Tekstvak 250">
            <a:extLst>
              <a:ext uri="{FF2B5EF4-FFF2-40B4-BE49-F238E27FC236}">
                <a16:creationId xmlns:a16="http://schemas.microsoft.com/office/drawing/2014/main" id="{869C5D5D-6213-45C8-BD5C-FD9013D5816C}"/>
              </a:ext>
            </a:extLst>
          </p:cNvPr>
          <p:cNvSpPr txBox="1"/>
          <p:nvPr/>
        </p:nvSpPr>
        <p:spPr>
          <a:xfrm>
            <a:off x="35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3ECC6977-F316-4C31-A527-5918FB8B8C87}"/>
              </a:ext>
            </a:extLst>
          </p:cNvPr>
          <p:cNvSpPr txBox="1"/>
          <p:nvPr/>
        </p:nvSpPr>
        <p:spPr>
          <a:xfrm>
            <a:off x="37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53" name="Tekstvak 252">
            <a:extLst>
              <a:ext uri="{FF2B5EF4-FFF2-40B4-BE49-F238E27FC236}">
                <a16:creationId xmlns:a16="http://schemas.microsoft.com/office/drawing/2014/main" id="{87E28905-C65E-4802-B6AB-9F03743EB9ED}"/>
              </a:ext>
            </a:extLst>
          </p:cNvPr>
          <p:cNvSpPr txBox="1"/>
          <p:nvPr/>
        </p:nvSpPr>
        <p:spPr>
          <a:xfrm>
            <a:off x="39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54" name="Tekstvak 253">
            <a:extLst>
              <a:ext uri="{FF2B5EF4-FFF2-40B4-BE49-F238E27FC236}">
                <a16:creationId xmlns:a16="http://schemas.microsoft.com/office/drawing/2014/main" id="{EE4125A3-3815-4CE0-9ADD-9D75F3309F85}"/>
              </a:ext>
            </a:extLst>
          </p:cNvPr>
          <p:cNvSpPr txBox="1"/>
          <p:nvPr/>
        </p:nvSpPr>
        <p:spPr>
          <a:xfrm>
            <a:off x="41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55" name="Tekstvak 254">
            <a:extLst>
              <a:ext uri="{FF2B5EF4-FFF2-40B4-BE49-F238E27FC236}">
                <a16:creationId xmlns:a16="http://schemas.microsoft.com/office/drawing/2014/main" id="{5D3B20AB-565C-4636-9340-6945F83E7C39}"/>
              </a:ext>
            </a:extLst>
          </p:cNvPr>
          <p:cNvSpPr txBox="1"/>
          <p:nvPr/>
        </p:nvSpPr>
        <p:spPr>
          <a:xfrm>
            <a:off x="42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56" name="Tekstvak 255">
            <a:extLst>
              <a:ext uri="{FF2B5EF4-FFF2-40B4-BE49-F238E27FC236}">
                <a16:creationId xmlns:a16="http://schemas.microsoft.com/office/drawing/2014/main" id="{15A58065-04D5-49D3-BCFD-5B14C4A81948}"/>
              </a:ext>
            </a:extLst>
          </p:cNvPr>
          <p:cNvSpPr txBox="1"/>
          <p:nvPr/>
        </p:nvSpPr>
        <p:spPr>
          <a:xfrm>
            <a:off x="44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57" name="Tekstvak 256">
            <a:extLst>
              <a:ext uri="{FF2B5EF4-FFF2-40B4-BE49-F238E27FC236}">
                <a16:creationId xmlns:a16="http://schemas.microsoft.com/office/drawing/2014/main" id="{6B14A4A8-D656-480B-956C-F188C22E950A}"/>
              </a:ext>
            </a:extLst>
          </p:cNvPr>
          <p:cNvSpPr txBox="1"/>
          <p:nvPr/>
        </p:nvSpPr>
        <p:spPr>
          <a:xfrm>
            <a:off x="19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58" name="Tekstvak 257">
            <a:extLst>
              <a:ext uri="{FF2B5EF4-FFF2-40B4-BE49-F238E27FC236}">
                <a16:creationId xmlns:a16="http://schemas.microsoft.com/office/drawing/2014/main" id="{0386C34E-1C80-43FF-9636-6834701B11CF}"/>
              </a:ext>
            </a:extLst>
          </p:cNvPr>
          <p:cNvSpPr txBox="1"/>
          <p:nvPr/>
        </p:nvSpPr>
        <p:spPr>
          <a:xfrm>
            <a:off x="46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59" name="Tekstvak 258">
            <a:extLst>
              <a:ext uri="{FF2B5EF4-FFF2-40B4-BE49-F238E27FC236}">
                <a16:creationId xmlns:a16="http://schemas.microsoft.com/office/drawing/2014/main" id="{C732C891-DF30-4190-8A4F-26905BFA6114}"/>
              </a:ext>
            </a:extLst>
          </p:cNvPr>
          <p:cNvSpPr txBox="1"/>
          <p:nvPr/>
        </p:nvSpPr>
        <p:spPr>
          <a:xfrm>
            <a:off x="17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66" name="Tekstvak 265">
            <a:extLst>
              <a:ext uri="{FF2B5EF4-FFF2-40B4-BE49-F238E27FC236}">
                <a16:creationId xmlns:a16="http://schemas.microsoft.com/office/drawing/2014/main" id="{3160418F-D770-4B28-AB75-4F4F3BE4C725}"/>
              </a:ext>
            </a:extLst>
          </p:cNvPr>
          <p:cNvSpPr txBox="1"/>
          <p:nvPr/>
        </p:nvSpPr>
        <p:spPr>
          <a:xfrm>
            <a:off x="1956000" y="1944000"/>
            <a:ext cx="28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$10000 byte bank</a:t>
            </a:r>
          </a:p>
        </p:txBody>
      </p:sp>
      <p:sp>
        <p:nvSpPr>
          <p:cNvPr id="267" name="Tekstvak 266">
            <a:extLst>
              <a:ext uri="{FF2B5EF4-FFF2-40B4-BE49-F238E27FC236}">
                <a16:creationId xmlns:a16="http://schemas.microsoft.com/office/drawing/2014/main" id="{8C05D815-D44C-4864-9A70-E83EB8856180}"/>
              </a:ext>
            </a:extLst>
          </p:cNvPr>
          <p:cNvSpPr txBox="1"/>
          <p:nvPr/>
        </p:nvSpPr>
        <p:spPr>
          <a:xfrm>
            <a:off x="1776000" y="194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 dirty="0"/>
              <a:t>BANK</a:t>
            </a:r>
            <a:endParaRPr lang="en-US" sz="500" dirty="0"/>
          </a:p>
        </p:txBody>
      </p:sp>
      <p:sp>
        <p:nvSpPr>
          <p:cNvPr id="268" name="Tekstvak 267">
            <a:extLst>
              <a:ext uri="{FF2B5EF4-FFF2-40B4-BE49-F238E27FC236}">
                <a16:creationId xmlns:a16="http://schemas.microsoft.com/office/drawing/2014/main" id="{6C005822-897A-4F40-B635-0032287FFCDC}"/>
              </a:ext>
            </a:extLst>
          </p:cNvPr>
          <p:cNvSpPr txBox="1"/>
          <p:nvPr/>
        </p:nvSpPr>
        <p:spPr>
          <a:xfrm>
            <a:off x="21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69" name="Tekstvak 268">
            <a:extLst>
              <a:ext uri="{FF2B5EF4-FFF2-40B4-BE49-F238E27FC236}">
                <a16:creationId xmlns:a16="http://schemas.microsoft.com/office/drawing/2014/main" id="{D50DD1EA-FACD-4744-8284-B8234E9C9882}"/>
              </a:ext>
            </a:extLst>
          </p:cNvPr>
          <p:cNvSpPr txBox="1"/>
          <p:nvPr/>
        </p:nvSpPr>
        <p:spPr>
          <a:xfrm>
            <a:off x="23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70" name="Tekstvak 269">
            <a:extLst>
              <a:ext uri="{FF2B5EF4-FFF2-40B4-BE49-F238E27FC236}">
                <a16:creationId xmlns:a16="http://schemas.microsoft.com/office/drawing/2014/main" id="{01B9329F-FE8F-4A8F-9ECA-490A5DE26A01}"/>
              </a:ext>
            </a:extLst>
          </p:cNvPr>
          <p:cNvSpPr txBox="1"/>
          <p:nvPr/>
        </p:nvSpPr>
        <p:spPr>
          <a:xfrm>
            <a:off x="24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71" name="Tekstvak 270">
            <a:extLst>
              <a:ext uri="{FF2B5EF4-FFF2-40B4-BE49-F238E27FC236}">
                <a16:creationId xmlns:a16="http://schemas.microsoft.com/office/drawing/2014/main" id="{AB1A93C1-F166-44A1-B221-1D340B92D16B}"/>
              </a:ext>
            </a:extLst>
          </p:cNvPr>
          <p:cNvSpPr txBox="1"/>
          <p:nvPr/>
        </p:nvSpPr>
        <p:spPr>
          <a:xfrm>
            <a:off x="26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72" name="Tekstvak 271">
            <a:extLst>
              <a:ext uri="{FF2B5EF4-FFF2-40B4-BE49-F238E27FC236}">
                <a16:creationId xmlns:a16="http://schemas.microsoft.com/office/drawing/2014/main" id="{CF4DBD0D-8A68-436F-872C-AAD8035D14AE}"/>
              </a:ext>
            </a:extLst>
          </p:cNvPr>
          <p:cNvSpPr txBox="1"/>
          <p:nvPr/>
        </p:nvSpPr>
        <p:spPr>
          <a:xfrm>
            <a:off x="28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73" name="Tekstvak 272">
            <a:extLst>
              <a:ext uri="{FF2B5EF4-FFF2-40B4-BE49-F238E27FC236}">
                <a16:creationId xmlns:a16="http://schemas.microsoft.com/office/drawing/2014/main" id="{3B427250-3F8B-4DF9-88A1-358D23189D01}"/>
              </a:ext>
            </a:extLst>
          </p:cNvPr>
          <p:cNvSpPr txBox="1"/>
          <p:nvPr/>
        </p:nvSpPr>
        <p:spPr>
          <a:xfrm>
            <a:off x="30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74" name="Tekstvak 273">
            <a:extLst>
              <a:ext uri="{FF2B5EF4-FFF2-40B4-BE49-F238E27FC236}">
                <a16:creationId xmlns:a16="http://schemas.microsoft.com/office/drawing/2014/main" id="{E0E6E63F-A7FE-4531-9797-C423541C56DE}"/>
              </a:ext>
            </a:extLst>
          </p:cNvPr>
          <p:cNvSpPr txBox="1"/>
          <p:nvPr/>
        </p:nvSpPr>
        <p:spPr>
          <a:xfrm>
            <a:off x="32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75" name="Tekstvak 274">
            <a:extLst>
              <a:ext uri="{FF2B5EF4-FFF2-40B4-BE49-F238E27FC236}">
                <a16:creationId xmlns:a16="http://schemas.microsoft.com/office/drawing/2014/main" id="{367EB437-8918-46DE-88DC-3625DB178E35}"/>
              </a:ext>
            </a:extLst>
          </p:cNvPr>
          <p:cNvSpPr txBox="1"/>
          <p:nvPr/>
        </p:nvSpPr>
        <p:spPr>
          <a:xfrm>
            <a:off x="33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76" name="Tekstvak 275">
            <a:extLst>
              <a:ext uri="{FF2B5EF4-FFF2-40B4-BE49-F238E27FC236}">
                <a16:creationId xmlns:a16="http://schemas.microsoft.com/office/drawing/2014/main" id="{2BE8DB05-82EF-4F0D-B89A-C7D57617A429}"/>
              </a:ext>
            </a:extLst>
          </p:cNvPr>
          <p:cNvSpPr txBox="1"/>
          <p:nvPr/>
        </p:nvSpPr>
        <p:spPr>
          <a:xfrm>
            <a:off x="35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77" name="Tekstvak 276">
            <a:extLst>
              <a:ext uri="{FF2B5EF4-FFF2-40B4-BE49-F238E27FC236}">
                <a16:creationId xmlns:a16="http://schemas.microsoft.com/office/drawing/2014/main" id="{E78A49DB-C2FD-4ADC-B16F-6C654DBB83DD}"/>
              </a:ext>
            </a:extLst>
          </p:cNvPr>
          <p:cNvSpPr txBox="1"/>
          <p:nvPr/>
        </p:nvSpPr>
        <p:spPr>
          <a:xfrm>
            <a:off x="37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85" name="Tekstvak 284">
            <a:extLst>
              <a:ext uri="{FF2B5EF4-FFF2-40B4-BE49-F238E27FC236}">
                <a16:creationId xmlns:a16="http://schemas.microsoft.com/office/drawing/2014/main" id="{4B11849A-4249-4C64-B5A3-309F2D596DF3}"/>
              </a:ext>
            </a:extLst>
          </p:cNvPr>
          <p:cNvSpPr txBox="1"/>
          <p:nvPr/>
        </p:nvSpPr>
        <p:spPr>
          <a:xfrm>
            <a:off x="39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286" name="Tekstvak 285">
            <a:extLst>
              <a:ext uri="{FF2B5EF4-FFF2-40B4-BE49-F238E27FC236}">
                <a16:creationId xmlns:a16="http://schemas.microsoft.com/office/drawing/2014/main" id="{AF41B834-7DAC-4DEE-B284-4B2D086EA6E7}"/>
              </a:ext>
            </a:extLst>
          </p:cNvPr>
          <p:cNvSpPr txBox="1"/>
          <p:nvPr/>
        </p:nvSpPr>
        <p:spPr>
          <a:xfrm>
            <a:off x="19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7" name="Tekstvak 286">
            <a:extLst>
              <a:ext uri="{FF2B5EF4-FFF2-40B4-BE49-F238E27FC236}">
                <a16:creationId xmlns:a16="http://schemas.microsoft.com/office/drawing/2014/main" id="{633C9318-1CC9-4517-8C9D-5C1A07CA9E16}"/>
              </a:ext>
            </a:extLst>
          </p:cNvPr>
          <p:cNvSpPr txBox="1"/>
          <p:nvPr/>
        </p:nvSpPr>
        <p:spPr>
          <a:xfrm>
            <a:off x="41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288" name="Tekstvak 287">
            <a:extLst>
              <a:ext uri="{FF2B5EF4-FFF2-40B4-BE49-F238E27FC236}">
                <a16:creationId xmlns:a16="http://schemas.microsoft.com/office/drawing/2014/main" id="{2A6C6829-3D86-4F72-9FA3-DDCD0B1546E9}"/>
              </a:ext>
            </a:extLst>
          </p:cNvPr>
          <p:cNvSpPr txBox="1"/>
          <p:nvPr/>
        </p:nvSpPr>
        <p:spPr>
          <a:xfrm>
            <a:off x="17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96" name="Tekstvak 295">
            <a:extLst>
              <a:ext uri="{FF2B5EF4-FFF2-40B4-BE49-F238E27FC236}">
                <a16:creationId xmlns:a16="http://schemas.microsoft.com/office/drawing/2014/main" id="{DD41981C-4345-47B7-83CD-CC7948440244}"/>
              </a:ext>
            </a:extLst>
          </p:cNvPr>
          <p:cNvSpPr txBox="1"/>
          <p:nvPr/>
        </p:nvSpPr>
        <p:spPr>
          <a:xfrm>
            <a:off x="1956000" y="2934000"/>
            <a:ext cx="234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Each $10000 byte bank</a:t>
            </a:r>
            <a:br>
              <a:rPr lang="en-US" dirty="0"/>
            </a:br>
            <a:r>
              <a:rPr lang="en-US" dirty="0"/>
              <a:t>aligned to 8 bytes</a:t>
            </a:r>
          </a:p>
        </p:txBody>
      </p:sp>
      <p:sp>
        <p:nvSpPr>
          <p:cNvPr id="357" name="Tekstvak 356">
            <a:extLst>
              <a:ext uri="{FF2B5EF4-FFF2-40B4-BE49-F238E27FC236}">
                <a16:creationId xmlns:a16="http://schemas.microsoft.com/office/drawing/2014/main" id="{D5CD8612-EAAA-4DCD-8C53-4D9BF119F9B5}"/>
              </a:ext>
            </a:extLst>
          </p:cNvPr>
          <p:cNvSpPr txBox="1"/>
          <p:nvPr/>
        </p:nvSpPr>
        <p:spPr>
          <a:xfrm>
            <a:off x="42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58" name="Tekstvak 357">
            <a:extLst>
              <a:ext uri="{FF2B5EF4-FFF2-40B4-BE49-F238E27FC236}">
                <a16:creationId xmlns:a16="http://schemas.microsoft.com/office/drawing/2014/main" id="{F1B7F2FD-06E3-4A2C-B332-AF39B0403DF4}"/>
              </a:ext>
            </a:extLst>
          </p:cNvPr>
          <p:cNvSpPr txBox="1"/>
          <p:nvPr/>
        </p:nvSpPr>
        <p:spPr>
          <a:xfrm>
            <a:off x="44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359" name="Tekstvak 358">
            <a:extLst>
              <a:ext uri="{FF2B5EF4-FFF2-40B4-BE49-F238E27FC236}">
                <a16:creationId xmlns:a16="http://schemas.microsoft.com/office/drawing/2014/main" id="{3C279E9C-0150-494F-A503-05244F2E3DA5}"/>
              </a:ext>
            </a:extLst>
          </p:cNvPr>
          <p:cNvSpPr txBox="1"/>
          <p:nvPr/>
        </p:nvSpPr>
        <p:spPr>
          <a:xfrm>
            <a:off x="46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390" name="Tekstvak 389">
            <a:extLst>
              <a:ext uri="{FF2B5EF4-FFF2-40B4-BE49-F238E27FC236}">
                <a16:creationId xmlns:a16="http://schemas.microsoft.com/office/drawing/2014/main" id="{5B8FB319-6769-4877-A938-38A1326BD2AC}"/>
              </a:ext>
            </a:extLst>
          </p:cNvPr>
          <p:cNvSpPr txBox="1"/>
          <p:nvPr/>
        </p:nvSpPr>
        <p:spPr>
          <a:xfrm>
            <a:off x="21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391" name="Tekstvak 390">
            <a:extLst>
              <a:ext uri="{FF2B5EF4-FFF2-40B4-BE49-F238E27FC236}">
                <a16:creationId xmlns:a16="http://schemas.microsoft.com/office/drawing/2014/main" id="{9971032D-505B-46D6-9A43-188CE1C7835A}"/>
              </a:ext>
            </a:extLst>
          </p:cNvPr>
          <p:cNvSpPr txBox="1"/>
          <p:nvPr/>
        </p:nvSpPr>
        <p:spPr>
          <a:xfrm>
            <a:off x="23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392" name="Tekstvak 391">
            <a:extLst>
              <a:ext uri="{FF2B5EF4-FFF2-40B4-BE49-F238E27FC236}">
                <a16:creationId xmlns:a16="http://schemas.microsoft.com/office/drawing/2014/main" id="{F3F5D5EF-3AA5-4A61-AA49-DF713DBC0C90}"/>
              </a:ext>
            </a:extLst>
          </p:cNvPr>
          <p:cNvSpPr txBox="1"/>
          <p:nvPr/>
        </p:nvSpPr>
        <p:spPr>
          <a:xfrm>
            <a:off x="24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393" name="Tekstvak 392">
            <a:extLst>
              <a:ext uri="{FF2B5EF4-FFF2-40B4-BE49-F238E27FC236}">
                <a16:creationId xmlns:a16="http://schemas.microsoft.com/office/drawing/2014/main" id="{39FFFFE1-3591-4150-B822-E57C8660B135}"/>
              </a:ext>
            </a:extLst>
          </p:cNvPr>
          <p:cNvSpPr txBox="1"/>
          <p:nvPr/>
        </p:nvSpPr>
        <p:spPr>
          <a:xfrm>
            <a:off x="26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394" name="Tekstvak 393">
            <a:extLst>
              <a:ext uri="{FF2B5EF4-FFF2-40B4-BE49-F238E27FC236}">
                <a16:creationId xmlns:a16="http://schemas.microsoft.com/office/drawing/2014/main" id="{4611F378-51ED-4D17-B9C2-5E5C81E2BA3B}"/>
              </a:ext>
            </a:extLst>
          </p:cNvPr>
          <p:cNvSpPr txBox="1"/>
          <p:nvPr/>
        </p:nvSpPr>
        <p:spPr>
          <a:xfrm>
            <a:off x="28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395" name="Tekstvak 394">
            <a:extLst>
              <a:ext uri="{FF2B5EF4-FFF2-40B4-BE49-F238E27FC236}">
                <a16:creationId xmlns:a16="http://schemas.microsoft.com/office/drawing/2014/main" id="{1F04F3E9-ACCB-4154-97B5-20AF0C0DF4A9}"/>
              </a:ext>
            </a:extLst>
          </p:cNvPr>
          <p:cNvSpPr txBox="1"/>
          <p:nvPr/>
        </p:nvSpPr>
        <p:spPr>
          <a:xfrm>
            <a:off x="30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396" name="Tekstvak 395">
            <a:extLst>
              <a:ext uri="{FF2B5EF4-FFF2-40B4-BE49-F238E27FC236}">
                <a16:creationId xmlns:a16="http://schemas.microsoft.com/office/drawing/2014/main" id="{56562064-623F-416A-8C81-FAE0B6166504}"/>
              </a:ext>
            </a:extLst>
          </p:cNvPr>
          <p:cNvSpPr txBox="1"/>
          <p:nvPr/>
        </p:nvSpPr>
        <p:spPr>
          <a:xfrm>
            <a:off x="32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397" name="Tekstvak 396">
            <a:extLst>
              <a:ext uri="{FF2B5EF4-FFF2-40B4-BE49-F238E27FC236}">
                <a16:creationId xmlns:a16="http://schemas.microsoft.com/office/drawing/2014/main" id="{678FCE51-02DB-4E4F-89A8-067BAC718CF3}"/>
              </a:ext>
            </a:extLst>
          </p:cNvPr>
          <p:cNvSpPr txBox="1"/>
          <p:nvPr/>
        </p:nvSpPr>
        <p:spPr>
          <a:xfrm>
            <a:off x="33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398" name="Tekstvak 397">
            <a:extLst>
              <a:ext uri="{FF2B5EF4-FFF2-40B4-BE49-F238E27FC236}">
                <a16:creationId xmlns:a16="http://schemas.microsoft.com/office/drawing/2014/main" id="{D428BD04-7E02-4D23-8A36-9DA8C7D96F91}"/>
              </a:ext>
            </a:extLst>
          </p:cNvPr>
          <p:cNvSpPr txBox="1"/>
          <p:nvPr/>
        </p:nvSpPr>
        <p:spPr>
          <a:xfrm>
            <a:off x="35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399" name="Tekstvak 398">
            <a:extLst>
              <a:ext uri="{FF2B5EF4-FFF2-40B4-BE49-F238E27FC236}">
                <a16:creationId xmlns:a16="http://schemas.microsoft.com/office/drawing/2014/main" id="{D51EE43E-4004-4D31-BEE6-E1CDBA27720F}"/>
              </a:ext>
            </a:extLst>
          </p:cNvPr>
          <p:cNvSpPr txBox="1"/>
          <p:nvPr/>
        </p:nvSpPr>
        <p:spPr>
          <a:xfrm>
            <a:off x="37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00" name="Tekstvak 399">
            <a:extLst>
              <a:ext uri="{FF2B5EF4-FFF2-40B4-BE49-F238E27FC236}">
                <a16:creationId xmlns:a16="http://schemas.microsoft.com/office/drawing/2014/main" id="{E33FA292-E2C0-4F37-94CA-F7AD1A1626EA}"/>
              </a:ext>
            </a:extLst>
          </p:cNvPr>
          <p:cNvSpPr txBox="1"/>
          <p:nvPr/>
        </p:nvSpPr>
        <p:spPr>
          <a:xfrm>
            <a:off x="39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401" name="Tekstvak 400">
            <a:extLst>
              <a:ext uri="{FF2B5EF4-FFF2-40B4-BE49-F238E27FC236}">
                <a16:creationId xmlns:a16="http://schemas.microsoft.com/office/drawing/2014/main" id="{1FBC7E02-5B56-46CD-8FAA-FDE6485D27FE}"/>
              </a:ext>
            </a:extLst>
          </p:cNvPr>
          <p:cNvSpPr txBox="1"/>
          <p:nvPr/>
        </p:nvSpPr>
        <p:spPr>
          <a:xfrm>
            <a:off x="19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02" name="Tekstvak 401">
            <a:extLst>
              <a:ext uri="{FF2B5EF4-FFF2-40B4-BE49-F238E27FC236}">
                <a16:creationId xmlns:a16="http://schemas.microsoft.com/office/drawing/2014/main" id="{D66E12D9-B169-4B1C-A213-6BFD3269F1FF}"/>
              </a:ext>
            </a:extLst>
          </p:cNvPr>
          <p:cNvSpPr txBox="1"/>
          <p:nvPr/>
        </p:nvSpPr>
        <p:spPr>
          <a:xfrm>
            <a:off x="41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427" name="Tekstvak 426">
            <a:extLst>
              <a:ext uri="{FF2B5EF4-FFF2-40B4-BE49-F238E27FC236}">
                <a16:creationId xmlns:a16="http://schemas.microsoft.com/office/drawing/2014/main" id="{A9C0C694-BABF-499A-9CFC-AFCCB4C3B3C9}"/>
              </a:ext>
            </a:extLst>
          </p:cNvPr>
          <p:cNvSpPr txBox="1"/>
          <p:nvPr/>
        </p:nvSpPr>
        <p:spPr>
          <a:xfrm>
            <a:off x="42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428" name="Tekstvak 427">
            <a:extLst>
              <a:ext uri="{FF2B5EF4-FFF2-40B4-BE49-F238E27FC236}">
                <a16:creationId xmlns:a16="http://schemas.microsoft.com/office/drawing/2014/main" id="{A91B1614-7C69-44FA-911D-4AF35CFC8048}"/>
              </a:ext>
            </a:extLst>
          </p:cNvPr>
          <p:cNvSpPr txBox="1"/>
          <p:nvPr/>
        </p:nvSpPr>
        <p:spPr>
          <a:xfrm>
            <a:off x="44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429" name="Tekstvak 428">
            <a:extLst>
              <a:ext uri="{FF2B5EF4-FFF2-40B4-BE49-F238E27FC236}">
                <a16:creationId xmlns:a16="http://schemas.microsoft.com/office/drawing/2014/main" id="{A5A129C8-8BD4-44A6-BA19-F1003AA6F352}"/>
              </a:ext>
            </a:extLst>
          </p:cNvPr>
          <p:cNvSpPr txBox="1"/>
          <p:nvPr/>
        </p:nvSpPr>
        <p:spPr>
          <a:xfrm>
            <a:off x="46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430" name="Tekstvak 429">
            <a:extLst>
              <a:ext uri="{FF2B5EF4-FFF2-40B4-BE49-F238E27FC236}">
                <a16:creationId xmlns:a16="http://schemas.microsoft.com/office/drawing/2014/main" id="{014C3F8F-5B3D-4C76-BDE4-2C8B341BEEA6}"/>
              </a:ext>
            </a:extLst>
          </p:cNvPr>
          <p:cNvSpPr txBox="1"/>
          <p:nvPr/>
        </p:nvSpPr>
        <p:spPr>
          <a:xfrm>
            <a:off x="5556000" y="5229000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navigation</a:t>
            </a:r>
          </a:p>
        </p:txBody>
      </p:sp>
      <p:sp>
        <p:nvSpPr>
          <p:cNvPr id="435" name="Vierkante haken 434">
            <a:extLst>
              <a:ext uri="{FF2B5EF4-FFF2-40B4-BE49-F238E27FC236}">
                <a16:creationId xmlns:a16="http://schemas.microsoft.com/office/drawing/2014/main" id="{3A3E08DE-732B-4FD0-A05C-2C8054B1C699}"/>
              </a:ext>
            </a:extLst>
          </p:cNvPr>
          <p:cNvSpPr/>
          <p:nvPr/>
        </p:nvSpPr>
        <p:spPr>
          <a:xfrm>
            <a:off x="8976000" y="5364000"/>
            <a:ext cx="2880000" cy="117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Next and prev can navigate through the index list for each item.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Right and left are used for memory coalescing and are key to quickly combine free memory in larger free blocks when freeing memory.</a:t>
            </a:r>
            <a:endParaRPr lang="en-US" sz="1100" dirty="0"/>
          </a:p>
        </p:txBody>
      </p:sp>
      <p:sp>
        <p:nvSpPr>
          <p:cNvPr id="436" name="Tekstvak 435">
            <a:extLst>
              <a:ext uri="{FF2B5EF4-FFF2-40B4-BE49-F238E27FC236}">
                <a16:creationId xmlns:a16="http://schemas.microsoft.com/office/drawing/2014/main" id="{20BEFEEE-0E6D-4B3B-B187-F3E9AF40D3AC}"/>
              </a:ext>
            </a:extLst>
          </p:cNvPr>
          <p:cNvSpPr txBox="1"/>
          <p:nvPr/>
        </p:nvSpPr>
        <p:spPr>
          <a:xfrm>
            <a:off x="57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437" name="Tekstvak 436">
            <a:extLst>
              <a:ext uri="{FF2B5EF4-FFF2-40B4-BE49-F238E27FC236}">
                <a16:creationId xmlns:a16="http://schemas.microsoft.com/office/drawing/2014/main" id="{4AF1228A-3966-42FE-9E55-3F51C484C510}"/>
              </a:ext>
            </a:extLst>
          </p:cNvPr>
          <p:cNvSpPr txBox="1"/>
          <p:nvPr/>
        </p:nvSpPr>
        <p:spPr>
          <a:xfrm>
            <a:off x="59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438" name="Tekstvak 437">
            <a:extLst>
              <a:ext uri="{FF2B5EF4-FFF2-40B4-BE49-F238E27FC236}">
                <a16:creationId xmlns:a16="http://schemas.microsoft.com/office/drawing/2014/main" id="{5AA185E9-E698-4757-AF0A-93C41EB504C6}"/>
              </a:ext>
            </a:extLst>
          </p:cNvPr>
          <p:cNvSpPr txBox="1"/>
          <p:nvPr/>
        </p:nvSpPr>
        <p:spPr>
          <a:xfrm>
            <a:off x="60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439" name="Tekstvak 438">
            <a:extLst>
              <a:ext uri="{FF2B5EF4-FFF2-40B4-BE49-F238E27FC236}">
                <a16:creationId xmlns:a16="http://schemas.microsoft.com/office/drawing/2014/main" id="{88B251D4-1EAB-4FC5-B2DB-11E3D14922AA}"/>
              </a:ext>
            </a:extLst>
          </p:cNvPr>
          <p:cNvSpPr txBox="1"/>
          <p:nvPr/>
        </p:nvSpPr>
        <p:spPr>
          <a:xfrm>
            <a:off x="62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440" name="Tekstvak 439">
            <a:extLst>
              <a:ext uri="{FF2B5EF4-FFF2-40B4-BE49-F238E27FC236}">
                <a16:creationId xmlns:a16="http://schemas.microsoft.com/office/drawing/2014/main" id="{B1E7BFDB-3659-4A9A-9A35-597B6B51BD50}"/>
              </a:ext>
            </a:extLst>
          </p:cNvPr>
          <p:cNvSpPr txBox="1"/>
          <p:nvPr/>
        </p:nvSpPr>
        <p:spPr>
          <a:xfrm>
            <a:off x="64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441" name="Tekstvak 440">
            <a:extLst>
              <a:ext uri="{FF2B5EF4-FFF2-40B4-BE49-F238E27FC236}">
                <a16:creationId xmlns:a16="http://schemas.microsoft.com/office/drawing/2014/main" id="{DF411711-20A5-43D2-99E6-4B0E7E9765F1}"/>
              </a:ext>
            </a:extLst>
          </p:cNvPr>
          <p:cNvSpPr txBox="1"/>
          <p:nvPr/>
        </p:nvSpPr>
        <p:spPr>
          <a:xfrm>
            <a:off x="66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442" name="Tekstvak 441">
            <a:extLst>
              <a:ext uri="{FF2B5EF4-FFF2-40B4-BE49-F238E27FC236}">
                <a16:creationId xmlns:a16="http://schemas.microsoft.com/office/drawing/2014/main" id="{E4F74DBA-2BBF-420D-B5C7-F43EFE6E8539}"/>
              </a:ext>
            </a:extLst>
          </p:cNvPr>
          <p:cNvSpPr txBox="1"/>
          <p:nvPr/>
        </p:nvSpPr>
        <p:spPr>
          <a:xfrm>
            <a:off x="68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443" name="Tekstvak 442">
            <a:extLst>
              <a:ext uri="{FF2B5EF4-FFF2-40B4-BE49-F238E27FC236}">
                <a16:creationId xmlns:a16="http://schemas.microsoft.com/office/drawing/2014/main" id="{2C27ED3C-B17F-4518-9250-BB9C31E220F1}"/>
              </a:ext>
            </a:extLst>
          </p:cNvPr>
          <p:cNvSpPr txBox="1"/>
          <p:nvPr/>
        </p:nvSpPr>
        <p:spPr>
          <a:xfrm>
            <a:off x="69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444" name="Tekstvak 443">
            <a:extLst>
              <a:ext uri="{FF2B5EF4-FFF2-40B4-BE49-F238E27FC236}">
                <a16:creationId xmlns:a16="http://schemas.microsoft.com/office/drawing/2014/main" id="{026D702B-BD10-4AAF-867E-F0ADD75C55B4}"/>
              </a:ext>
            </a:extLst>
          </p:cNvPr>
          <p:cNvSpPr txBox="1"/>
          <p:nvPr/>
        </p:nvSpPr>
        <p:spPr>
          <a:xfrm>
            <a:off x="71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445" name="Tekstvak 444">
            <a:extLst>
              <a:ext uri="{FF2B5EF4-FFF2-40B4-BE49-F238E27FC236}">
                <a16:creationId xmlns:a16="http://schemas.microsoft.com/office/drawing/2014/main" id="{8BED97BF-4237-4145-9F4A-0AB8EAC4CBB6}"/>
              </a:ext>
            </a:extLst>
          </p:cNvPr>
          <p:cNvSpPr txBox="1"/>
          <p:nvPr/>
        </p:nvSpPr>
        <p:spPr>
          <a:xfrm>
            <a:off x="73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46" name="Tekstvak 445">
            <a:extLst>
              <a:ext uri="{FF2B5EF4-FFF2-40B4-BE49-F238E27FC236}">
                <a16:creationId xmlns:a16="http://schemas.microsoft.com/office/drawing/2014/main" id="{BB74EB96-23B6-43CE-AACB-125375DB5C29}"/>
              </a:ext>
            </a:extLst>
          </p:cNvPr>
          <p:cNvSpPr txBox="1"/>
          <p:nvPr/>
        </p:nvSpPr>
        <p:spPr>
          <a:xfrm>
            <a:off x="75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447" name="Tekstvak 446">
            <a:extLst>
              <a:ext uri="{FF2B5EF4-FFF2-40B4-BE49-F238E27FC236}">
                <a16:creationId xmlns:a16="http://schemas.microsoft.com/office/drawing/2014/main" id="{8EE5E8CA-03F9-45A1-BC3A-BF210DD63CAF}"/>
              </a:ext>
            </a:extLst>
          </p:cNvPr>
          <p:cNvSpPr txBox="1"/>
          <p:nvPr/>
        </p:nvSpPr>
        <p:spPr>
          <a:xfrm>
            <a:off x="77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448" name="Tekstvak 447">
            <a:extLst>
              <a:ext uri="{FF2B5EF4-FFF2-40B4-BE49-F238E27FC236}">
                <a16:creationId xmlns:a16="http://schemas.microsoft.com/office/drawing/2014/main" id="{30C9583F-7E03-44DC-AAB0-63F90A80EBA8}"/>
              </a:ext>
            </a:extLst>
          </p:cNvPr>
          <p:cNvSpPr txBox="1"/>
          <p:nvPr/>
        </p:nvSpPr>
        <p:spPr>
          <a:xfrm>
            <a:off x="78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449" name="Tekstvak 448">
            <a:extLst>
              <a:ext uri="{FF2B5EF4-FFF2-40B4-BE49-F238E27FC236}">
                <a16:creationId xmlns:a16="http://schemas.microsoft.com/office/drawing/2014/main" id="{863F9F5E-2D28-4574-A911-A01F8663A531}"/>
              </a:ext>
            </a:extLst>
          </p:cNvPr>
          <p:cNvSpPr txBox="1"/>
          <p:nvPr/>
        </p:nvSpPr>
        <p:spPr>
          <a:xfrm>
            <a:off x="80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450" name="Tekstvak 449">
            <a:extLst>
              <a:ext uri="{FF2B5EF4-FFF2-40B4-BE49-F238E27FC236}">
                <a16:creationId xmlns:a16="http://schemas.microsoft.com/office/drawing/2014/main" id="{0F26E161-C09C-4008-AE92-E9A44EFC42BA}"/>
              </a:ext>
            </a:extLst>
          </p:cNvPr>
          <p:cNvSpPr txBox="1"/>
          <p:nvPr/>
        </p:nvSpPr>
        <p:spPr>
          <a:xfrm>
            <a:off x="55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51" name="Tekstvak 450">
            <a:extLst>
              <a:ext uri="{FF2B5EF4-FFF2-40B4-BE49-F238E27FC236}">
                <a16:creationId xmlns:a16="http://schemas.microsoft.com/office/drawing/2014/main" id="{AD3AD85F-5937-4C16-943A-8EB561FD6A33}"/>
              </a:ext>
            </a:extLst>
          </p:cNvPr>
          <p:cNvSpPr txBox="1"/>
          <p:nvPr/>
        </p:nvSpPr>
        <p:spPr>
          <a:xfrm>
            <a:off x="82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0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VERA RAM</a:t>
            </a:r>
            <a:br>
              <a:rPr lang="en-US" sz="1600" b="1" dirty="0"/>
            </a:br>
            <a:r>
              <a:rPr lang="en-US" sz="1600" b="1" dirty="0"/>
              <a:t>Management and Design</a:t>
            </a:r>
          </a:p>
        </p:txBody>
      </p:sp>
      <p:sp>
        <p:nvSpPr>
          <p:cNvPr id="458" name="Tekstvak 457">
            <a:extLst>
              <a:ext uri="{FF2B5EF4-FFF2-40B4-BE49-F238E27FC236}">
                <a16:creationId xmlns:a16="http://schemas.microsoft.com/office/drawing/2014/main" id="{E81BC949-39E5-4196-9E52-1690F1B29AB2}"/>
              </a:ext>
            </a:extLst>
          </p:cNvPr>
          <p:cNvSpPr txBox="1"/>
          <p:nvPr/>
        </p:nvSpPr>
        <p:spPr>
          <a:xfrm>
            <a:off x="8976000" y="504000"/>
            <a:ext cx="2880000" cy="198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8 bytes in size, allowing to fit </a:t>
            </a:r>
            <a:r>
              <a:rPr lang="en-US" sz="1100" b="1" dirty="0"/>
              <a:t>1024</a:t>
            </a:r>
            <a:r>
              <a:rPr lang="en-US" sz="1100" dirty="0"/>
              <a:t> indexes in one $2000 KB CX16 BRAM bank.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referenced by handles that are given to the programmer at each allocation.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This indirection allows for heap compacting and avoids VRAM to be polluted with meta data.</a:t>
            </a:r>
          </a:p>
        </p:txBody>
      </p:sp>
      <p:sp>
        <p:nvSpPr>
          <p:cNvPr id="459" name="Tekstvak 458">
            <a:extLst>
              <a:ext uri="{FF2B5EF4-FFF2-40B4-BE49-F238E27FC236}">
                <a16:creationId xmlns:a16="http://schemas.microsoft.com/office/drawing/2014/main" id="{6EE29679-CDA9-4F4B-9590-6940FCCE7475}"/>
              </a:ext>
            </a:extLst>
          </p:cNvPr>
          <p:cNvSpPr txBox="1"/>
          <p:nvPr/>
        </p:nvSpPr>
        <p:spPr>
          <a:xfrm>
            <a:off x="5556000" y="189000"/>
            <a:ext cx="26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b="1" dirty="0"/>
              <a:t>Index structure composition</a:t>
            </a:r>
            <a:endParaRPr lang="en-US" sz="1400" b="1" dirty="0"/>
          </a:p>
        </p:txBody>
      </p:sp>
      <p:sp>
        <p:nvSpPr>
          <p:cNvPr id="190" name="Tekstvak 189">
            <a:extLst>
              <a:ext uri="{FF2B5EF4-FFF2-40B4-BE49-F238E27FC236}">
                <a16:creationId xmlns:a16="http://schemas.microsoft.com/office/drawing/2014/main" id="{37CF3E4B-5482-46C0-B916-743E5D1D5E2C}"/>
              </a:ext>
            </a:extLst>
          </p:cNvPr>
          <p:cNvSpPr txBox="1"/>
          <p:nvPr/>
        </p:nvSpPr>
        <p:spPr>
          <a:xfrm>
            <a:off x="5916000" y="140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19" name="Tekstvak 218">
            <a:extLst>
              <a:ext uri="{FF2B5EF4-FFF2-40B4-BE49-F238E27FC236}">
                <a16:creationId xmlns:a16="http://schemas.microsoft.com/office/drawing/2014/main" id="{C3406091-193D-480F-BFC7-69807C2757D8}"/>
              </a:ext>
            </a:extLst>
          </p:cNvPr>
          <p:cNvSpPr txBox="1"/>
          <p:nvPr/>
        </p:nvSpPr>
        <p:spPr>
          <a:xfrm>
            <a:off x="6996000" y="176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9384122A-D304-4A59-9958-EA1CDCA67872}"/>
              </a:ext>
            </a:extLst>
          </p:cNvPr>
          <p:cNvSpPr txBox="1"/>
          <p:nvPr/>
        </p:nvSpPr>
        <p:spPr>
          <a:xfrm>
            <a:off x="57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85" name="Tekstvak 184">
            <a:extLst>
              <a:ext uri="{FF2B5EF4-FFF2-40B4-BE49-F238E27FC236}">
                <a16:creationId xmlns:a16="http://schemas.microsoft.com/office/drawing/2014/main" id="{EEDEDD01-2A93-4305-8DBD-79A6BDA9EB62}"/>
              </a:ext>
            </a:extLst>
          </p:cNvPr>
          <p:cNvSpPr txBox="1"/>
          <p:nvPr/>
        </p:nvSpPr>
        <p:spPr>
          <a:xfrm>
            <a:off x="59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86" name="Tekstvak 185">
            <a:extLst>
              <a:ext uri="{FF2B5EF4-FFF2-40B4-BE49-F238E27FC236}">
                <a16:creationId xmlns:a16="http://schemas.microsoft.com/office/drawing/2014/main" id="{39F85BE2-05E4-4A76-80A0-39EE60E49D08}"/>
              </a:ext>
            </a:extLst>
          </p:cNvPr>
          <p:cNvSpPr txBox="1"/>
          <p:nvPr/>
        </p:nvSpPr>
        <p:spPr>
          <a:xfrm>
            <a:off x="60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89" name="Tekstvak 188">
            <a:extLst>
              <a:ext uri="{FF2B5EF4-FFF2-40B4-BE49-F238E27FC236}">
                <a16:creationId xmlns:a16="http://schemas.microsoft.com/office/drawing/2014/main" id="{10668AEE-ED1C-4FD5-B6F4-344C79353A8D}"/>
              </a:ext>
            </a:extLst>
          </p:cNvPr>
          <p:cNvSpPr txBox="1"/>
          <p:nvPr/>
        </p:nvSpPr>
        <p:spPr>
          <a:xfrm>
            <a:off x="62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91" name="Tekstvak 190">
            <a:extLst>
              <a:ext uri="{FF2B5EF4-FFF2-40B4-BE49-F238E27FC236}">
                <a16:creationId xmlns:a16="http://schemas.microsoft.com/office/drawing/2014/main" id="{A5B36DF2-600E-4B2D-BCCE-DBEAAEC4B30D}"/>
              </a:ext>
            </a:extLst>
          </p:cNvPr>
          <p:cNvSpPr txBox="1"/>
          <p:nvPr/>
        </p:nvSpPr>
        <p:spPr>
          <a:xfrm>
            <a:off x="64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92" name="Tekstvak 191">
            <a:extLst>
              <a:ext uri="{FF2B5EF4-FFF2-40B4-BE49-F238E27FC236}">
                <a16:creationId xmlns:a16="http://schemas.microsoft.com/office/drawing/2014/main" id="{F2AACBEC-A3E7-4524-A159-935EA66BAC40}"/>
              </a:ext>
            </a:extLst>
          </p:cNvPr>
          <p:cNvSpPr txBox="1"/>
          <p:nvPr/>
        </p:nvSpPr>
        <p:spPr>
          <a:xfrm>
            <a:off x="66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25" name="Tekstvak 224">
            <a:extLst>
              <a:ext uri="{FF2B5EF4-FFF2-40B4-BE49-F238E27FC236}">
                <a16:creationId xmlns:a16="http://schemas.microsoft.com/office/drawing/2014/main" id="{7B83B4A8-4B8D-4B99-976B-4AB61C96A778}"/>
              </a:ext>
            </a:extLst>
          </p:cNvPr>
          <p:cNvSpPr txBox="1"/>
          <p:nvPr/>
        </p:nvSpPr>
        <p:spPr>
          <a:xfrm>
            <a:off x="68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26" name="Tekstvak 225">
            <a:extLst>
              <a:ext uri="{FF2B5EF4-FFF2-40B4-BE49-F238E27FC236}">
                <a16:creationId xmlns:a16="http://schemas.microsoft.com/office/drawing/2014/main" id="{967574D4-B833-4B45-97F2-E9683C5DA30B}"/>
              </a:ext>
            </a:extLst>
          </p:cNvPr>
          <p:cNvSpPr txBox="1"/>
          <p:nvPr/>
        </p:nvSpPr>
        <p:spPr>
          <a:xfrm>
            <a:off x="69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27" name="Tekstvak 226">
            <a:extLst>
              <a:ext uri="{FF2B5EF4-FFF2-40B4-BE49-F238E27FC236}">
                <a16:creationId xmlns:a16="http://schemas.microsoft.com/office/drawing/2014/main" id="{A43DD3A2-685C-4BD5-9798-B9A18C3E0E2C}"/>
              </a:ext>
            </a:extLst>
          </p:cNvPr>
          <p:cNvSpPr txBox="1"/>
          <p:nvPr/>
        </p:nvSpPr>
        <p:spPr>
          <a:xfrm>
            <a:off x="71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28" name="Tekstvak 227">
            <a:extLst>
              <a:ext uri="{FF2B5EF4-FFF2-40B4-BE49-F238E27FC236}">
                <a16:creationId xmlns:a16="http://schemas.microsoft.com/office/drawing/2014/main" id="{8040CD03-A378-4484-8637-FBE0534D35DB}"/>
              </a:ext>
            </a:extLst>
          </p:cNvPr>
          <p:cNvSpPr txBox="1"/>
          <p:nvPr/>
        </p:nvSpPr>
        <p:spPr>
          <a:xfrm>
            <a:off x="73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29" name="Tekstvak 228">
            <a:extLst>
              <a:ext uri="{FF2B5EF4-FFF2-40B4-BE49-F238E27FC236}">
                <a16:creationId xmlns:a16="http://schemas.microsoft.com/office/drawing/2014/main" id="{11E25725-88B7-4B80-BBE1-02A09F57F3FF}"/>
              </a:ext>
            </a:extLst>
          </p:cNvPr>
          <p:cNvSpPr txBox="1"/>
          <p:nvPr/>
        </p:nvSpPr>
        <p:spPr>
          <a:xfrm>
            <a:off x="75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30" name="Tekstvak 229">
            <a:extLst>
              <a:ext uri="{FF2B5EF4-FFF2-40B4-BE49-F238E27FC236}">
                <a16:creationId xmlns:a16="http://schemas.microsoft.com/office/drawing/2014/main" id="{BE01FEB6-ADE8-48F8-9F59-7394F049599C}"/>
              </a:ext>
            </a:extLst>
          </p:cNvPr>
          <p:cNvSpPr txBox="1"/>
          <p:nvPr/>
        </p:nvSpPr>
        <p:spPr>
          <a:xfrm>
            <a:off x="77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31" name="Tekstvak 230">
            <a:extLst>
              <a:ext uri="{FF2B5EF4-FFF2-40B4-BE49-F238E27FC236}">
                <a16:creationId xmlns:a16="http://schemas.microsoft.com/office/drawing/2014/main" id="{33DBEF79-EF4F-4E9A-9CB2-41A9DB315652}"/>
              </a:ext>
            </a:extLst>
          </p:cNvPr>
          <p:cNvSpPr txBox="1"/>
          <p:nvPr/>
        </p:nvSpPr>
        <p:spPr>
          <a:xfrm>
            <a:off x="78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32" name="Tekstvak 231">
            <a:extLst>
              <a:ext uri="{FF2B5EF4-FFF2-40B4-BE49-F238E27FC236}">
                <a16:creationId xmlns:a16="http://schemas.microsoft.com/office/drawing/2014/main" id="{11CA5668-462A-4576-AA9E-512D0E6378C1}"/>
              </a:ext>
            </a:extLst>
          </p:cNvPr>
          <p:cNvSpPr txBox="1"/>
          <p:nvPr/>
        </p:nvSpPr>
        <p:spPr>
          <a:xfrm>
            <a:off x="80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33" name="Tekstvak 232">
            <a:extLst>
              <a:ext uri="{FF2B5EF4-FFF2-40B4-BE49-F238E27FC236}">
                <a16:creationId xmlns:a16="http://schemas.microsoft.com/office/drawing/2014/main" id="{613D7F48-DB56-44AF-8502-BBEE47A13296}"/>
              </a:ext>
            </a:extLst>
          </p:cNvPr>
          <p:cNvSpPr txBox="1"/>
          <p:nvPr/>
        </p:nvSpPr>
        <p:spPr>
          <a:xfrm>
            <a:off x="55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4" name="Tekstvak 233">
            <a:extLst>
              <a:ext uri="{FF2B5EF4-FFF2-40B4-BE49-F238E27FC236}">
                <a16:creationId xmlns:a16="http://schemas.microsoft.com/office/drawing/2014/main" id="{FCAC255B-3D20-4C0A-9F07-A834A4CC8D4E}"/>
              </a:ext>
            </a:extLst>
          </p:cNvPr>
          <p:cNvSpPr txBox="1"/>
          <p:nvPr/>
        </p:nvSpPr>
        <p:spPr>
          <a:xfrm>
            <a:off x="82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36" name="Tekstvak 235">
            <a:extLst>
              <a:ext uri="{FF2B5EF4-FFF2-40B4-BE49-F238E27FC236}">
                <a16:creationId xmlns:a16="http://schemas.microsoft.com/office/drawing/2014/main" id="{B4F59483-2F21-4472-A338-AB3D2C309891}"/>
              </a:ext>
            </a:extLst>
          </p:cNvPr>
          <p:cNvSpPr txBox="1"/>
          <p:nvPr/>
        </p:nvSpPr>
        <p:spPr>
          <a:xfrm>
            <a:off x="6996000" y="21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9" name="Tekstvak 238">
            <a:extLst>
              <a:ext uri="{FF2B5EF4-FFF2-40B4-BE49-F238E27FC236}">
                <a16:creationId xmlns:a16="http://schemas.microsoft.com/office/drawing/2014/main" id="{B6ED630C-B434-4D06-8B48-F0D44E0028A1}"/>
              </a:ext>
            </a:extLst>
          </p:cNvPr>
          <p:cNvSpPr txBox="1"/>
          <p:nvPr/>
        </p:nvSpPr>
        <p:spPr>
          <a:xfrm>
            <a:off x="5916000" y="104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193" name="Tekstvak 192">
            <a:extLst>
              <a:ext uri="{FF2B5EF4-FFF2-40B4-BE49-F238E27FC236}">
                <a16:creationId xmlns:a16="http://schemas.microsoft.com/office/drawing/2014/main" id="{F14C8343-CDBF-486F-A815-FA6629EEC643}"/>
              </a:ext>
            </a:extLst>
          </p:cNvPr>
          <p:cNvSpPr txBox="1"/>
          <p:nvPr/>
        </p:nvSpPr>
        <p:spPr>
          <a:xfrm>
            <a:off x="1776000" y="293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/>
              <a:t>BANK</a:t>
            </a:r>
            <a:endParaRPr lang="en-US" sz="5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F8C5D0A-2F52-4723-BC35-826893E18DE2}"/>
              </a:ext>
            </a:extLst>
          </p:cNvPr>
          <p:cNvSpPr/>
          <p:nvPr/>
        </p:nvSpPr>
        <p:spPr>
          <a:xfrm>
            <a:off x="1956000" y="423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82" name="Rechthoek 181">
            <a:extLst>
              <a:ext uri="{FF2B5EF4-FFF2-40B4-BE49-F238E27FC236}">
                <a16:creationId xmlns:a16="http://schemas.microsoft.com/office/drawing/2014/main" id="{6D555DA9-E8F7-4CE2-A6F6-FAED73D5A4BA}"/>
              </a:ext>
            </a:extLst>
          </p:cNvPr>
          <p:cNvSpPr/>
          <p:nvPr/>
        </p:nvSpPr>
        <p:spPr>
          <a:xfrm>
            <a:off x="5556000" y="104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94" name="Rechthoek 193">
            <a:extLst>
              <a:ext uri="{FF2B5EF4-FFF2-40B4-BE49-F238E27FC236}">
                <a16:creationId xmlns:a16="http://schemas.microsoft.com/office/drawing/2014/main" id="{676A0B64-0FE7-4426-B07A-A30C0237A2C9}"/>
              </a:ext>
            </a:extLst>
          </p:cNvPr>
          <p:cNvSpPr/>
          <p:nvPr/>
        </p:nvSpPr>
        <p:spPr>
          <a:xfrm>
            <a:off x="5556000" y="140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8EED8F5C-C1FF-4D67-A0DC-F6FAA9943368}"/>
              </a:ext>
            </a:extLst>
          </p:cNvPr>
          <p:cNvSpPr txBox="1"/>
          <p:nvPr/>
        </p:nvSpPr>
        <p:spPr>
          <a:xfrm>
            <a:off x="5556000" y="176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  <p:pic>
        <p:nvPicPr>
          <p:cNvPr id="198" name="Picture 2">
            <a:extLst>
              <a:ext uri="{FF2B5EF4-FFF2-40B4-BE49-F238E27FC236}">
                <a16:creationId xmlns:a16="http://schemas.microsoft.com/office/drawing/2014/main" id="{DCA765B5-A0ED-C9AF-998F-8E4F445C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kstvak 187">
            <a:extLst>
              <a:ext uri="{FF2B5EF4-FFF2-40B4-BE49-F238E27FC236}">
                <a16:creationId xmlns:a16="http://schemas.microsoft.com/office/drawing/2014/main" id="{05446E84-03CB-1D9B-845E-424EBD8D06D0}"/>
              </a:ext>
            </a:extLst>
          </p:cNvPr>
          <p:cNvSpPr txBox="1"/>
          <p:nvPr/>
        </p:nvSpPr>
        <p:spPr>
          <a:xfrm>
            <a:off x="2316000" y="536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size:16-3</a:t>
            </a:r>
          </a:p>
        </p:txBody>
      </p:sp>
      <p:sp>
        <p:nvSpPr>
          <p:cNvPr id="220" name="Tekstvak 200">
            <a:extLst>
              <a:ext uri="{FF2B5EF4-FFF2-40B4-BE49-F238E27FC236}">
                <a16:creationId xmlns:a16="http://schemas.microsoft.com/office/drawing/2014/main" id="{1DEF418F-00ED-0E62-BBEA-5CBCBD011E1E}"/>
              </a:ext>
            </a:extLst>
          </p:cNvPr>
          <p:cNvSpPr txBox="1"/>
          <p:nvPr/>
        </p:nvSpPr>
        <p:spPr>
          <a:xfrm>
            <a:off x="21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21" name="Tekstvak 201">
            <a:extLst>
              <a:ext uri="{FF2B5EF4-FFF2-40B4-BE49-F238E27FC236}">
                <a16:creationId xmlns:a16="http://schemas.microsoft.com/office/drawing/2014/main" id="{26831B58-DE90-3F0B-5994-7A3C85AFABE4}"/>
              </a:ext>
            </a:extLst>
          </p:cNvPr>
          <p:cNvSpPr txBox="1"/>
          <p:nvPr/>
        </p:nvSpPr>
        <p:spPr>
          <a:xfrm>
            <a:off x="23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35" name="Tekstvak 202">
            <a:extLst>
              <a:ext uri="{FF2B5EF4-FFF2-40B4-BE49-F238E27FC236}">
                <a16:creationId xmlns:a16="http://schemas.microsoft.com/office/drawing/2014/main" id="{BA3DA8D2-48F4-39B4-44EC-75620AD1459C}"/>
              </a:ext>
            </a:extLst>
          </p:cNvPr>
          <p:cNvSpPr txBox="1"/>
          <p:nvPr/>
        </p:nvSpPr>
        <p:spPr>
          <a:xfrm>
            <a:off x="24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38" name="Tekstvak 203">
            <a:extLst>
              <a:ext uri="{FF2B5EF4-FFF2-40B4-BE49-F238E27FC236}">
                <a16:creationId xmlns:a16="http://schemas.microsoft.com/office/drawing/2014/main" id="{E6FC836A-E703-A828-C571-96ADA478F647}"/>
              </a:ext>
            </a:extLst>
          </p:cNvPr>
          <p:cNvSpPr txBox="1"/>
          <p:nvPr/>
        </p:nvSpPr>
        <p:spPr>
          <a:xfrm>
            <a:off x="26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0" name="Tekstvak 204">
            <a:extLst>
              <a:ext uri="{FF2B5EF4-FFF2-40B4-BE49-F238E27FC236}">
                <a16:creationId xmlns:a16="http://schemas.microsoft.com/office/drawing/2014/main" id="{B8FD984F-EF09-D1A7-D83F-094E830A53E0}"/>
              </a:ext>
            </a:extLst>
          </p:cNvPr>
          <p:cNvSpPr txBox="1"/>
          <p:nvPr/>
        </p:nvSpPr>
        <p:spPr>
          <a:xfrm>
            <a:off x="28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1" name="Tekstvak 205">
            <a:extLst>
              <a:ext uri="{FF2B5EF4-FFF2-40B4-BE49-F238E27FC236}">
                <a16:creationId xmlns:a16="http://schemas.microsoft.com/office/drawing/2014/main" id="{5BA8E681-5EA2-0F8E-4DF0-5E3D4223DB68}"/>
              </a:ext>
            </a:extLst>
          </p:cNvPr>
          <p:cNvSpPr txBox="1"/>
          <p:nvPr/>
        </p:nvSpPr>
        <p:spPr>
          <a:xfrm>
            <a:off x="30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2" name="Tekstvak 207">
            <a:extLst>
              <a:ext uri="{FF2B5EF4-FFF2-40B4-BE49-F238E27FC236}">
                <a16:creationId xmlns:a16="http://schemas.microsoft.com/office/drawing/2014/main" id="{488A40FE-B34E-1DFF-1BB7-D8276FB11172}"/>
              </a:ext>
            </a:extLst>
          </p:cNvPr>
          <p:cNvSpPr txBox="1"/>
          <p:nvPr/>
        </p:nvSpPr>
        <p:spPr>
          <a:xfrm>
            <a:off x="32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60" name="Tekstvak 208">
            <a:extLst>
              <a:ext uri="{FF2B5EF4-FFF2-40B4-BE49-F238E27FC236}">
                <a16:creationId xmlns:a16="http://schemas.microsoft.com/office/drawing/2014/main" id="{C7C0ACE2-E23C-E927-8AE4-8E94F79A4C99}"/>
              </a:ext>
            </a:extLst>
          </p:cNvPr>
          <p:cNvSpPr txBox="1"/>
          <p:nvPr/>
        </p:nvSpPr>
        <p:spPr>
          <a:xfrm>
            <a:off x="33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61" name="Tekstvak 209">
            <a:extLst>
              <a:ext uri="{FF2B5EF4-FFF2-40B4-BE49-F238E27FC236}">
                <a16:creationId xmlns:a16="http://schemas.microsoft.com/office/drawing/2014/main" id="{E240352E-121B-06A0-A3C4-89D740E4B9AF}"/>
              </a:ext>
            </a:extLst>
          </p:cNvPr>
          <p:cNvSpPr txBox="1"/>
          <p:nvPr/>
        </p:nvSpPr>
        <p:spPr>
          <a:xfrm>
            <a:off x="35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62" name="Tekstvak 210">
            <a:extLst>
              <a:ext uri="{FF2B5EF4-FFF2-40B4-BE49-F238E27FC236}">
                <a16:creationId xmlns:a16="http://schemas.microsoft.com/office/drawing/2014/main" id="{89614A6D-F868-A3D7-AC45-43CD2876F5D3}"/>
              </a:ext>
            </a:extLst>
          </p:cNvPr>
          <p:cNvSpPr txBox="1"/>
          <p:nvPr/>
        </p:nvSpPr>
        <p:spPr>
          <a:xfrm>
            <a:off x="37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63" name="Tekstvak 211">
            <a:extLst>
              <a:ext uri="{FF2B5EF4-FFF2-40B4-BE49-F238E27FC236}">
                <a16:creationId xmlns:a16="http://schemas.microsoft.com/office/drawing/2014/main" id="{75E4FB76-E4D0-4507-92FA-5EF825BEB3DE}"/>
              </a:ext>
            </a:extLst>
          </p:cNvPr>
          <p:cNvSpPr txBox="1"/>
          <p:nvPr/>
        </p:nvSpPr>
        <p:spPr>
          <a:xfrm>
            <a:off x="39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64" name="Tekstvak 212">
            <a:extLst>
              <a:ext uri="{FF2B5EF4-FFF2-40B4-BE49-F238E27FC236}">
                <a16:creationId xmlns:a16="http://schemas.microsoft.com/office/drawing/2014/main" id="{8B856398-9DAB-E6C2-A4D1-AE2149D4AE6D}"/>
              </a:ext>
            </a:extLst>
          </p:cNvPr>
          <p:cNvSpPr txBox="1"/>
          <p:nvPr/>
        </p:nvSpPr>
        <p:spPr>
          <a:xfrm>
            <a:off x="41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65" name="Tekstvak 213">
            <a:extLst>
              <a:ext uri="{FF2B5EF4-FFF2-40B4-BE49-F238E27FC236}">
                <a16:creationId xmlns:a16="http://schemas.microsoft.com/office/drawing/2014/main" id="{444145A9-4A33-E203-3A97-D3A7817D8D97}"/>
              </a:ext>
            </a:extLst>
          </p:cNvPr>
          <p:cNvSpPr txBox="1"/>
          <p:nvPr/>
        </p:nvSpPr>
        <p:spPr>
          <a:xfrm>
            <a:off x="42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78" name="Tekstvak 214">
            <a:extLst>
              <a:ext uri="{FF2B5EF4-FFF2-40B4-BE49-F238E27FC236}">
                <a16:creationId xmlns:a16="http://schemas.microsoft.com/office/drawing/2014/main" id="{CFCED7C3-B3CD-0BFD-AC34-45173DDEF316}"/>
              </a:ext>
            </a:extLst>
          </p:cNvPr>
          <p:cNvSpPr txBox="1"/>
          <p:nvPr/>
        </p:nvSpPr>
        <p:spPr>
          <a:xfrm>
            <a:off x="44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80" name="Tekstvak 215">
            <a:extLst>
              <a:ext uri="{FF2B5EF4-FFF2-40B4-BE49-F238E27FC236}">
                <a16:creationId xmlns:a16="http://schemas.microsoft.com/office/drawing/2014/main" id="{B946BDD7-0195-25D5-B6D5-045ABC67D33B}"/>
              </a:ext>
            </a:extLst>
          </p:cNvPr>
          <p:cNvSpPr txBox="1"/>
          <p:nvPr/>
        </p:nvSpPr>
        <p:spPr>
          <a:xfrm>
            <a:off x="19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1" name="Tekstvak 236">
            <a:extLst>
              <a:ext uri="{FF2B5EF4-FFF2-40B4-BE49-F238E27FC236}">
                <a16:creationId xmlns:a16="http://schemas.microsoft.com/office/drawing/2014/main" id="{6019D6D2-D8E1-CAB3-6350-F54D2007F339}"/>
              </a:ext>
            </a:extLst>
          </p:cNvPr>
          <p:cNvSpPr txBox="1"/>
          <p:nvPr/>
        </p:nvSpPr>
        <p:spPr>
          <a:xfrm>
            <a:off x="46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82" name="Rechthoek 195">
            <a:extLst>
              <a:ext uri="{FF2B5EF4-FFF2-40B4-BE49-F238E27FC236}">
                <a16:creationId xmlns:a16="http://schemas.microsoft.com/office/drawing/2014/main" id="{FCA8D5BE-AAD3-C71B-4C7B-458B35FA2130}"/>
              </a:ext>
            </a:extLst>
          </p:cNvPr>
          <p:cNvSpPr/>
          <p:nvPr/>
        </p:nvSpPr>
        <p:spPr>
          <a:xfrm>
            <a:off x="1956000" y="536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1" name="Tekstvak 238">
            <a:extLst>
              <a:ext uri="{FF2B5EF4-FFF2-40B4-BE49-F238E27FC236}">
                <a16:creationId xmlns:a16="http://schemas.microsoft.com/office/drawing/2014/main" id="{E3EED98A-B8C4-1CEF-DCAF-19085F7EDF71}"/>
              </a:ext>
            </a:extLst>
          </p:cNvPr>
          <p:cNvSpPr txBox="1"/>
          <p:nvPr/>
        </p:nvSpPr>
        <p:spPr>
          <a:xfrm>
            <a:off x="2316000" y="4239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2" name="Tekstvak 238">
            <a:extLst>
              <a:ext uri="{FF2B5EF4-FFF2-40B4-BE49-F238E27FC236}">
                <a16:creationId xmlns:a16="http://schemas.microsoft.com/office/drawing/2014/main" id="{10E291D0-6EC7-6922-577E-F95260BFA58B}"/>
              </a:ext>
            </a:extLst>
          </p:cNvPr>
          <p:cNvSpPr txBox="1"/>
          <p:nvPr/>
        </p:nvSpPr>
        <p:spPr>
          <a:xfrm>
            <a:off x="5916000" y="329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3" name="Rechthoek 181">
            <a:extLst>
              <a:ext uri="{FF2B5EF4-FFF2-40B4-BE49-F238E27FC236}">
                <a16:creationId xmlns:a16="http://schemas.microsoft.com/office/drawing/2014/main" id="{32A95898-DD5E-311B-6177-EA27A6B2A5D6}"/>
              </a:ext>
            </a:extLst>
          </p:cNvPr>
          <p:cNvSpPr/>
          <p:nvPr/>
        </p:nvSpPr>
        <p:spPr>
          <a:xfrm>
            <a:off x="5556000" y="329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4" name="Tekstvak 189">
            <a:extLst>
              <a:ext uri="{FF2B5EF4-FFF2-40B4-BE49-F238E27FC236}">
                <a16:creationId xmlns:a16="http://schemas.microsoft.com/office/drawing/2014/main" id="{9AA9AE89-93BE-464E-C153-FAC01F441835}"/>
              </a:ext>
            </a:extLst>
          </p:cNvPr>
          <p:cNvSpPr txBox="1"/>
          <p:nvPr/>
        </p:nvSpPr>
        <p:spPr>
          <a:xfrm>
            <a:off x="5916000" y="450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95" name="Rechthoek 193">
            <a:extLst>
              <a:ext uri="{FF2B5EF4-FFF2-40B4-BE49-F238E27FC236}">
                <a16:creationId xmlns:a16="http://schemas.microsoft.com/office/drawing/2014/main" id="{BF39FAAE-F065-1E4E-62AB-367D79448443}"/>
              </a:ext>
            </a:extLst>
          </p:cNvPr>
          <p:cNvSpPr/>
          <p:nvPr/>
        </p:nvSpPr>
        <p:spPr>
          <a:xfrm>
            <a:off x="5556000" y="450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7" name="Tekstvak 173">
            <a:extLst>
              <a:ext uri="{FF2B5EF4-FFF2-40B4-BE49-F238E27FC236}">
                <a16:creationId xmlns:a16="http://schemas.microsoft.com/office/drawing/2014/main" id="{CFB48C78-5805-0ED0-EE5E-09064FFCA87D}"/>
              </a:ext>
            </a:extLst>
          </p:cNvPr>
          <p:cNvSpPr txBox="1"/>
          <p:nvPr/>
        </p:nvSpPr>
        <p:spPr>
          <a:xfrm>
            <a:off x="5556000" y="608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sp>
        <p:nvSpPr>
          <p:cNvPr id="298" name="Tekstvak 218">
            <a:extLst>
              <a:ext uri="{FF2B5EF4-FFF2-40B4-BE49-F238E27FC236}">
                <a16:creationId xmlns:a16="http://schemas.microsoft.com/office/drawing/2014/main" id="{054A06C1-7BE8-7829-E956-8DEA11E2E94C}"/>
              </a:ext>
            </a:extLst>
          </p:cNvPr>
          <p:cNvSpPr txBox="1"/>
          <p:nvPr/>
        </p:nvSpPr>
        <p:spPr>
          <a:xfrm>
            <a:off x="6996000" y="57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299" name="Tekstvak 235">
            <a:extLst>
              <a:ext uri="{FF2B5EF4-FFF2-40B4-BE49-F238E27FC236}">
                <a16:creationId xmlns:a16="http://schemas.microsoft.com/office/drawing/2014/main" id="{D107DCE9-2083-D972-9C73-E0041D44922C}"/>
              </a:ext>
            </a:extLst>
          </p:cNvPr>
          <p:cNvSpPr txBox="1"/>
          <p:nvPr/>
        </p:nvSpPr>
        <p:spPr>
          <a:xfrm>
            <a:off x="6996000" y="608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0" name="Tekstvak 172">
            <a:extLst>
              <a:ext uri="{FF2B5EF4-FFF2-40B4-BE49-F238E27FC236}">
                <a16:creationId xmlns:a16="http://schemas.microsoft.com/office/drawing/2014/main" id="{399BDE80-9BCA-35A5-9D20-6F3F91BC2FFD}"/>
              </a:ext>
            </a:extLst>
          </p:cNvPr>
          <p:cNvSpPr txBox="1"/>
          <p:nvPr/>
        </p:nvSpPr>
        <p:spPr>
          <a:xfrm>
            <a:off x="5556000" y="57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</p:spTree>
    <p:extLst>
      <p:ext uri="{BB962C8B-B14F-4D97-AF65-F5344CB8AC3E}">
        <p14:creationId xmlns:p14="http://schemas.microsoft.com/office/powerpoint/2010/main" val="131911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MEMORY MANAGER INTERFACE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D304371-2E7C-475F-8F1B-2EFCAF0F9B11}"/>
              </a:ext>
            </a:extLst>
          </p:cNvPr>
          <p:cNvSpPr txBox="1"/>
          <p:nvPr/>
        </p:nvSpPr>
        <p:spPr>
          <a:xfrm>
            <a:off x="3576000" y="1089000"/>
            <a:ext cx="4680000" cy="162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chemeClr val="accent6"/>
                </a:solidFill>
              </a:rPr>
              <a:t>heap_handle</a:t>
            </a:r>
            <a:r>
              <a:rPr lang="nl-BE" sz="1200" b="1" dirty="0"/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heap_alloc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</a:t>
            </a:r>
            <a:r>
              <a:rPr lang="nl-BE" sz="1200" b="1" dirty="0">
                <a:solidFill>
                  <a:srgbClr val="4472C4"/>
                </a:solidFill>
              </a:rPr>
              <a:t>unsigned int </a:t>
            </a:r>
            <a:r>
              <a:rPr lang="nl-BE" sz="1200" b="1" dirty="0">
                <a:solidFill>
                  <a:schemeClr val="accent2"/>
                </a:solidFill>
              </a:rPr>
              <a:t>Size</a:t>
            </a:r>
            <a:r>
              <a:rPr lang="nl-BE" sz="1200" b="1" dirty="0"/>
              <a:t> 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  <a:endParaRPr lang="nl-BE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6"/>
                </a:solidFill>
              </a:rPr>
              <a:t>heap_handle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h1;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block handle.</a:t>
            </a:r>
          </a:p>
          <a:p>
            <a:pPr>
              <a:spcBef>
                <a:spcPts val="300"/>
              </a:spcBef>
            </a:pPr>
            <a:r>
              <a:rPr lang="nl-BE" sz="1000" b="1" dirty="0"/>
              <a:t>h1 = </a:t>
            </a:r>
            <a:r>
              <a:rPr lang="nl-BE" sz="1000" b="1" dirty="0" err="1">
                <a:solidFill>
                  <a:schemeClr val="accent1"/>
                </a:solidFill>
              </a:rPr>
              <a:t>heap_alloc</a:t>
            </a:r>
            <a:r>
              <a:rPr lang="nl-BE" sz="1000" b="1" dirty="0"/>
              <a:t>( s1, 64*64/2 );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allocate</a:t>
            </a:r>
            <a:r>
              <a:rPr lang="nl-BE" sz="1000" b="1" dirty="0">
                <a:solidFill>
                  <a:schemeClr val="accent4"/>
                </a:solidFill>
              </a:rPr>
              <a:t> 4096 bytes.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EB6CD03-5663-4F23-B334-AEED44CCD48B}"/>
              </a:ext>
            </a:extLst>
          </p:cNvPr>
          <p:cNvSpPr txBox="1"/>
          <p:nvPr/>
        </p:nvSpPr>
        <p:spPr>
          <a:xfrm>
            <a:off x="3576000" y="3204000"/>
            <a:ext cx="4680000" cy="1575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rgbClr val="4472C4"/>
                </a:solidFill>
              </a:rPr>
              <a:t>void</a:t>
            </a:r>
            <a:r>
              <a:rPr lang="nl-BE" sz="1200" b="1" dirty="0">
                <a:solidFill>
                  <a:schemeClr val="accent6"/>
                </a:solidFill>
              </a:rPr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heap_free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1"/>
                </a:solidFill>
              </a:rPr>
              <a:t>heap_free</a:t>
            </a:r>
            <a:r>
              <a:rPr lang="nl-BE" sz="1000" b="1" dirty="0"/>
              <a:t>( s1, h1 ); </a:t>
            </a:r>
            <a:r>
              <a:rPr lang="nl-BE" sz="1000" b="1" dirty="0">
                <a:solidFill>
                  <a:schemeClr val="accent4"/>
                </a:solidFill>
              </a:rPr>
              <a:t>// free 4096 bytes </a:t>
            </a:r>
            <a:r>
              <a:rPr lang="nl-BE" sz="1000" b="1" dirty="0" err="1">
                <a:solidFill>
                  <a:schemeClr val="accent4"/>
                </a:solidFill>
              </a:rPr>
              <a:t>handled</a:t>
            </a:r>
            <a:r>
              <a:rPr lang="nl-BE" sz="1000" b="1" dirty="0">
                <a:solidFill>
                  <a:schemeClr val="accent4"/>
                </a:solidFill>
              </a:rPr>
              <a:t> </a:t>
            </a:r>
            <a:r>
              <a:rPr lang="nl-BE" sz="1000" b="1" dirty="0" err="1">
                <a:solidFill>
                  <a:schemeClr val="accent4"/>
                </a:solidFill>
              </a:rPr>
              <a:t>by</a:t>
            </a:r>
            <a:r>
              <a:rPr lang="nl-BE" sz="1000" b="1" dirty="0">
                <a:solidFill>
                  <a:schemeClr val="accent4"/>
                </a:solidFill>
              </a:rPr>
              <a:t> h1.</a:t>
            </a:r>
            <a:endParaRPr lang="nl-BE" sz="1400" b="1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201FAB2-A32F-4F16-A1AF-4AE84E0B0034}"/>
              </a:ext>
            </a:extLst>
          </p:cNvPr>
          <p:cNvSpPr txBox="1"/>
          <p:nvPr/>
        </p:nvSpPr>
        <p:spPr>
          <a:xfrm>
            <a:off x="246000" y="1089000"/>
            <a:ext cx="3240000" cy="1845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ALLOCATE BLOCKS IN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Allocates an amount of memory on the heap for the indicated segment aligned to 8 bytes.</a:t>
            </a: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07EA73C-1E80-4F72-81CA-7C0F2E689CB4}"/>
              </a:ext>
            </a:extLst>
          </p:cNvPr>
          <p:cNvSpPr txBox="1"/>
          <p:nvPr/>
        </p:nvSpPr>
        <p:spPr>
          <a:xfrm>
            <a:off x="246000" y="3204000"/>
            <a:ext cx="3240000" cy="162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FREE BLOCKS FROM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Frees an allocated memory block from the heap indicated by the handle in the segment.</a:t>
            </a:r>
            <a:endParaRPr lang="nl-BE" sz="1600" dirty="0">
              <a:solidFill>
                <a:schemeClr val="accent3"/>
              </a:solidFill>
            </a:endParaRP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5EDD45E-6ED0-4429-B73C-175DEBB4162B}"/>
              </a:ext>
            </a:extLst>
          </p:cNvPr>
          <p:cNvSpPr txBox="1"/>
          <p:nvPr/>
        </p:nvSpPr>
        <p:spPr>
          <a:xfrm>
            <a:off x="8277938" y="1089000"/>
            <a:ext cx="3803062" cy="97719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b="1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>
                <a:solidFill>
                  <a:schemeClr val="accent6"/>
                </a:solidFill>
              </a:rPr>
              <a:t>heap_handle </a:t>
            </a:r>
            <a:r>
              <a:rPr lang="nl-BE" sz="1050" dirty="0"/>
              <a:t>to the allocated block in the heap.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Size </a:t>
            </a:r>
            <a:r>
              <a:rPr lang="nl-BE" sz="1050" dirty="0"/>
              <a:t>: number of bytes to dynamically allocate. Note that the size is aligned to 8 bytes by the heap manager.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3B2191B-A67E-40C9-B62B-CEE2B227489F}"/>
              </a:ext>
            </a:extLst>
          </p:cNvPr>
          <p:cNvSpPr txBox="1"/>
          <p:nvPr/>
        </p:nvSpPr>
        <p:spPr>
          <a:xfrm>
            <a:off x="8277938" y="3204000"/>
            <a:ext cx="3803062" cy="6540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dirty="0">
                <a:solidFill>
                  <a:schemeClr val="accent6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 err="1">
                <a:solidFill>
                  <a:srgbClr val="0070C0"/>
                </a:solidFill>
              </a:rPr>
              <a:t>void</a:t>
            </a:r>
            <a:r>
              <a:rPr lang="nl-BE" sz="1050" dirty="0"/>
              <a:t>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Handle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</a:t>
            </a:r>
            <a:r>
              <a:rPr lang="nl-BE" sz="1050"/>
              <a:t>allocated block </a:t>
            </a:r>
            <a:r>
              <a:rPr lang="nl-BE" sz="1050" dirty="0"/>
              <a:t>in the heap.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2170818-DABC-B3B5-6E9D-E77F98C4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27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1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BLOCKS</a:t>
            </a:r>
          </a:p>
          <a:p>
            <a:r>
              <a:rPr lang="en-US" sz="1600" b="1" dirty="0"/>
              <a:t>Data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E138F-87CC-44F0-B167-2A811B7E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F9CC9547-5D45-471F-AE58-CB9651C263AD}"/>
              </a:ext>
            </a:extLst>
          </p:cNvPr>
          <p:cNvSpPr txBox="1"/>
          <p:nvPr/>
        </p:nvSpPr>
        <p:spPr>
          <a:xfrm>
            <a:off x="246000" y="1089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POINTER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a pointer to the heap block indicated by the handle.</a:t>
            </a:r>
            <a:br>
              <a:rPr lang="nl-BE" sz="1600" dirty="0">
                <a:solidFill>
                  <a:schemeClr val="accent4"/>
                </a:solidFill>
              </a:rPr>
            </a:br>
            <a:r>
              <a:rPr lang="nl-BE" sz="1600" dirty="0">
                <a:solidFill>
                  <a:schemeClr val="accent4"/>
                </a:solidFill>
              </a:rPr>
              <a:t>Note that this function will also set the bank in the cx16!</a:t>
            </a:r>
            <a:endParaRPr lang="nl-BE" sz="1400" dirty="0">
              <a:solidFill>
                <a:schemeClr val="accent4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27D5790-5F4D-4C93-9FEB-5F531EE7FBAA}"/>
              </a:ext>
            </a:extLst>
          </p:cNvPr>
          <p:cNvSpPr txBox="1"/>
          <p:nvPr/>
        </p:nvSpPr>
        <p:spPr>
          <a:xfrm>
            <a:off x="3576000" y="1089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heap_ptr</a:t>
            </a:r>
            <a:r>
              <a:rPr lang="nl-BE" sz="1200" b="1" dirty="0">
                <a:solidFill>
                  <a:schemeClr val="accent1"/>
                </a:solidFill>
              </a:rPr>
              <a:t> heap_data_ptr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rgbClr val="4472C4"/>
                </a:solidFill>
              </a:rPr>
              <a:t>*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p1;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retrieve</a:t>
            </a:r>
            <a:r>
              <a:rPr lang="nl-BE" sz="1000" b="1" dirty="0">
                <a:solidFill>
                  <a:schemeClr val="accent4"/>
                </a:solidFill>
              </a:rPr>
              <a:t> the data block pointer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p1 = (</a:t>
            </a:r>
            <a:r>
              <a:rPr lang="nl-BE" sz="1000" b="1" dirty="0">
                <a:solidFill>
                  <a:srgbClr val="4472C4"/>
                </a:solidFill>
              </a:rPr>
              <a:t>char*</a:t>
            </a:r>
            <a:r>
              <a:rPr lang="nl-BE" sz="1000" b="1" dirty="0"/>
              <a:t>)</a:t>
            </a:r>
            <a:r>
              <a:rPr lang="nl-BE" sz="1000" b="1" dirty="0">
                <a:solidFill>
                  <a:schemeClr val="accent1"/>
                </a:solidFill>
              </a:rPr>
              <a:t>heap_data_ptr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07286DB-6DC9-4B1B-93DD-DAE12024477F}"/>
              </a:ext>
            </a:extLst>
          </p:cNvPr>
          <p:cNvSpPr txBox="1"/>
          <p:nvPr/>
        </p:nvSpPr>
        <p:spPr>
          <a:xfrm>
            <a:off x="8277938" y="1089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heap_ptr </a:t>
            </a:r>
            <a:r>
              <a:rPr lang="nl-BE" sz="1100" dirty="0"/>
              <a:t>to the data block location. Note that the bank is automatically set for BRAM allocated memory in the CX16.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458D0F64-B5A9-44C0-89FA-E361EFF84EC4}"/>
              </a:ext>
            </a:extLst>
          </p:cNvPr>
          <p:cNvSpPr txBox="1"/>
          <p:nvPr/>
        </p:nvSpPr>
        <p:spPr>
          <a:xfrm>
            <a:off x="246000" y="3024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BANK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the bank of the heap block indicated by the handle.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Note that this function will NOT set the bank in the cx16!</a:t>
            </a: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8" name="Tekstvak 10">
            <a:extLst>
              <a:ext uri="{FF2B5EF4-FFF2-40B4-BE49-F238E27FC236}">
                <a16:creationId xmlns:a16="http://schemas.microsoft.com/office/drawing/2014/main" id="{49FB4732-3554-4115-A48F-A171A67743E8}"/>
              </a:ext>
            </a:extLst>
          </p:cNvPr>
          <p:cNvSpPr txBox="1"/>
          <p:nvPr/>
        </p:nvSpPr>
        <p:spPr>
          <a:xfrm>
            <a:off x="3576000" y="3024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heap_bank</a:t>
            </a:r>
            <a:r>
              <a:rPr lang="nl-BE" sz="1200" b="1" dirty="0">
                <a:solidFill>
                  <a:schemeClr val="accent1"/>
                </a:solidFill>
              </a:rPr>
              <a:t> heap_data_bank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b1; </a:t>
            </a:r>
            <a:r>
              <a:rPr lang="nl-BE" sz="1000" b="1" dirty="0">
                <a:solidFill>
                  <a:schemeClr val="accent4"/>
                </a:solidFill>
              </a:rPr>
              <a:t>// declare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retrieve the bank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b1 = </a:t>
            </a:r>
            <a:r>
              <a:rPr lang="nl-BE" sz="1000" b="1" dirty="0">
                <a:solidFill>
                  <a:schemeClr val="accent1"/>
                </a:solidFill>
              </a:rPr>
              <a:t>heap_data_bank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9" name="Tekstvak 12">
            <a:extLst>
              <a:ext uri="{FF2B5EF4-FFF2-40B4-BE49-F238E27FC236}">
                <a16:creationId xmlns:a16="http://schemas.microsoft.com/office/drawing/2014/main" id="{36D163AE-D545-4BCD-A7F0-FE18AB909A1A}"/>
              </a:ext>
            </a:extLst>
          </p:cNvPr>
          <p:cNvSpPr txBox="1"/>
          <p:nvPr/>
        </p:nvSpPr>
        <p:spPr>
          <a:xfrm>
            <a:off x="8277938" y="3024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heap_bank </a:t>
            </a:r>
            <a:r>
              <a:rPr lang="nl-BE" sz="1100" dirty="0"/>
              <a:t>of the data block location. Note that the bank is automatically set for BRAM allocated memory.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</p:spTree>
    <p:extLst>
      <p:ext uri="{BB962C8B-B14F-4D97-AF65-F5344CB8AC3E}">
        <p14:creationId xmlns:p14="http://schemas.microsoft.com/office/powerpoint/2010/main" val="240552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">
            <a:extLst>
              <a:ext uri="{FF2B5EF4-FFF2-40B4-BE49-F238E27FC236}">
                <a16:creationId xmlns:a16="http://schemas.microsoft.com/office/drawing/2014/main" id="{C492EFE5-4ECD-22F8-1E0B-035CF848C644}"/>
              </a:ext>
            </a:extLst>
          </p:cNvPr>
          <p:cNvSpPr/>
          <p:nvPr/>
        </p:nvSpPr>
        <p:spPr>
          <a:xfrm>
            <a:off x="2496000" y="3114000"/>
            <a:ext cx="7785000" cy="10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E1CC9951-88F3-4342-9B98-6805134A3C25}"/>
              </a:ext>
            </a:extLst>
          </p:cNvPr>
          <p:cNvSpPr/>
          <p:nvPr/>
        </p:nvSpPr>
        <p:spPr>
          <a:xfrm>
            <a:off x="2496000" y="4194000"/>
            <a:ext cx="7785000" cy="81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7FBB0A9E-5DDE-4863-8F7C-4475D84849D2}"/>
              </a:ext>
            </a:extLst>
          </p:cNvPr>
          <p:cNvSpPr/>
          <p:nvPr/>
        </p:nvSpPr>
        <p:spPr>
          <a:xfrm>
            <a:off x="2496000" y="4779000"/>
            <a:ext cx="3600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Floor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92" name="Rechthoek 291">
            <a:extLst>
              <a:ext uri="{FF2B5EF4-FFF2-40B4-BE49-F238E27FC236}">
                <a16:creationId xmlns:a16="http://schemas.microsoft.com/office/drawing/2014/main" id="{F2A9A027-8E8B-42DA-966A-C5EDA5E3DFF4}"/>
              </a:ext>
            </a:extLst>
          </p:cNvPr>
          <p:cNvSpPr/>
          <p:nvPr/>
        </p:nvSpPr>
        <p:spPr>
          <a:xfrm>
            <a:off x="6096000" y="4779000"/>
            <a:ext cx="4185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Ceil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5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HEAP MANAGER</a:t>
            </a:r>
            <a:br>
              <a:rPr lang="en-US" sz="1600" b="1" dirty="0"/>
            </a:br>
            <a:r>
              <a:rPr lang="en-US" sz="1600" b="1" dirty="0"/>
              <a:t>Schematic view of allocated index and heap representation.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DEA54D1A-14FE-4D29-A75B-A33CFE2F6ACB}"/>
              </a:ext>
            </a:extLst>
          </p:cNvPr>
          <p:cNvSpPr/>
          <p:nvPr/>
        </p:nvSpPr>
        <p:spPr>
          <a:xfrm>
            <a:off x="2856000" y="432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(8)</a:t>
            </a:r>
          </a:p>
        </p:txBody>
      </p:sp>
      <p:sp>
        <p:nvSpPr>
          <p:cNvPr id="194" name="Tekstvak 193">
            <a:extLst>
              <a:ext uri="{FF2B5EF4-FFF2-40B4-BE49-F238E27FC236}">
                <a16:creationId xmlns:a16="http://schemas.microsoft.com/office/drawing/2014/main" id="{1F0C5719-3BAB-44D4-B699-E35C208F11C9}"/>
              </a:ext>
            </a:extLst>
          </p:cNvPr>
          <p:cNvSpPr txBox="1"/>
          <p:nvPr/>
        </p:nvSpPr>
        <p:spPr>
          <a:xfrm>
            <a:off x="246000" y="338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sz="1050" b="1" dirty="0"/>
              <a:t>E</a:t>
            </a:r>
            <a:r>
              <a:rPr lang="en-US" sz="1050" b="1" dirty="0" err="1"/>
              <a:t>xplanation</a:t>
            </a:r>
            <a:r>
              <a:rPr lang="en-US" sz="1050" b="1" dirty="0"/>
              <a:t> of the event and heap allocation processes.</a:t>
            </a:r>
          </a:p>
        </p:txBody>
      </p:sp>
      <p:cxnSp>
        <p:nvCxnSpPr>
          <p:cNvPr id="195" name="Rechte verbindingslijn 194">
            <a:extLst>
              <a:ext uri="{FF2B5EF4-FFF2-40B4-BE49-F238E27FC236}">
                <a16:creationId xmlns:a16="http://schemas.microsoft.com/office/drawing/2014/main" id="{238C6F5B-AF16-4922-ABBC-5582808F187E}"/>
              </a:ext>
            </a:extLst>
          </p:cNvPr>
          <p:cNvCxnSpPr>
            <a:cxnSpLocks/>
          </p:cNvCxnSpPr>
          <p:nvPr/>
        </p:nvCxnSpPr>
        <p:spPr>
          <a:xfrm>
            <a:off x="156000" y="477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ep 195">
            <a:extLst>
              <a:ext uri="{FF2B5EF4-FFF2-40B4-BE49-F238E27FC236}">
                <a16:creationId xmlns:a16="http://schemas.microsoft.com/office/drawing/2014/main" id="{FB794ED1-F74D-4BCA-A534-B47217BC7E9A}"/>
              </a:ext>
            </a:extLst>
          </p:cNvPr>
          <p:cNvGrpSpPr/>
          <p:nvPr/>
        </p:nvGrpSpPr>
        <p:grpSpPr>
          <a:xfrm>
            <a:off x="2856000" y="3699000"/>
            <a:ext cx="720000" cy="360000"/>
            <a:chOff x="3216000" y="1584000"/>
            <a:chExt cx="720000" cy="360000"/>
          </a:xfrm>
        </p:grpSpPr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17861A16-D51D-4FFC-9E03-1AD8CBFCEAD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FC8113F8-5F73-44D4-B336-52A9BD8AD43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9" name="Ovaal 198">
              <a:extLst>
                <a:ext uri="{FF2B5EF4-FFF2-40B4-BE49-F238E27FC236}">
                  <a16:creationId xmlns:a16="http://schemas.microsoft.com/office/drawing/2014/main" id="{F9EB1C99-D68B-4262-B9FA-7FB61218580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Rechte verbindingslijn 206">
            <a:extLst>
              <a:ext uri="{FF2B5EF4-FFF2-40B4-BE49-F238E27FC236}">
                <a16:creationId xmlns:a16="http://schemas.microsoft.com/office/drawing/2014/main" id="{8AB8764B-F6C4-4869-B033-5F1ED02BF877}"/>
              </a:ext>
            </a:extLst>
          </p:cNvPr>
          <p:cNvCxnSpPr>
            <a:cxnSpLocks/>
          </p:cNvCxnSpPr>
          <p:nvPr/>
        </p:nvCxnSpPr>
        <p:spPr>
          <a:xfrm>
            <a:off x="156000" y="333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hoek 216">
            <a:extLst>
              <a:ext uri="{FF2B5EF4-FFF2-40B4-BE49-F238E27FC236}">
                <a16:creationId xmlns:a16="http://schemas.microsoft.com/office/drawing/2014/main" id="{5552CE43-C5CE-4692-BE25-4BF40BC4D58F}"/>
              </a:ext>
            </a:extLst>
          </p:cNvPr>
          <p:cNvSpPr/>
          <p:nvPr/>
        </p:nvSpPr>
        <p:spPr>
          <a:xfrm>
            <a:off x="10731000" y="392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8" name="Rechthoek 217">
            <a:extLst>
              <a:ext uri="{FF2B5EF4-FFF2-40B4-BE49-F238E27FC236}">
                <a16:creationId xmlns:a16="http://schemas.microsoft.com/office/drawing/2014/main" id="{971010B1-B16B-4FEB-AB76-904EC38B29FA}"/>
              </a:ext>
            </a:extLst>
          </p:cNvPr>
          <p:cNvSpPr/>
          <p:nvPr/>
        </p:nvSpPr>
        <p:spPr>
          <a:xfrm>
            <a:off x="10416000" y="34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375A74C5-A936-4B24-B238-9A55F19FB06D}"/>
              </a:ext>
            </a:extLst>
          </p:cNvPr>
          <p:cNvSpPr/>
          <p:nvPr/>
        </p:nvSpPr>
        <p:spPr>
          <a:xfrm>
            <a:off x="10416000" y="369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7A55D226-3959-4F00-956F-2C2BD4D1D49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4" name="Tekstvak 223">
            <a:extLst>
              <a:ext uri="{FF2B5EF4-FFF2-40B4-BE49-F238E27FC236}">
                <a16:creationId xmlns:a16="http://schemas.microsoft.com/office/drawing/2014/main" id="{AF0E2DA7-10C1-41CB-BAFE-2AE0F894D61E}"/>
              </a:ext>
            </a:extLst>
          </p:cNvPr>
          <p:cNvSpPr txBox="1"/>
          <p:nvPr/>
        </p:nvSpPr>
        <p:spPr>
          <a:xfrm>
            <a:off x="2541000" y="1494000"/>
            <a:ext cx="1350000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list of </a:t>
            </a:r>
            <a:r>
              <a:rPr lang="en-US" b="1" dirty="0"/>
              <a:t>index blocks</a:t>
            </a:r>
            <a:r>
              <a:rPr lang="en-US" dirty="0"/>
              <a:t>.</a:t>
            </a:r>
          </a:p>
        </p:txBody>
      </p:sp>
      <p:sp>
        <p:nvSpPr>
          <p:cNvPr id="241" name="Tekstvak 240">
            <a:extLst>
              <a:ext uri="{FF2B5EF4-FFF2-40B4-BE49-F238E27FC236}">
                <a16:creationId xmlns:a16="http://schemas.microsoft.com/office/drawing/2014/main" id="{D0849AB9-2CBF-4F2B-80FB-88A90E47D87D}"/>
              </a:ext>
            </a:extLst>
          </p:cNvPr>
          <p:cNvSpPr txBox="1"/>
          <p:nvPr/>
        </p:nvSpPr>
        <p:spPr>
          <a:xfrm>
            <a:off x="9381000" y="5634000"/>
            <a:ext cx="1935000" cy="99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</a:t>
            </a:r>
            <a:r>
              <a:rPr lang="en-US" b="1" dirty="0"/>
              <a:t>memory blocks </a:t>
            </a:r>
            <a:r>
              <a:rPr lang="en-US" dirty="0"/>
              <a:t>that are allocated on the heap. The </a:t>
            </a:r>
            <a:r>
              <a:rPr lang="en-US" b="1" dirty="0"/>
              <a:t>number of the data block </a:t>
            </a:r>
            <a:r>
              <a:rPr lang="en-US" dirty="0"/>
              <a:t>and </a:t>
            </a:r>
            <a:r>
              <a:rPr lang="en-US" b="1" dirty="0"/>
              <a:t>size in bytes </a:t>
            </a:r>
            <a:r>
              <a:rPr lang="en-US" dirty="0"/>
              <a:t>between brackets are indicated.</a:t>
            </a:r>
          </a:p>
        </p:txBody>
      </p:sp>
      <p:sp>
        <p:nvSpPr>
          <p:cNvPr id="278" name="Tekstvak 277">
            <a:extLst>
              <a:ext uri="{FF2B5EF4-FFF2-40B4-BE49-F238E27FC236}">
                <a16:creationId xmlns:a16="http://schemas.microsoft.com/office/drawing/2014/main" id="{5E981647-260A-4CCE-B765-53D4E2EC3BC6}"/>
              </a:ext>
            </a:extLst>
          </p:cNvPr>
          <p:cNvSpPr txBox="1"/>
          <p:nvPr/>
        </p:nvSpPr>
        <p:spPr>
          <a:xfrm>
            <a:off x="4431000" y="2169000"/>
            <a:ext cx="16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b="1" dirty="0"/>
              <a:t>Next pointer </a:t>
            </a:r>
            <a:r>
              <a:rPr lang="en-US" dirty="0"/>
              <a:t>to the </a:t>
            </a:r>
            <a:r>
              <a:rPr lang="en-US" b="1" dirty="0"/>
              <a:t>next heap header Block</a:t>
            </a:r>
            <a:r>
              <a:rPr lang="en-US" dirty="0"/>
              <a:t>. We are not showing the </a:t>
            </a:r>
            <a:r>
              <a:rPr lang="en-US" dirty="0" err="1"/>
              <a:t>prev</a:t>
            </a:r>
            <a:r>
              <a:rPr lang="en-US" dirty="0"/>
              <a:t> pointer for diagram simplicity reasons.</a:t>
            </a:r>
          </a:p>
        </p:txBody>
      </p:sp>
      <p:grpSp>
        <p:nvGrpSpPr>
          <p:cNvPr id="281" name="Groep 280">
            <a:extLst>
              <a:ext uri="{FF2B5EF4-FFF2-40B4-BE49-F238E27FC236}">
                <a16:creationId xmlns:a16="http://schemas.microsoft.com/office/drawing/2014/main" id="{8D7C463C-EF69-46D8-B505-D29593033E7A}"/>
              </a:ext>
            </a:extLst>
          </p:cNvPr>
          <p:cNvGrpSpPr/>
          <p:nvPr/>
        </p:nvGrpSpPr>
        <p:grpSpPr>
          <a:xfrm>
            <a:off x="3576000" y="3699000"/>
            <a:ext cx="720000" cy="360000"/>
            <a:chOff x="3216000" y="1584000"/>
            <a:chExt cx="720000" cy="360000"/>
          </a:xfrm>
        </p:grpSpPr>
        <p:sp>
          <p:nvSpPr>
            <p:cNvPr id="282" name="Rechthoek 281">
              <a:extLst>
                <a:ext uri="{FF2B5EF4-FFF2-40B4-BE49-F238E27FC236}">
                  <a16:creationId xmlns:a16="http://schemas.microsoft.com/office/drawing/2014/main" id="{C28292E7-A4B5-420B-8306-D82BC832977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3" name="Rechthoek 282">
              <a:extLst>
                <a:ext uri="{FF2B5EF4-FFF2-40B4-BE49-F238E27FC236}">
                  <a16:creationId xmlns:a16="http://schemas.microsoft.com/office/drawing/2014/main" id="{60509134-B363-45B2-8CDB-D12A0117743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4" name="Ovaal 283">
              <a:extLst>
                <a:ext uri="{FF2B5EF4-FFF2-40B4-BE49-F238E27FC236}">
                  <a16:creationId xmlns:a16="http://schemas.microsoft.com/office/drawing/2014/main" id="{CB66506E-5760-4C57-97A0-61028A49080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" name="Verbindingslijn: gekromd 289">
            <a:extLst>
              <a:ext uri="{FF2B5EF4-FFF2-40B4-BE49-F238E27FC236}">
                <a16:creationId xmlns:a16="http://schemas.microsoft.com/office/drawing/2014/main" id="{05B76256-434C-4D45-9A1B-B7D71A88D087}"/>
              </a:ext>
            </a:extLst>
          </p:cNvPr>
          <p:cNvCxnSpPr>
            <a:cxnSpLocks/>
            <a:stCxn id="199" idx="7"/>
            <a:endCxn id="282" idx="0"/>
          </p:cNvCxnSpPr>
          <p:nvPr/>
        </p:nvCxnSpPr>
        <p:spPr>
          <a:xfrm rot="5400000" flipH="1" flipV="1">
            <a:off x="3697820" y="3519000"/>
            <a:ext cx="58180" cy="418180"/>
          </a:xfrm>
          <a:prstGeom prst="curvedConnector3">
            <a:avLst>
              <a:gd name="adj1" fmla="val 478499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095EF0C2-4F69-40B7-950D-A3E6E822750F}"/>
              </a:ext>
            </a:extLst>
          </p:cNvPr>
          <p:cNvCxnSpPr>
            <a:cxnSpLocks/>
            <a:stCxn id="282" idx="3"/>
          </p:cNvCxnSpPr>
          <p:nvPr/>
        </p:nvCxnSpPr>
        <p:spPr>
          <a:xfrm>
            <a:off x="4296000" y="3879000"/>
            <a:ext cx="59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392249B6-CBDB-4D8A-BB13-6CE4FDF2194E}"/>
              </a:ext>
            </a:extLst>
          </p:cNvPr>
          <p:cNvCxnSpPr>
            <a:cxnSpLocks/>
            <a:stCxn id="193" idx="3"/>
          </p:cNvCxnSpPr>
          <p:nvPr/>
        </p:nvCxnSpPr>
        <p:spPr>
          <a:xfrm>
            <a:off x="3576000" y="4509000"/>
            <a:ext cx="67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kstvak 292">
            <a:extLst>
              <a:ext uri="{FF2B5EF4-FFF2-40B4-BE49-F238E27FC236}">
                <a16:creationId xmlns:a16="http://schemas.microsoft.com/office/drawing/2014/main" id="{2EBD101B-AF4A-4AA4-A490-620136265C9B}"/>
              </a:ext>
            </a:extLst>
          </p:cNvPr>
          <p:cNvSpPr txBox="1"/>
          <p:nvPr/>
        </p:nvSpPr>
        <p:spPr>
          <a:xfrm>
            <a:off x="3666000" y="4689000"/>
            <a:ext cx="2205000" cy="810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memory blocks </a:t>
            </a:r>
            <a:r>
              <a:rPr lang="nl-BE" dirty="0"/>
              <a:t>are allocated from the Floor, growing up to the Ceil(ing) in VRAM.</a:t>
            </a:r>
            <a:endParaRPr lang="en-US" dirty="0"/>
          </a:p>
        </p:txBody>
      </p:sp>
      <p:sp>
        <p:nvSpPr>
          <p:cNvPr id="355" name="Rechthoek 354">
            <a:extLst>
              <a:ext uri="{FF2B5EF4-FFF2-40B4-BE49-F238E27FC236}">
                <a16:creationId xmlns:a16="http://schemas.microsoft.com/office/drawing/2014/main" id="{A6F31610-D66C-4B61-A42B-3F49EE9C60F0}"/>
              </a:ext>
            </a:extLst>
          </p:cNvPr>
          <p:cNvSpPr/>
          <p:nvPr/>
        </p:nvSpPr>
        <p:spPr>
          <a:xfrm>
            <a:off x="10956000" y="392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6" name="Tekstvak 355">
            <a:extLst>
              <a:ext uri="{FF2B5EF4-FFF2-40B4-BE49-F238E27FC236}">
                <a16:creationId xmlns:a16="http://schemas.microsoft.com/office/drawing/2014/main" id="{E0A702AB-0A2A-4448-906A-11DA591CAA3A}"/>
              </a:ext>
            </a:extLst>
          </p:cNvPr>
          <p:cNvSpPr txBox="1"/>
          <p:nvPr/>
        </p:nvSpPr>
        <p:spPr>
          <a:xfrm>
            <a:off x="426000" y="1584000"/>
            <a:ext cx="1845000" cy="58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 err="1"/>
              <a:t>Explanation</a:t>
            </a:r>
            <a:r>
              <a:rPr lang="nl-BE" dirty="0"/>
              <a:t> of the </a:t>
            </a:r>
            <a:r>
              <a:rPr lang="nl-BE" b="1" dirty="0"/>
              <a:t>event</a:t>
            </a:r>
            <a:endParaRPr lang="en-US" b="1" dirty="0"/>
          </a:p>
        </p:txBody>
      </p:sp>
      <p:cxnSp>
        <p:nvCxnSpPr>
          <p:cNvPr id="365" name="Rechte verbindingslijn met pijl 364">
            <a:extLst>
              <a:ext uri="{FF2B5EF4-FFF2-40B4-BE49-F238E27FC236}">
                <a16:creationId xmlns:a16="http://schemas.microsoft.com/office/drawing/2014/main" id="{20B51760-CAB3-48E3-B47C-E5385C7389B0}"/>
              </a:ext>
            </a:extLst>
          </p:cNvPr>
          <p:cNvCxnSpPr>
            <a:cxnSpLocks/>
          </p:cNvCxnSpPr>
          <p:nvPr/>
        </p:nvCxnSpPr>
        <p:spPr>
          <a:xfrm flipV="1">
            <a:off x="1281000" y="2169000"/>
            <a:ext cx="0" cy="117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kstvak 365">
            <a:extLst>
              <a:ext uri="{FF2B5EF4-FFF2-40B4-BE49-F238E27FC236}">
                <a16:creationId xmlns:a16="http://schemas.microsoft.com/office/drawing/2014/main" id="{15786C97-05C9-4918-A1BD-6D9E3AE317FE}"/>
              </a:ext>
            </a:extLst>
          </p:cNvPr>
          <p:cNvSpPr txBox="1"/>
          <p:nvPr/>
        </p:nvSpPr>
        <p:spPr>
          <a:xfrm>
            <a:off x="8571000" y="369000"/>
            <a:ext cx="3240000" cy="1800000"/>
          </a:xfrm>
          <a:prstGeom prst="roundRect">
            <a:avLst>
              <a:gd name="adj" fmla="val 734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There are </a:t>
            </a:r>
            <a:r>
              <a:rPr lang="nl-BE" b="1" dirty="0"/>
              <a:t>three index lists</a:t>
            </a:r>
            <a:r>
              <a:rPr lang="nl-BE" dirty="0"/>
              <a:t> per </a:t>
            </a:r>
            <a:r>
              <a:rPr lang="nl-BE" b="1" dirty="0"/>
              <a:t>segment</a:t>
            </a:r>
            <a:r>
              <a:rPr lang="nl-BE" dirty="0"/>
              <a:t>:</a:t>
            </a:r>
          </a:p>
          <a:p>
            <a:endParaRPr lang="nl-BE" dirty="0"/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  <a:r>
              <a:rPr lang="nl-BE" b="1" dirty="0"/>
              <a:t>idleList:</a:t>
            </a:r>
            <a:r>
              <a:rPr lang="nl-BE" dirty="0"/>
              <a:t> Contains chained index blocks 	without an offset or size defined.</a:t>
            </a:r>
          </a:p>
          <a:p>
            <a:pPr>
              <a:spcBef>
                <a:spcPts val="300"/>
              </a:spcBef>
            </a:pPr>
            <a:r>
              <a:rPr lang="nl-BE" b="1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freeList:</a:t>
            </a:r>
            <a:r>
              <a:rPr lang="nl-BE" dirty="0"/>
              <a:t> Contains chained index blocks  	pointing to freed (un-allocated) memory.</a:t>
            </a:r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heapList:</a:t>
            </a:r>
            <a:r>
              <a:rPr lang="nl-BE" dirty="0"/>
              <a:t> Contains chained index bocks 	pointing to allocated memory.</a:t>
            </a:r>
          </a:p>
        </p:txBody>
      </p:sp>
      <p:sp>
        <p:nvSpPr>
          <p:cNvPr id="367" name="Rechthoek 366">
            <a:extLst>
              <a:ext uri="{FF2B5EF4-FFF2-40B4-BE49-F238E27FC236}">
                <a16:creationId xmlns:a16="http://schemas.microsoft.com/office/drawing/2014/main" id="{CEBC992B-A51F-419C-AD70-0475E7912C7D}"/>
              </a:ext>
            </a:extLst>
          </p:cNvPr>
          <p:cNvSpPr/>
          <p:nvPr/>
        </p:nvSpPr>
        <p:spPr>
          <a:xfrm>
            <a:off x="8841000" y="7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68" name="Rechthoek 367">
            <a:extLst>
              <a:ext uri="{FF2B5EF4-FFF2-40B4-BE49-F238E27FC236}">
                <a16:creationId xmlns:a16="http://schemas.microsoft.com/office/drawing/2014/main" id="{D1DC4EE5-C33E-4EFF-86C2-FC7A7DE26536}"/>
              </a:ext>
            </a:extLst>
          </p:cNvPr>
          <p:cNvSpPr/>
          <p:nvPr/>
        </p:nvSpPr>
        <p:spPr>
          <a:xfrm>
            <a:off x="8841000" y="1286474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69" name="Rechthoek 368">
            <a:extLst>
              <a:ext uri="{FF2B5EF4-FFF2-40B4-BE49-F238E27FC236}">
                <a16:creationId xmlns:a16="http://schemas.microsoft.com/office/drawing/2014/main" id="{F0461CA3-A0F0-462E-BD23-3E7DF14F539F}"/>
              </a:ext>
            </a:extLst>
          </p:cNvPr>
          <p:cNvSpPr/>
          <p:nvPr/>
        </p:nvSpPr>
        <p:spPr>
          <a:xfrm>
            <a:off x="8841000" y="1788668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376" name="Groep 375">
            <a:extLst>
              <a:ext uri="{FF2B5EF4-FFF2-40B4-BE49-F238E27FC236}">
                <a16:creationId xmlns:a16="http://schemas.microsoft.com/office/drawing/2014/main" id="{053FEB34-0B6F-4615-93BC-67B2C26D46DD}"/>
              </a:ext>
            </a:extLst>
          </p:cNvPr>
          <p:cNvGrpSpPr/>
          <p:nvPr/>
        </p:nvGrpSpPr>
        <p:grpSpPr>
          <a:xfrm>
            <a:off x="4341000" y="1089000"/>
            <a:ext cx="720000" cy="360000"/>
            <a:chOff x="3216000" y="1584000"/>
            <a:chExt cx="720000" cy="360000"/>
          </a:xfrm>
        </p:grpSpPr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56588241-1DB3-484B-BDAA-C1B9D60EEC8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8" name="Rechthoek 377">
              <a:extLst>
                <a:ext uri="{FF2B5EF4-FFF2-40B4-BE49-F238E27FC236}">
                  <a16:creationId xmlns:a16="http://schemas.microsoft.com/office/drawing/2014/main" id="{4AA7F387-B9C1-4F7D-97A2-C17F34A61C2F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697F6939-89CB-4F4E-BC0A-CED4B70E28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0" name="Groep 379">
            <a:extLst>
              <a:ext uri="{FF2B5EF4-FFF2-40B4-BE49-F238E27FC236}">
                <a16:creationId xmlns:a16="http://schemas.microsoft.com/office/drawing/2014/main" id="{39606E19-A060-4D4C-AF52-4AF6F46FBA4B}"/>
              </a:ext>
            </a:extLst>
          </p:cNvPr>
          <p:cNvGrpSpPr/>
          <p:nvPr/>
        </p:nvGrpSpPr>
        <p:grpSpPr>
          <a:xfrm>
            <a:off x="5061000" y="1089000"/>
            <a:ext cx="720000" cy="360000"/>
            <a:chOff x="3216000" y="1584000"/>
            <a:chExt cx="720000" cy="360000"/>
          </a:xfrm>
        </p:grpSpPr>
        <p:sp>
          <p:nvSpPr>
            <p:cNvPr id="381" name="Rechthoek 380">
              <a:extLst>
                <a:ext uri="{FF2B5EF4-FFF2-40B4-BE49-F238E27FC236}">
                  <a16:creationId xmlns:a16="http://schemas.microsoft.com/office/drawing/2014/main" id="{73C207ED-9756-4889-AB8A-E1E6D672A89A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2" name="Rechthoek 381">
              <a:extLst>
                <a:ext uri="{FF2B5EF4-FFF2-40B4-BE49-F238E27FC236}">
                  <a16:creationId xmlns:a16="http://schemas.microsoft.com/office/drawing/2014/main" id="{0E71CE01-DEB3-47B9-B874-D81A59DDFC9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3" name="Ovaal 382">
              <a:extLst>
                <a:ext uri="{FF2B5EF4-FFF2-40B4-BE49-F238E27FC236}">
                  <a16:creationId xmlns:a16="http://schemas.microsoft.com/office/drawing/2014/main" id="{6E938A8E-9B95-4BCF-97E7-F82DC1956F4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4" name="Groep 383">
            <a:extLst>
              <a:ext uri="{FF2B5EF4-FFF2-40B4-BE49-F238E27FC236}">
                <a16:creationId xmlns:a16="http://schemas.microsoft.com/office/drawing/2014/main" id="{37AFD49B-F980-4F30-93EE-01BC712D9E78}"/>
              </a:ext>
            </a:extLst>
          </p:cNvPr>
          <p:cNvGrpSpPr/>
          <p:nvPr/>
        </p:nvGrpSpPr>
        <p:grpSpPr>
          <a:xfrm>
            <a:off x="5781000" y="1089000"/>
            <a:ext cx="720000" cy="360000"/>
            <a:chOff x="3216000" y="1584000"/>
            <a:chExt cx="720000" cy="360000"/>
          </a:xfrm>
        </p:grpSpPr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365D7C3A-903A-4C5F-8F7A-FB5A64470C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69912A5C-3AF5-4D0C-9AAE-DE681A00289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7" name="Ovaal 386">
              <a:extLst>
                <a:ext uri="{FF2B5EF4-FFF2-40B4-BE49-F238E27FC236}">
                  <a16:creationId xmlns:a16="http://schemas.microsoft.com/office/drawing/2014/main" id="{DA12DC1E-6FB5-4A05-8872-077EA057E44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8" name="Groep 387">
            <a:extLst>
              <a:ext uri="{FF2B5EF4-FFF2-40B4-BE49-F238E27FC236}">
                <a16:creationId xmlns:a16="http://schemas.microsoft.com/office/drawing/2014/main" id="{236AF913-FD88-4621-A6BA-74E53F11FFCD}"/>
              </a:ext>
            </a:extLst>
          </p:cNvPr>
          <p:cNvGrpSpPr/>
          <p:nvPr/>
        </p:nvGrpSpPr>
        <p:grpSpPr>
          <a:xfrm>
            <a:off x="6501000" y="1089000"/>
            <a:ext cx="720000" cy="360000"/>
            <a:chOff x="3216000" y="1584000"/>
            <a:chExt cx="720000" cy="360000"/>
          </a:xfrm>
        </p:grpSpPr>
        <p:sp>
          <p:nvSpPr>
            <p:cNvPr id="403" name="Rechthoek 402">
              <a:extLst>
                <a:ext uri="{FF2B5EF4-FFF2-40B4-BE49-F238E27FC236}">
                  <a16:creationId xmlns:a16="http://schemas.microsoft.com/office/drawing/2014/main" id="{CF0B9EF3-708F-4370-8F68-AF5BD77D94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4" name="Rechthoek 403">
              <a:extLst>
                <a:ext uri="{FF2B5EF4-FFF2-40B4-BE49-F238E27FC236}">
                  <a16:creationId xmlns:a16="http://schemas.microsoft.com/office/drawing/2014/main" id="{57872097-F2B2-4757-AF93-7BD6C9C40B5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05" name="Ovaal 404">
              <a:extLst>
                <a:ext uri="{FF2B5EF4-FFF2-40B4-BE49-F238E27FC236}">
                  <a16:creationId xmlns:a16="http://schemas.microsoft.com/office/drawing/2014/main" id="{C450A40D-E796-4A07-9A93-4CDEA9349EA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1" name="Groep 410">
            <a:extLst>
              <a:ext uri="{FF2B5EF4-FFF2-40B4-BE49-F238E27FC236}">
                <a16:creationId xmlns:a16="http://schemas.microsoft.com/office/drawing/2014/main" id="{AB8C87B6-B56F-47BC-80D1-F06819FD8EA1}"/>
              </a:ext>
            </a:extLst>
          </p:cNvPr>
          <p:cNvGrpSpPr/>
          <p:nvPr/>
        </p:nvGrpSpPr>
        <p:grpSpPr>
          <a:xfrm>
            <a:off x="7221000" y="1089000"/>
            <a:ext cx="720000" cy="360000"/>
            <a:chOff x="3216000" y="1584000"/>
            <a:chExt cx="720000" cy="360000"/>
          </a:xfrm>
        </p:grpSpPr>
        <p:sp>
          <p:nvSpPr>
            <p:cNvPr id="412" name="Rechthoek 411">
              <a:extLst>
                <a:ext uri="{FF2B5EF4-FFF2-40B4-BE49-F238E27FC236}">
                  <a16:creationId xmlns:a16="http://schemas.microsoft.com/office/drawing/2014/main" id="{6B72756C-CAF1-42F5-A6BF-AC072175276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3" name="Rechthoek 412">
              <a:extLst>
                <a:ext uri="{FF2B5EF4-FFF2-40B4-BE49-F238E27FC236}">
                  <a16:creationId xmlns:a16="http://schemas.microsoft.com/office/drawing/2014/main" id="{160FC6E2-22B7-4118-BA34-8057EE070D0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4" name="Ovaal 413">
              <a:extLst>
                <a:ext uri="{FF2B5EF4-FFF2-40B4-BE49-F238E27FC236}">
                  <a16:creationId xmlns:a16="http://schemas.microsoft.com/office/drawing/2014/main" id="{502568E4-8651-409D-8381-1A838AD0175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5" name="Groep 414">
            <a:extLst>
              <a:ext uri="{FF2B5EF4-FFF2-40B4-BE49-F238E27FC236}">
                <a16:creationId xmlns:a16="http://schemas.microsoft.com/office/drawing/2014/main" id="{7B068CF5-B4FD-4D73-A2F8-65ABDB09C139}"/>
              </a:ext>
            </a:extLst>
          </p:cNvPr>
          <p:cNvGrpSpPr/>
          <p:nvPr/>
        </p:nvGrpSpPr>
        <p:grpSpPr>
          <a:xfrm>
            <a:off x="7941000" y="1089000"/>
            <a:ext cx="720000" cy="360000"/>
            <a:chOff x="3216000" y="1584000"/>
            <a:chExt cx="720000" cy="360000"/>
          </a:xfrm>
        </p:grpSpPr>
        <p:sp>
          <p:nvSpPr>
            <p:cNvPr id="416" name="Rechthoek 415">
              <a:extLst>
                <a:ext uri="{FF2B5EF4-FFF2-40B4-BE49-F238E27FC236}">
                  <a16:creationId xmlns:a16="http://schemas.microsoft.com/office/drawing/2014/main" id="{45A84EA8-78E2-4826-BD64-71A758696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7" name="Rechthoek 416">
              <a:extLst>
                <a:ext uri="{FF2B5EF4-FFF2-40B4-BE49-F238E27FC236}">
                  <a16:creationId xmlns:a16="http://schemas.microsoft.com/office/drawing/2014/main" id="{31A3E44C-0BDA-4187-B4C4-34C41ED8BD5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8" name="Ovaal 417">
              <a:extLst>
                <a:ext uri="{FF2B5EF4-FFF2-40B4-BE49-F238E27FC236}">
                  <a16:creationId xmlns:a16="http://schemas.microsoft.com/office/drawing/2014/main" id="{755DBAE4-0F3D-4453-B841-B35736B83A7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9" name="Verbindingslijn: gebogen 418">
            <a:extLst>
              <a:ext uri="{FF2B5EF4-FFF2-40B4-BE49-F238E27FC236}">
                <a16:creationId xmlns:a16="http://schemas.microsoft.com/office/drawing/2014/main" id="{FD82A95E-17EE-4420-9562-9DBB1C829ED4}"/>
              </a:ext>
            </a:extLst>
          </p:cNvPr>
          <p:cNvCxnSpPr>
            <a:cxnSpLocks/>
            <a:endCxn id="278" idx="1"/>
          </p:cNvCxnSpPr>
          <p:nvPr/>
        </p:nvCxnSpPr>
        <p:spPr>
          <a:xfrm rot="5400000" flipH="1" flipV="1">
            <a:off x="3598500" y="2641500"/>
            <a:ext cx="945000" cy="7200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Verbindingslijn: gekromd 419">
            <a:extLst>
              <a:ext uri="{FF2B5EF4-FFF2-40B4-BE49-F238E27FC236}">
                <a16:creationId xmlns:a16="http://schemas.microsoft.com/office/drawing/2014/main" id="{F2C1678A-8276-4443-8CB9-99126EA737CF}"/>
              </a:ext>
            </a:extLst>
          </p:cNvPr>
          <p:cNvCxnSpPr>
            <a:cxnSpLocks/>
            <a:stCxn id="379" idx="0"/>
            <a:endCxn id="385" idx="0"/>
          </p:cNvCxnSpPr>
          <p:nvPr/>
        </p:nvCxnSpPr>
        <p:spPr>
          <a:xfrm rot="5400000" flipH="1" flipV="1">
            <a:off x="553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Verbindingslijn: gekromd 420">
            <a:extLst>
              <a:ext uri="{FF2B5EF4-FFF2-40B4-BE49-F238E27FC236}">
                <a16:creationId xmlns:a16="http://schemas.microsoft.com/office/drawing/2014/main" id="{7EE71AA2-BC80-4CEC-87BF-8D0D678C604E}"/>
              </a:ext>
            </a:extLst>
          </p:cNvPr>
          <p:cNvCxnSpPr>
            <a:cxnSpLocks/>
            <a:stCxn id="405" idx="0"/>
            <a:endCxn id="416" idx="0"/>
          </p:cNvCxnSpPr>
          <p:nvPr/>
        </p:nvCxnSpPr>
        <p:spPr>
          <a:xfrm rot="5400000" flipH="1" flipV="1">
            <a:off x="769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Verbindingslijn: gekromd 421">
            <a:extLst>
              <a:ext uri="{FF2B5EF4-FFF2-40B4-BE49-F238E27FC236}">
                <a16:creationId xmlns:a16="http://schemas.microsoft.com/office/drawing/2014/main" id="{ED62D1EA-3A27-4674-8358-1818FFE66E97}"/>
              </a:ext>
            </a:extLst>
          </p:cNvPr>
          <p:cNvCxnSpPr>
            <a:cxnSpLocks/>
            <a:stCxn id="414" idx="0"/>
            <a:endCxn id="381" idx="0"/>
          </p:cNvCxnSpPr>
          <p:nvPr/>
        </p:nvCxnSpPr>
        <p:spPr>
          <a:xfrm rot="16200000" flipV="1">
            <a:off x="6613500" y="-103500"/>
            <a:ext cx="45000" cy="2430000"/>
          </a:xfrm>
          <a:prstGeom prst="curvedConnector3">
            <a:avLst>
              <a:gd name="adj1" fmla="val 1074056"/>
            </a:avLst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kstvak 422">
            <a:extLst>
              <a:ext uri="{FF2B5EF4-FFF2-40B4-BE49-F238E27FC236}">
                <a16:creationId xmlns:a16="http://schemas.microsoft.com/office/drawing/2014/main" id="{1353D917-072F-446F-A4B8-E70816151F37}"/>
              </a:ext>
            </a:extLst>
          </p:cNvPr>
          <p:cNvSpPr txBox="1"/>
          <p:nvPr/>
        </p:nvSpPr>
        <p:spPr>
          <a:xfrm>
            <a:off x="1011000" y="5184000"/>
            <a:ext cx="2205000" cy="135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cx16 bram </a:t>
            </a:r>
            <a:r>
              <a:rPr lang="nl-BE" dirty="0" err="1"/>
              <a:t>heap</a:t>
            </a:r>
            <a:r>
              <a:rPr lang="nl-BE" dirty="0"/>
              <a:t> manager can </a:t>
            </a:r>
            <a:r>
              <a:rPr lang="nl-BE" dirty="0" err="1"/>
              <a:t>allocate</a:t>
            </a:r>
            <a:r>
              <a:rPr lang="nl-BE" dirty="0"/>
              <a:t> multiple </a:t>
            </a:r>
            <a:r>
              <a:rPr lang="nl-BE" dirty="0" err="1"/>
              <a:t>segments</a:t>
            </a:r>
            <a:r>
              <a:rPr lang="nl-BE" dirty="0"/>
              <a:t> of </a:t>
            </a:r>
            <a:r>
              <a:rPr lang="nl-BE" dirty="0" err="1"/>
              <a:t>heap</a:t>
            </a:r>
            <a:r>
              <a:rPr lang="nl-BE" dirty="0"/>
              <a:t>, </a:t>
            </a:r>
            <a:r>
              <a:rPr lang="nl-BE" dirty="0" err="1"/>
              <a:t>each</a:t>
            </a:r>
            <a:r>
              <a:rPr lang="nl-BE" dirty="0"/>
              <a:t> with a </a:t>
            </a:r>
            <a:r>
              <a:rPr lang="nl-BE" dirty="0" err="1"/>
              <a:t>HeapFloorBank</a:t>
            </a:r>
            <a:r>
              <a:rPr lang="nl-BE" dirty="0"/>
              <a:t> and a </a:t>
            </a:r>
            <a:r>
              <a:rPr lang="nl-BE" dirty="0" err="1"/>
              <a:t>HeapCeilBank</a:t>
            </a:r>
            <a:r>
              <a:rPr lang="nl-BE" dirty="0"/>
              <a:t> </a:t>
            </a:r>
            <a:r>
              <a:rPr lang="nl-BE" dirty="0" err="1"/>
              <a:t>assigned</a:t>
            </a:r>
            <a:r>
              <a:rPr lang="nl-BE" dirty="0"/>
              <a:t>. </a:t>
            </a:r>
            <a:r>
              <a:rPr lang="nl-BE" dirty="0" err="1"/>
              <a:t>Note</a:t>
            </a:r>
            <a:r>
              <a:rPr lang="nl-BE" dirty="0"/>
              <a:t> that a segment must </a:t>
            </a:r>
            <a:r>
              <a:rPr lang="nl-BE" dirty="0" err="1"/>
              <a:t>be</a:t>
            </a:r>
            <a:r>
              <a:rPr lang="nl-BE" dirty="0"/>
              <a:t> at </a:t>
            </a:r>
            <a:r>
              <a:rPr lang="nl-BE" dirty="0" err="1"/>
              <a:t>least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bank in </a:t>
            </a:r>
            <a:r>
              <a:rPr lang="nl-BE" dirty="0" err="1"/>
              <a:t>size</a:t>
            </a:r>
            <a:r>
              <a:rPr lang="nl-BE" dirty="0"/>
              <a:t>, and can </a:t>
            </a:r>
            <a:r>
              <a:rPr lang="nl-BE" dirty="0" err="1"/>
              <a:t>be</a:t>
            </a:r>
            <a:r>
              <a:rPr lang="nl-BE" dirty="0"/>
              <a:t> spread over multiple </a:t>
            </a:r>
            <a:r>
              <a:rPr lang="nl-BE" dirty="0" err="1"/>
              <a:t>banks</a:t>
            </a:r>
            <a:r>
              <a:rPr lang="nl-BE" dirty="0"/>
              <a:t>.</a:t>
            </a:r>
            <a:endParaRPr lang="en-US" dirty="0"/>
          </a:p>
        </p:txBody>
      </p:sp>
      <p:pic>
        <p:nvPicPr>
          <p:cNvPr id="424" name="Picture 2">
            <a:extLst>
              <a:ext uri="{FF2B5EF4-FFF2-40B4-BE49-F238E27FC236}">
                <a16:creationId xmlns:a16="http://schemas.microsoft.com/office/drawing/2014/main" id="{804E4339-DEEF-4550-AA78-8440BD55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Verbindingslijn: gebogen 418">
            <a:extLst>
              <a:ext uri="{FF2B5EF4-FFF2-40B4-BE49-F238E27FC236}">
                <a16:creationId xmlns:a16="http://schemas.microsoft.com/office/drawing/2014/main" id="{37E525AB-79DA-3E4B-9765-3104CCA5DC22}"/>
              </a:ext>
            </a:extLst>
          </p:cNvPr>
          <p:cNvCxnSpPr>
            <a:cxnSpLocks/>
          </p:cNvCxnSpPr>
          <p:nvPr/>
        </p:nvCxnSpPr>
        <p:spPr>
          <a:xfrm flipV="1">
            <a:off x="5286000" y="3226500"/>
            <a:ext cx="1395000" cy="652500"/>
          </a:xfrm>
          <a:prstGeom prst="bentConnector3">
            <a:avLst>
              <a:gd name="adj1" fmla="val -1148"/>
            </a:avLst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87">
            <a:extLst>
              <a:ext uri="{FF2B5EF4-FFF2-40B4-BE49-F238E27FC236}">
                <a16:creationId xmlns:a16="http://schemas.microsoft.com/office/drawing/2014/main" id="{25A6C0F7-D7C0-0D1C-AE79-87D8952DD978}"/>
              </a:ext>
            </a:extLst>
          </p:cNvPr>
          <p:cNvSpPr/>
          <p:nvPr/>
        </p:nvSpPr>
        <p:spPr>
          <a:xfrm>
            <a:off x="2496000" y="3114000"/>
            <a:ext cx="3600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A000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3" name="Rechthoek 291">
            <a:extLst>
              <a:ext uri="{FF2B5EF4-FFF2-40B4-BE49-F238E27FC236}">
                <a16:creationId xmlns:a16="http://schemas.microsoft.com/office/drawing/2014/main" id="{98E6EB99-30DC-ECAA-280B-E5A90B94C6AE}"/>
              </a:ext>
            </a:extLst>
          </p:cNvPr>
          <p:cNvSpPr/>
          <p:nvPr/>
        </p:nvSpPr>
        <p:spPr>
          <a:xfrm>
            <a:off x="6096000" y="3114000"/>
            <a:ext cx="4185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BFFF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38" name="Rechte verbindingslijn met pijl 364">
            <a:extLst>
              <a:ext uri="{FF2B5EF4-FFF2-40B4-BE49-F238E27FC236}">
                <a16:creationId xmlns:a16="http://schemas.microsoft.com/office/drawing/2014/main" id="{513F61A7-4488-A7EC-2F0B-F1C222E59606}"/>
              </a:ext>
            </a:extLst>
          </p:cNvPr>
          <p:cNvCxnSpPr>
            <a:cxnSpLocks/>
            <a:stCxn id="197" idx="0"/>
            <a:endCxn id="224" idx="2"/>
          </p:cNvCxnSpPr>
          <p:nvPr/>
        </p:nvCxnSpPr>
        <p:spPr>
          <a:xfrm flipV="1">
            <a:off x="3216000" y="2034000"/>
            <a:ext cx="0" cy="1665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kstvak 297">
            <a:extLst>
              <a:ext uri="{FF2B5EF4-FFF2-40B4-BE49-F238E27FC236}">
                <a16:creationId xmlns:a16="http://schemas.microsoft.com/office/drawing/2014/main" id="{AB93D4BE-F40E-4760-9497-BED8F3193B0D}"/>
              </a:ext>
            </a:extLst>
          </p:cNvPr>
          <p:cNvSpPr txBox="1"/>
          <p:nvPr/>
        </p:nvSpPr>
        <p:spPr>
          <a:xfrm>
            <a:off x="6411000" y="2844000"/>
            <a:ext cx="2205000" cy="76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index blocks </a:t>
            </a:r>
            <a:r>
              <a:rPr lang="nl-BE" dirty="0"/>
              <a:t>are allocated in the bram_bank memory space foreseen.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2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CF6A9-719B-D888-D0B3-BF6879BB89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E84-C048-676A-5022-9629579E8E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F0F2A-6DAD-8C0C-8895-32ADCEB294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B5FB7-60A2-9FF9-E105-4F009627FA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C8FF58-50EA-CAEA-1884-078AADC2D6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 segment is allocated of size $0B000, with floor $00000 and ceil $0B000. The segments has the floor in </a:t>
            </a:r>
            <a:r>
              <a:rPr lang="en-US" dirty="0" err="1"/>
              <a:t>vram</a:t>
            </a:r>
            <a:r>
              <a:rPr lang="en-US" dirty="0"/>
              <a:t> bank 0 and ceil in </a:t>
            </a:r>
            <a:r>
              <a:rPr lang="en-US" dirty="0" err="1"/>
              <a:t>vram</a:t>
            </a:r>
            <a:r>
              <a:rPr lang="en-US" dirty="0"/>
              <a:t> bank 0. At the start, the index is allocated with a free block 0 of $0B000 size.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9E74A5-8822-9421-211B-CA70160208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memory block of size $00008 is added. An directory block is added with index 1. The heap start is modified to index 1.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14C57E-2944-CC65-533B-996BEF1D79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5B357B-B246-C85F-CEA7-E3082D5847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5FAF163-72F1-CCEC-0DD4-4B7594E8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707886"/>
          </a:xfrm>
        </p:spPr>
        <p:txBody>
          <a:bodyPr/>
          <a:lstStyle/>
          <a:p>
            <a:r>
              <a:rPr lang="en-US" sz="2000" b="1" dirty="0"/>
              <a:t>CX16 VRAM HEAP - Use case 1 – Allocation of memory</a:t>
            </a:r>
            <a:br>
              <a:rPr lang="en-US" sz="2000" b="1" dirty="0"/>
            </a:br>
            <a:endParaRPr lang="nl-BE" dirty="0"/>
          </a:p>
        </p:txBody>
      </p:sp>
      <p:sp>
        <p:nvSpPr>
          <p:cNvPr id="11" name="Rechthoek 302">
            <a:extLst>
              <a:ext uri="{FF2B5EF4-FFF2-40B4-BE49-F238E27FC236}">
                <a16:creationId xmlns:a16="http://schemas.microsoft.com/office/drawing/2014/main" id="{67D74560-F6C0-22E8-BEE2-8EA25CD83819}"/>
              </a:ext>
            </a:extLst>
          </p:cNvPr>
          <p:cNvSpPr/>
          <p:nvPr/>
        </p:nvSpPr>
        <p:spPr>
          <a:xfrm>
            <a:off x="2181000" y="12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2" name="Ovaal 304">
            <a:extLst>
              <a:ext uri="{FF2B5EF4-FFF2-40B4-BE49-F238E27FC236}">
                <a16:creationId xmlns:a16="http://schemas.microsoft.com/office/drawing/2014/main" id="{C95FB83F-B8EE-7093-B32C-134AB2E1B25C}"/>
              </a:ext>
            </a:extLst>
          </p:cNvPr>
          <p:cNvSpPr/>
          <p:nvPr/>
        </p:nvSpPr>
        <p:spPr>
          <a:xfrm>
            <a:off x="2676000" y="126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al 832">
            <a:extLst>
              <a:ext uri="{FF2B5EF4-FFF2-40B4-BE49-F238E27FC236}">
                <a16:creationId xmlns:a16="http://schemas.microsoft.com/office/drawing/2014/main" id="{B3AE946D-F660-A78E-054A-CB530C551CE3}"/>
              </a:ext>
            </a:extLst>
          </p:cNvPr>
          <p:cNvSpPr/>
          <p:nvPr/>
        </p:nvSpPr>
        <p:spPr>
          <a:xfrm>
            <a:off x="2226000" y="144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303">
            <a:extLst>
              <a:ext uri="{FF2B5EF4-FFF2-40B4-BE49-F238E27FC236}">
                <a16:creationId xmlns:a16="http://schemas.microsoft.com/office/drawing/2014/main" id="{E4875F22-1D10-5CDB-F3A2-D88F84F197C9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Rechthoek 323">
            <a:extLst>
              <a:ext uri="{FF2B5EF4-FFF2-40B4-BE49-F238E27FC236}">
                <a16:creationId xmlns:a16="http://schemas.microsoft.com/office/drawing/2014/main" id="{8DE312A9-9AFF-66F0-4CA2-0433FEE670FF}"/>
              </a:ext>
            </a:extLst>
          </p:cNvPr>
          <p:cNvSpPr/>
          <p:nvPr/>
        </p:nvSpPr>
        <p:spPr>
          <a:xfrm>
            <a:off x="2181000" y="194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hthoek 303">
            <a:extLst>
              <a:ext uri="{FF2B5EF4-FFF2-40B4-BE49-F238E27FC236}">
                <a16:creationId xmlns:a16="http://schemas.microsoft.com/office/drawing/2014/main" id="{7C37895C-4E5A-8CB6-F1FF-C3AC477F630E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echthoek 303">
            <a:extLst>
              <a:ext uri="{FF2B5EF4-FFF2-40B4-BE49-F238E27FC236}">
                <a16:creationId xmlns:a16="http://schemas.microsoft.com/office/drawing/2014/main" id="{31CF71F5-2A59-BC3D-9770-3CFDD27BF1C0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0B000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92141A-E97E-9219-0D6D-8010F3840023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909000"/>
            <a:chExt cx="2115000" cy="180000"/>
          </a:xfrm>
        </p:grpSpPr>
        <p:sp>
          <p:nvSpPr>
            <p:cNvPr id="19" name="Rechthoek 323">
              <a:extLst>
                <a:ext uri="{FF2B5EF4-FFF2-40B4-BE49-F238E27FC236}">
                  <a16:creationId xmlns:a16="http://schemas.microsoft.com/office/drawing/2014/main" id="{934D7E03-0779-FFA8-7583-9F6507A24C37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0" name="Rechthoek 323">
              <a:extLst>
                <a:ext uri="{FF2B5EF4-FFF2-40B4-BE49-F238E27FC236}">
                  <a16:creationId xmlns:a16="http://schemas.microsoft.com/office/drawing/2014/main" id="{6ECEF32A-4FDF-9754-A3E1-EF012EB85F70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1" name="Rechthoek 323">
              <a:extLst>
                <a:ext uri="{FF2B5EF4-FFF2-40B4-BE49-F238E27FC236}">
                  <a16:creationId xmlns:a16="http://schemas.microsoft.com/office/drawing/2014/main" id="{F9740E0D-F6B2-04FA-ED4A-98D713AB8EA6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2" name="Rechthoek 323">
              <a:extLst>
                <a:ext uri="{FF2B5EF4-FFF2-40B4-BE49-F238E27FC236}">
                  <a16:creationId xmlns:a16="http://schemas.microsoft.com/office/drawing/2014/main" id="{73EC5396-4E98-4730-FFC0-FDBD6CC4EC37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3" name="Rechthoek 323">
              <a:extLst>
                <a:ext uri="{FF2B5EF4-FFF2-40B4-BE49-F238E27FC236}">
                  <a16:creationId xmlns:a16="http://schemas.microsoft.com/office/drawing/2014/main" id="{6B1A04B9-5372-F36A-A66F-171FBFC19C3B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" name="Rechthoek 323">
              <a:extLst>
                <a:ext uri="{FF2B5EF4-FFF2-40B4-BE49-F238E27FC236}">
                  <a16:creationId xmlns:a16="http://schemas.microsoft.com/office/drawing/2014/main" id="{E24C464D-32EE-7C17-BE82-A7774E76329D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5" name="Rechthoek 323">
              <a:extLst>
                <a:ext uri="{FF2B5EF4-FFF2-40B4-BE49-F238E27FC236}">
                  <a16:creationId xmlns:a16="http://schemas.microsoft.com/office/drawing/2014/main" id="{4C612BDF-FC99-8459-9905-376B896A3C17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6" name="Rechthoek 323">
              <a:extLst>
                <a:ext uri="{FF2B5EF4-FFF2-40B4-BE49-F238E27FC236}">
                  <a16:creationId xmlns:a16="http://schemas.microsoft.com/office/drawing/2014/main" id="{6D70C265-6BE6-E64D-2D64-CA7157ABFF1C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7" name="Rechthoek 176">
            <a:extLst>
              <a:ext uri="{FF2B5EF4-FFF2-40B4-BE49-F238E27FC236}">
                <a16:creationId xmlns:a16="http://schemas.microsoft.com/office/drawing/2014/main" id="{493ACEA8-569B-86B2-9F16-FF6B98DD9D92}"/>
              </a:ext>
            </a:extLst>
          </p:cNvPr>
          <p:cNvSpPr/>
          <p:nvPr/>
        </p:nvSpPr>
        <p:spPr>
          <a:xfrm>
            <a:off x="10236000" y="90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6C10E0-B852-8A20-AFAE-349BF2051504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29" name="Rechthoek 302">
              <a:extLst>
                <a:ext uri="{FF2B5EF4-FFF2-40B4-BE49-F238E27FC236}">
                  <a16:creationId xmlns:a16="http://schemas.microsoft.com/office/drawing/2014/main" id="{B5C23530-F390-DD5B-82E9-181A850807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0" name="Ovaal 304">
              <a:extLst>
                <a:ext uri="{FF2B5EF4-FFF2-40B4-BE49-F238E27FC236}">
                  <a16:creationId xmlns:a16="http://schemas.microsoft.com/office/drawing/2014/main" id="{FA1EC409-0526-A75F-B6E9-69016AF3402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al 832">
              <a:extLst>
                <a:ext uri="{FF2B5EF4-FFF2-40B4-BE49-F238E27FC236}">
                  <a16:creationId xmlns:a16="http://schemas.microsoft.com/office/drawing/2014/main" id="{EBC9FACE-C68C-8420-EE2B-794B99D6EBD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7B7DF5-5F14-A40C-8BAC-1998BA259FE6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3" name="Rechthoek 302">
              <a:extLst>
                <a:ext uri="{FF2B5EF4-FFF2-40B4-BE49-F238E27FC236}">
                  <a16:creationId xmlns:a16="http://schemas.microsoft.com/office/drawing/2014/main" id="{B84600F7-5CD5-97A1-1BAD-520E8207178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" name="Ovaal 304">
              <a:extLst>
                <a:ext uri="{FF2B5EF4-FFF2-40B4-BE49-F238E27FC236}">
                  <a16:creationId xmlns:a16="http://schemas.microsoft.com/office/drawing/2014/main" id="{87D1DD16-4499-B24C-F61D-183C9A5D1BE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al 832">
              <a:extLst>
                <a:ext uri="{FF2B5EF4-FFF2-40B4-BE49-F238E27FC236}">
                  <a16:creationId xmlns:a16="http://schemas.microsoft.com/office/drawing/2014/main" id="{7984FEE4-82DD-9907-DA92-067BC690E4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hthoek 323">
            <a:extLst>
              <a:ext uri="{FF2B5EF4-FFF2-40B4-BE49-F238E27FC236}">
                <a16:creationId xmlns:a16="http://schemas.microsoft.com/office/drawing/2014/main" id="{4AFB7ED1-082B-5AEB-2AD9-FCF91462F57D}"/>
              </a:ext>
            </a:extLst>
          </p:cNvPr>
          <p:cNvSpPr/>
          <p:nvPr/>
        </p:nvSpPr>
        <p:spPr>
          <a:xfrm>
            <a:off x="2901000" y="3384000"/>
            <a:ext cx="711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1E05AAB4-FAA6-C28B-6C7A-FF507C931E35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Rechthoek 303">
            <a:extLst>
              <a:ext uri="{FF2B5EF4-FFF2-40B4-BE49-F238E27FC236}">
                <a16:creationId xmlns:a16="http://schemas.microsoft.com/office/drawing/2014/main" id="{C9EEA93E-4663-352C-69A7-0381B9167199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hthoek 303">
            <a:extLst>
              <a:ext uri="{FF2B5EF4-FFF2-40B4-BE49-F238E27FC236}">
                <a16:creationId xmlns:a16="http://schemas.microsoft.com/office/drawing/2014/main" id="{C4B00DDB-FCF7-10FB-5028-71A0BF4EC579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Rechthoek 303">
            <a:extLst>
              <a:ext uri="{FF2B5EF4-FFF2-40B4-BE49-F238E27FC236}">
                <a16:creationId xmlns:a16="http://schemas.microsoft.com/office/drawing/2014/main" id="{7ED583FF-0984-59C9-96E8-C3C5DAD5E987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1" name="Rechthoek 303">
            <a:extLst>
              <a:ext uri="{FF2B5EF4-FFF2-40B4-BE49-F238E27FC236}">
                <a16:creationId xmlns:a16="http://schemas.microsoft.com/office/drawing/2014/main" id="{5F982E2E-7BD4-FC58-A1C3-254E3321C53C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hthoek 303">
            <a:extLst>
              <a:ext uri="{FF2B5EF4-FFF2-40B4-BE49-F238E27FC236}">
                <a16:creationId xmlns:a16="http://schemas.microsoft.com/office/drawing/2014/main" id="{06D8C74B-355F-3978-24A4-D5852F2BBC0F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Rechthoek 303">
            <a:extLst>
              <a:ext uri="{FF2B5EF4-FFF2-40B4-BE49-F238E27FC236}">
                <a16:creationId xmlns:a16="http://schemas.microsoft.com/office/drawing/2014/main" id="{DFCC5584-9A14-F67F-1411-2D23FD3C839B}"/>
              </a:ext>
            </a:extLst>
          </p:cNvPr>
          <p:cNvSpPr/>
          <p:nvPr/>
        </p:nvSpPr>
        <p:spPr>
          <a:xfrm>
            <a:off x="3126000" y="347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44" name="Rechthoek 323">
            <a:extLst>
              <a:ext uri="{FF2B5EF4-FFF2-40B4-BE49-F238E27FC236}">
                <a16:creationId xmlns:a16="http://schemas.microsoft.com/office/drawing/2014/main" id="{7F524CA2-F532-3EE4-803E-CD4B09CF0D1C}"/>
              </a:ext>
            </a:extLst>
          </p:cNvPr>
          <p:cNvSpPr/>
          <p:nvPr/>
        </p:nvSpPr>
        <p:spPr>
          <a:xfrm>
            <a:off x="10056000" y="234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5" name="Rechthoek 323">
            <a:extLst>
              <a:ext uri="{FF2B5EF4-FFF2-40B4-BE49-F238E27FC236}">
                <a16:creationId xmlns:a16="http://schemas.microsoft.com/office/drawing/2014/main" id="{34E86236-9ED3-C3E5-4E40-E254766052CF}"/>
              </a:ext>
            </a:extLst>
          </p:cNvPr>
          <p:cNvSpPr/>
          <p:nvPr/>
        </p:nvSpPr>
        <p:spPr>
          <a:xfrm>
            <a:off x="1109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6" name="Rechthoek 323">
            <a:extLst>
              <a:ext uri="{FF2B5EF4-FFF2-40B4-BE49-F238E27FC236}">
                <a16:creationId xmlns:a16="http://schemas.microsoft.com/office/drawing/2014/main" id="{721F5DF3-0252-5C76-33D0-0A7D58E7C5DF}"/>
              </a:ext>
            </a:extLst>
          </p:cNvPr>
          <p:cNvSpPr/>
          <p:nvPr/>
        </p:nvSpPr>
        <p:spPr>
          <a:xfrm>
            <a:off x="1136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7" name="Rechthoek 323">
            <a:extLst>
              <a:ext uri="{FF2B5EF4-FFF2-40B4-BE49-F238E27FC236}">
                <a16:creationId xmlns:a16="http://schemas.microsoft.com/office/drawing/2014/main" id="{BB1DB416-FF02-BAC1-8C87-0D2BE76C762D}"/>
              </a:ext>
            </a:extLst>
          </p:cNvPr>
          <p:cNvSpPr/>
          <p:nvPr/>
        </p:nvSpPr>
        <p:spPr>
          <a:xfrm>
            <a:off x="1163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</a:t>
            </a:r>
          </a:p>
        </p:txBody>
      </p:sp>
      <p:sp>
        <p:nvSpPr>
          <p:cNvPr id="48" name="Rechthoek 323">
            <a:extLst>
              <a:ext uri="{FF2B5EF4-FFF2-40B4-BE49-F238E27FC236}">
                <a16:creationId xmlns:a16="http://schemas.microsoft.com/office/drawing/2014/main" id="{B030A85C-DCBA-D504-7706-4BC45A019517}"/>
              </a:ext>
            </a:extLst>
          </p:cNvPr>
          <p:cNvSpPr/>
          <p:nvPr/>
        </p:nvSpPr>
        <p:spPr>
          <a:xfrm>
            <a:off x="1190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9" name="Rechthoek 323">
            <a:extLst>
              <a:ext uri="{FF2B5EF4-FFF2-40B4-BE49-F238E27FC236}">
                <a16:creationId xmlns:a16="http://schemas.microsoft.com/office/drawing/2014/main" id="{A5DE181D-A33E-2E64-BF53-C445A57087E7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50" name="Rechthoek 323">
            <a:extLst>
              <a:ext uri="{FF2B5EF4-FFF2-40B4-BE49-F238E27FC236}">
                <a16:creationId xmlns:a16="http://schemas.microsoft.com/office/drawing/2014/main" id="{0530D0D1-EAAA-9C04-D037-C83C76E44E0E}"/>
              </a:ext>
            </a:extLst>
          </p:cNvPr>
          <p:cNvSpPr/>
          <p:nvPr/>
        </p:nvSpPr>
        <p:spPr>
          <a:xfrm>
            <a:off x="1073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7D82130F-369C-E941-AF76-D4C8DE755D58}"/>
              </a:ext>
            </a:extLst>
          </p:cNvPr>
          <p:cNvSpPr/>
          <p:nvPr/>
        </p:nvSpPr>
        <p:spPr>
          <a:xfrm>
            <a:off x="1037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9259D3-9315-2714-0311-30E4EE85BE12}"/>
              </a:ext>
            </a:extLst>
          </p:cNvPr>
          <p:cNvGrpSpPr/>
          <p:nvPr/>
        </p:nvGrpSpPr>
        <p:grpSpPr>
          <a:xfrm>
            <a:off x="10056000" y="2529000"/>
            <a:ext cx="2115000" cy="180000"/>
            <a:chOff x="10056000" y="2529000"/>
            <a:chExt cx="2115000" cy="180000"/>
          </a:xfrm>
        </p:grpSpPr>
        <p:sp>
          <p:nvSpPr>
            <p:cNvPr id="53" name="Rechthoek 323">
              <a:extLst>
                <a:ext uri="{FF2B5EF4-FFF2-40B4-BE49-F238E27FC236}">
                  <a16:creationId xmlns:a16="http://schemas.microsoft.com/office/drawing/2014/main" id="{0DA89097-0CE9-1888-8DCA-4169F41A7237}"/>
                </a:ext>
              </a:extLst>
            </p:cNvPr>
            <p:cNvSpPr/>
            <p:nvPr/>
          </p:nvSpPr>
          <p:spPr>
            <a:xfrm>
              <a:off x="10056000" y="25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4" name="Rechthoek 323">
              <a:extLst>
                <a:ext uri="{FF2B5EF4-FFF2-40B4-BE49-F238E27FC236}">
                  <a16:creationId xmlns:a16="http://schemas.microsoft.com/office/drawing/2014/main" id="{89311DAA-F28B-28E2-C1CC-D0E0AFC9A6F8}"/>
                </a:ext>
              </a:extLst>
            </p:cNvPr>
            <p:cNvSpPr/>
            <p:nvPr/>
          </p:nvSpPr>
          <p:spPr>
            <a:xfrm>
              <a:off x="1109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5" name="Rechthoek 323">
              <a:extLst>
                <a:ext uri="{FF2B5EF4-FFF2-40B4-BE49-F238E27FC236}">
                  <a16:creationId xmlns:a16="http://schemas.microsoft.com/office/drawing/2014/main" id="{992ECB6B-9D3C-7F98-A85A-410F4C51E7FF}"/>
                </a:ext>
              </a:extLst>
            </p:cNvPr>
            <p:cNvSpPr/>
            <p:nvPr/>
          </p:nvSpPr>
          <p:spPr>
            <a:xfrm>
              <a:off x="1136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6" name="Rechthoek 323">
              <a:extLst>
                <a:ext uri="{FF2B5EF4-FFF2-40B4-BE49-F238E27FC236}">
                  <a16:creationId xmlns:a16="http://schemas.microsoft.com/office/drawing/2014/main" id="{CE619858-08BF-06A8-4958-BBBB00ED2E1D}"/>
                </a:ext>
              </a:extLst>
            </p:cNvPr>
            <p:cNvSpPr/>
            <p:nvPr/>
          </p:nvSpPr>
          <p:spPr>
            <a:xfrm>
              <a:off x="1163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7" name="Rechthoek 323">
              <a:extLst>
                <a:ext uri="{FF2B5EF4-FFF2-40B4-BE49-F238E27FC236}">
                  <a16:creationId xmlns:a16="http://schemas.microsoft.com/office/drawing/2014/main" id="{2A2AB926-0AC7-1464-35B7-67B465540CB7}"/>
                </a:ext>
              </a:extLst>
            </p:cNvPr>
            <p:cNvSpPr/>
            <p:nvPr/>
          </p:nvSpPr>
          <p:spPr>
            <a:xfrm>
              <a:off x="1190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58" name="Rechthoek 323">
              <a:extLst>
                <a:ext uri="{FF2B5EF4-FFF2-40B4-BE49-F238E27FC236}">
                  <a16:creationId xmlns:a16="http://schemas.microsoft.com/office/drawing/2014/main" id="{F5F23B7C-286F-FF99-382F-D21BA27EBF1D}"/>
                </a:ext>
              </a:extLst>
            </p:cNvPr>
            <p:cNvSpPr/>
            <p:nvPr/>
          </p:nvSpPr>
          <p:spPr>
            <a:xfrm>
              <a:off x="10236000" y="25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79AA7C7F-F06E-69D1-1910-8108F857C635}"/>
                </a:ext>
              </a:extLst>
            </p:cNvPr>
            <p:cNvSpPr/>
            <p:nvPr/>
          </p:nvSpPr>
          <p:spPr>
            <a:xfrm>
              <a:off x="1073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F9DF75A5-41EB-33ED-F297-CCF095F128C6}"/>
                </a:ext>
              </a:extLst>
            </p:cNvPr>
            <p:cNvSpPr/>
            <p:nvPr/>
          </p:nvSpPr>
          <p:spPr>
            <a:xfrm>
              <a:off x="1037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61" name="Rechthoek 176">
            <a:extLst>
              <a:ext uri="{FF2B5EF4-FFF2-40B4-BE49-F238E27FC236}">
                <a16:creationId xmlns:a16="http://schemas.microsoft.com/office/drawing/2014/main" id="{EC308463-4377-7949-2940-4BC1DE51F361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2" name="Rechthoek 176">
            <a:extLst>
              <a:ext uri="{FF2B5EF4-FFF2-40B4-BE49-F238E27FC236}">
                <a16:creationId xmlns:a16="http://schemas.microsoft.com/office/drawing/2014/main" id="{CF7840E4-5BE2-B306-797F-82B244EA5BC4}"/>
              </a:ext>
            </a:extLst>
          </p:cNvPr>
          <p:cNvSpPr/>
          <p:nvPr/>
        </p:nvSpPr>
        <p:spPr>
          <a:xfrm>
            <a:off x="10236000" y="25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DC8633-7A6E-501A-8A27-6FCCBBECEE34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64" name="Rechthoek 302">
              <a:extLst>
                <a:ext uri="{FF2B5EF4-FFF2-40B4-BE49-F238E27FC236}">
                  <a16:creationId xmlns:a16="http://schemas.microsoft.com/office/drawing/2014/main" id="{0ADEFD60-7B9F-1949-BD92-EFD08E38AAB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5" name="Ovaal 304">
              <a:extLst>
                <a:ext uri="{FF2B5EF4-FFF2-40B4-BE49-F238E27FC236}">
                  <a16:creationId xmlns:a16="http://schemas.microsoft.com/office/drawing/2014/main" id="{498F2137-8726-4B7C-852D-CCDE3431DC5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al 832">
              <a:extLst>
                <a:ext uri="{FF2B5EF4-FFF2-40B4-BE49-F238E27FC236}">
                  <a16:creationId xmlns:a16="http://schemas.microsoft.com/office/drawing/2014/main" id="{2D1D6460-749B-4AD3-1F84-6345A28A8C6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123521F-62A0-5072-B44B-291326119687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8" name="Rechthoek 302">
              <a:extLst>
                <a:ext uri="{FF2B5EF4-FFF2-40B4-BE49-F238E27FC236}">
                  <a16:creationId xmlns:a16="http://schemas.microsoft.com/office/drawing/2014/main" id="{F6A208C8-C437-5240-9CD2-BFB5D84C18A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" name="Ovaal 304">
              <a:extLst>
                <a:ext uri="{FF2B5EF4-FFF2-40B4-BE49-F238E27FC236}">
                  <a16:creationId xmlns:a16="http://schemas.microsoft.com/office/drawing/2014/main" id="{FB0FE929-5408-8CB2-040C-8BACAFD24D9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al 832">
              <a:extLst>
                <a:ext uri="{FF2B5EF4-FFF2-40B4-BE49-F238E27FC236}">
                  <a16:creationId xmlns:a16="http://schemas.microsoft.com/office/drawing/2014/main" id="{7D88D3E3-0A40-B438-D77F-503908DF177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hthoek 303">
            <a:extLst>
              <a:ext uri="{FF2B5EF4-FFF2-40B4-BE49-F238E27FC236}">
                <a16:creationId xmlns:a16="http://schemas.microsoft.com/office/drawing/2014/main" id="{9EDDBF47-4BF0-CFD8-1C70-F56C5B62928A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BE8A848F-9227-3D32-A37B-4BB900140FB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hthoek 323">
            <a:extLst>
              <a:ext uri="{FF2B5EF4-FFF2-40B4-BE49-F238E27FC236}">
                <a16:creationId xmlns:a16="http://schemas.microsoft.com/office/drawing/2014/main" id="{3CF125FC-E207-7BFE-2626-3FB6D581FB15}"/>
              </a:ext>
            </a:extLst>
          </p:cNvPr>
          <p:cNvSpPr/>
          <p:nvPr/>
        </p:nvSpPr>
        <p:spPr>
          <a:xfrm>
            <a:off x="434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Rechthoek 323">
            <a:extLst>
              <a:ext uri="{FF2B5EF4-FFF2-40B4-BE49-F238E27FC236}">
                <a16:creationId xmlns:a16="http://schemas.microsoft.com/office/drawing/2014/main" id="{9D2B8320-9D78-54D4-7BC6-BB69AF009752}"/>
              </a:ext>
            </a:extLst>
          </p:cNvPr>
          <p:cNvSpPr/>
          <p:nvPr/>
        </p:nvSpPr>
        <p:spPr>
          <a:xfrm>
            <a:off x="218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Rechthoek 303">
            <a:extLst>
              <a:ext uri="{FF2B5EF4-FFF2-40B4-BE49-F238E27FC236}">
                <a16:creationId xmlns:a16="http://schemas.microsoft.com/office/drawing/2014/main" id="{C391217F-EEA3-D6E7-9272-A487D3B51731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Rechthoek 303">
            <a:extLst>
              <a:ext uri="{FF2B5EF4-FFF2-40B4-BE49-F238E27FC236}">
                <a16:creationId xmlns:a16="http://schemas.microsoft.com/office/drawing/2014/main" id="{C5252909-1B53-ABC4-CDD4-01EFC81F9CBC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77" name="Rechthoek 303">
            <a:extLst>
              <a:ext uri="{FF2B5EF4-FFF2-40B4-BE49-F238E27FC236}">
                <a16:creationId xmlns:a16="http://schemas.microsoft.com/office/drawing/2014/main" id="{FAC84E3B-EA22-A05B-0402-DFEE84701CF6}"/>
              </a:ext>
            </a:extLst>
          </p:cNvPr>
          <p:cNvSpPr/>
          <p:nvPr/>
        </p:nvSpPr>
        <p:spPr>
          <a:xfrm>
            <a:off x="4431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Rechthoek 303">
            <a:extLst>
              <a:ext uri="{FF2B5EF4-FFF2-40B4-BE49-F238E27FC236}">
                <a16:creationId xmlns:a16="http://schemas.microsoft.com/office/drawing/2014/main" id="{C8FF1194-8104-FCB0-3C16-C5FF9876AB56}"/>
              </a:ext>
            </a:extLst>
          </p:cNvPr>
          <p:cNvSpPr/>
          <p:nvPr/>
        </p:nvSpPr>
        <p:spPr>
          <a:xfrm>
            <a:off x="4611000" y="491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79" name="Rechthoek 323">
            <a:extLst>
              <a:ext uri="{FF2B5EF4-FFF2-40B4-BE49-F238E27FC236}">
                <a16:creationId xmlns:a16="http://schemas.microsoft.com/office/drawing/2014/main" id="{D8963FB6-E248-4195-4F5E-40A37EBECE08}"/>
              </a:ext>
            </a:extLst>
          </p:cNvPr>
          <p:cNvSpPr/>
          <p:nvPr/>
        </p:nvSpPr>
        <p:spPr>
          <a:xfrm>
            <a:off x="290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Rechthoek 303">
            <a:extLst>
              <a:ext uri="{FF2B5EF4-FFF2-40B4-BE49-F238E27FC236}">
                <a16:creationId xmlns:a16="http://schemas.microsoft.com/office/drawing/2014/main" id="{F5E36E82-5FD3-A511-38DD-B8403868175B}"/>
              </a:ext>
            </a:extLst>
          </p:cNvPr>
          <p:cNvSpPr/>
          <p:nvPr/>
        </p:nvSpPr>
        <p:spPr>
          <a:xfrm>
            <a:off x="294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Rechthoek 303">
            <a:extLst>
              <a:ext uri="{FF2B5EF4-FFF2-40B4-BE49-F238E27FC236}">
                <a16:creationId xmlns:a16="http://schemas.microsoft.com/office/drawing/2014/main" id="{484E5641-BD7E-8A94-0ED9-06F030A52965}"/>
              </a:ext>
            </a:extLst>
          </p:cNvPr>
          <p:cNvSpPr/>
          <p:nvPr/>
        </p:nvSpPr>
        <p:spPr>
          <a:xfrm>
            <a:off x="312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FF8117-B2D9-B8E8-21A5-76C76D39F3E6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83" name="Rechthoek 302">
              <a:extLst>
                <a:ext uri="{FF2B5EF4-FFF2-40B4-BE49-F238E27FC236}">
                  <a16:creationId xmlns:a16="http://schemas.microsoft.com/office/drawing/2014/main" id="{330D023C-99FF-F053-DEBC-0001BA57F09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84" name="Ovaal 304">
              <a:extLst>
                <a:ext uri="{FF2B5EF4-FFF2-40B4-BE49-F238E27FC236}">
                  <a16:creationId xmlns:a16="http://schemas.microsoft.com/office/drawing/2014/main" id="{3D8416B2-331B-1E6D-8A30-640B8322B28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al 832">
              <a:extLst>
                <a:ext uri="{FF2B5EF4-FFF2-40B4-BE49-F238E27FC236}">
                  <a16:creationId xmlns:a16="http://schemas.microsoft.com/office/drawing/2014/main" id="{A38EA1C7-3904-F0BA-8CFD-D474B5E04D9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hthoek 303">
            <a:extLst>
              <a:ext uri="{FF2B5EF4-FFF2-40B4-BE49-F238E27FC236}">
                <a16:creationId xmlns:a16="http://schemas.microsoft.com/office/drawing/2014/main" id="{F60A03E5-0F85-D289-A153-87514FC05C38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Rechthoek 323">
            <a:extLst>
              <a:ext uri="{FF2B5EF4-FFF2-40B4-BE49-F238E27FC236}">
                <a16:creationId xmlns:a16="http://schemas.microsoft.com/office/drawing/2014/main" id="{66A570B7-5EBA-E14B-B672-8D26D785DDFF}"/>
              </a:ext>
            </a:extLst>
          </p:cNvPr>
          <p:cNvSpPr/>
          <p:nvPr/>
        </p:nvSpPr>
        <p:spPr>
          <a:xfrm>
            <a:off x="10056000" y="378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8" name="Rechthoek 323">
            <a:extLst>
              <a:ext uri="{FF2B5EF4-FFF2-40B4-BE49-F238E27FC236}">
                <a16:creationId xmlns:a16="http://schemas.microsoft.com/office/drawing/2014/main" id="{65EC97B1-50A0-CFDC-7335-451021BF3F80}"/>
              </a:ext>
            </a:extLst>
          </p:cNvPr>
          <p:cNvSpPr/>
          <p:nvPr/>
        </p:nvSpPr>
        <p:spPr>
          <a:xfrm>
            <a:off x="1109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9" name="Rechthoek 323">
            <a:extLst>
              <a:ext uri="{FF2B5EF4-FFF2-40B4-BE49-F238E27FC236}">
                <a16:creationId xmlns:a16="http://schemas.microsoft.com/office/drawing/2014/main" id="{82A01BF7-C15A-4401-DCAA-D96D006C738A}"/>
              </a:ext>
            </a:extLst>
          </p:cNvPr>
          <p:cNvSpPr/>
          <p:nvPr/>
        </p:nvSpPr>
        <p:spPr>
          <a:xfrm>
            <a:off x="1136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0" name="Rechthoek 323">
            <a:extLst>
              <a:ext uri="{FF2B5EF4-FFF2-40B4-BE49-F238E27FC236}">
                <a16:creationId xmlns:a16="http://schemas.microsoft.com/office/drawing/2014/main" id="{30200563-2E1F-FB57-DA6A-6FE53EE7C57E}"/>
              </a:ext>
            </a:extLst>
          </p:cNvPr>
          <p:cNvSpPr/>
          <p:nvPr/>
        </p:nvSpPr>
        <p:spPr>
          <a:xfrm>
            <a:off x="1163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2</a:t>
            </a:r>
          </a:p>
        </p:txBody>
      </p:sp>
      <p:sp>
        <p:nvSpPr>
          <p:cNvPr id="91" name="Rechthoek 323">
            <a:extLst>
              <a:ext uri="{FF2B5EF4-FFF2-40B4-BE49-F238E27FC236}">
                <a16:creationId xmlns:a16="http://schemas.microsoft.com/office/drawing/2014/main" id="{CD2FAF1F-1DE3-A0A3-8E99-35C5EC91BDC0}"/>
              </a:ext>
            </a:extLst>
          </p:cNvPr>
          <p:cNvSpPr/>
          <p:nvPr/>
        </p:nvSpPr>
        <p:spPr>
          <a:xfrm>
            <a:off x="1190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2" name="Rechthoek 323">
            <a:extLst>
              <a:ext uri="{FF2B5EF4-FFF2-40B4-BE49-F238E27FC236}">
                <a16:creationId xmlns:a16="http://schemas.microsoft.com/office/drawing/2014/main" id="{02271E96-8097-6267-2EB5-3FA18FF058C4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93" name="Rechthoek 323">
            <a:extLst>
              <a:ext uri="{FF2B5EF4-FFF2-40B4-BE49-F238E27FC236}">
                <a16:creationId xmlns:a16="http://schemas.microsoft.com/office/drawing/2014/main" id="{A482FA16-0987-292E-7360-9D4CB881D7A2}"/>
              </a:ext>
            </a:extLst>
          </p:cNvPr>
          <p:cNvSpPr/>
          <p:nvPr/>
        </p:nvSpPr>
        <p:spPr>
          <a:xfrm>
            <a:off x="1073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1C137136-32A0-290A-3B99-920DDA5E86E0}"/>
              </a:ext>
            </a:extLst>
          </p:cNvPr>
          <p:cNvCxnSpPr>
            <a:cxnSpLocks/>
            <a:stCxn id="65" idx="0"/>
            <a:endCxn id="8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ingslijn: gekromd 316">
            <a:extLst>
              <a:ext uri="{FF2B5EF4-FFF2-40B4-BE49-F238E27FC236}">
                <a16:creationId xmlns:a16="http://schemas.microsoft.com/office/drawing/2014/main" id="{6FC26EEF-78E5-3AAE-3C35-A545E96A86CC}"/>
              </a:ext>
            </a:extLst>
          </p:cNvPr>
          <p:cNvCxnSpPr>
            <a:cxnSpLocks/>
            <a:stCxn id="85" idx="2"/>
            <a:endCxn id="64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hoek 323">
            <a:extLst>
              <a:ext uri="{FF2B5EF4-FFF2-40B4-BE49-F238E27FC236}">
                <a16:creationId xmlns:a16="http://schemas.microsoft.com/office/drawing/2014/main" id="{CC5F0F0A-AA9C-0574-F694-6D0C9EE5A0EF}"/>
              </a:ext>
            </a:extLst>
          </p:cNvPr>
          <p:cNvSpPr/>
          <p:nvPr/>
        </p:nvSpPr>
        <p:spPr>
          <a:xfrm>
            <a:off x="1037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8778843-1DC8-D3FB-E6A0-26235A5971D3}"/>
              </a:ext>
            </a:extLst>
          </p:cNvPr>
          <p:cNvGrpSpPr/>
          <p:nvPr/>
        </p:nvGrpSpPr>
        <p:grpSpPr>
          <a:xfrm>
            <a:off x="10056000" y="3969000"/>
            <a:ext cx="2115000" cy="180000"/>
            <a:chOff x="10056000" y="3969000"/>
            <a:chExt cx="2115000" cy="180000"/>
          </a:xfrm>
        </p:grpSpPr>
        <p:sp>
          <p:nvSpPr>
            <p:cNvPr id="98" name="Rechthoek 323">
              <a:extLst>
                <a:ext uri="{FF2B5EF4-FFF2-40B4-BE49-F238E27FC236}">
                  <a16:creationId xmlns:a16="http://schemas.microsoft.com/office/drawing/2014/main" id="{DF57CBB9-ACFF-7670-F2E4-19A0F9A546BA}"/>
                </a:ext>
              </a:extLst>
            </p:cNvPr>
            <p:cNvSpPr/>
            <p:nvPr/>
          </p:nvSpPr>
          <p:spPr>
            <a:xfrm>
              <a:off x="10056000" y="39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99" name="Rechthoek 323">
              <a:extLst>
                <a:ext uri="{FF2B5EF4-FFF2-40B4-BE49-F238E27FC236}">
                  <a16:creationId xmlns:a16="http://schemas.microsoft.com/office/drawing/2014/main" id="{A69384BE-9B71-2534-137A-E2E253D22BB7}"/>
                </a:ext>
              </a:extLst>
            </p:cNvPr>
            <p:cNvSpPr/>
            <p:nvPr/>
          </p:nvSpPr>
          <p:spPr>
            <a:xfrm>
              <a:off x="1109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0" name="Rechthoek 323">
              <a:extLst>
                <a:ext uri="{FF2B5EF4-FFF2-40B4-BE49-F238E27FC236}">
                  <a16:creationId xmlns:a16="http://schemas.microsoft.com/office/drawing/2014/main" id="{12C51A27-3148-E11E-6645-D810E5CCA799}"/>
                </a:ext>
              </a:extLst>
            </p:cNvPr>
            <p:cNvSpPr/>
            <p:nvPr/>
          </p:nvSpPr>
          <p:spPr>
            <a:xfrm>
              <a:off x="1136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1" name="Rechthoek 323">
              <a:extLst>
                <a:ext uri="{FF2B5EF4-FFF2-40B4-BE49-F238E27FC236}">
                  <a16:creationId xmlns:a16="http://schemas.microsoft.com/office/drawing/2014/main" id="{FEC9932A-5AAA-6F60-2135-9148DE92B408}"/>
                </a:ext>
              </a:extLst>
            </p:cNvPr>
            <p:cNvSpPr/>
            <p:nvPr/>
          </p:nvSpPr>
          <p:spPr>
            <a:xfrm>
              <a:off x="1163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2" name="Rechthoek 323">
              <a:extLst>
                <a:ext uri="{FF2B5EF4-FFF2-40B4-BE49-F238E27FC236}">
                  <a16:creationId xmlns:a16="http://schemas.microsoft.com/office/drawing/2014/main" id="{4F41E89C-675B-7C92-E75A-81BEFAC753CD}"/>
                </a:ext>
              </a:extLst>
            </p:cNvPr>
            <p:cNvSpPr/>
            <p:nvPr/>
          </p:nvSpPr>
          <p:spPr>
            <a:xfrm>
              <a:off x="1190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3" name="Rechthoek 323">
              <a:extLst>
                <a:ext uri="{FF2B5EF4-FFF2-40B4-BE49-F238E27FC236}">
                  <a16:creationId xmlns:a16="http://schemas.microsoft.com/office/drawing/2014/main" id="{A01DCC05-DA50-FC3D-0901-0905E8A5F218}"/>
                </a:ext>
              </a:extLst>
            </p:cNvPr>
            <p:cNvSpPr/>
            <p:nvPr/>
          </p:nvSpPr>
          <p:spPr>
            <a:xfrm>
              <a:off x="10236000" y="39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04" name="Rechthoek 323">
              <a:extLst>
                <a:ext uri="{FF2B5EF4-FFF2-40B4-BE49-F238E27FC236}">
                  <a16:creationId xmlns:a16="http://schemas.microsoft.com/office/drawing/2014/main" id="{29AD36E2-AC65-FEA9-17A0-A5BD63243F90}"/>
                </a:ext>
              </a:extLst>
            </p:cNvPr>
            <p:cNvSpPr/>
            <p:nvPr/>
          </p:nvSpPr>
          <p:spPr>
            <a:xfrm>
              <a:off x="1073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05" name="Rechthoek 323">
              <a:extLst>
                <a:ext uri="{FF2B5EF4-FFF2-40B4-BE49-F238E27FC236}">
                  <a16:creationId xmlns:a16="http://schemas.microsoft.com/office/drawing/2014/main" id="{554851B5-80D0-AB3C-9BAA-D9508F90DD8D}"/>
                </a:ext>
              </a:extLst>
            </p:cNvPr>
            <p:cNvSpPr/>
            <p:nvPr/>
          </p:nvSpPr>
          <p:spPr>
            <a:xfrm>
              <a:off x="1037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C399519-2546-11E4-7819-8651BBE4E6DF}"/>
              </a:ext>
            </a:extLst>
          </p:cNvPr>
          <p:cNvGrpSpPr/>
          <p:nvPr/>
        </p:nvGrpSpPr>
        <p:grpSpPr>
          <a:xfrm>
            <a:off x="10056000" y="4149000"/>
            <a:ext cx="2115000" cy="180000"/>
            <a:chOff x="10056000" y="4149000"/>
            <a:chExt cx="2115000" cy="180000"/>
          </a:xfrm>
        </p:grpSpPr>
        <p:sp>
          <p:nvSpPr>
            <p:cNvPr id="107" name="Rechthoek 323">
              <a:extLst>
                <a:ext uri="{FF2B5EF4-FFF2-40B4-BE49-F238E27FC236}">
                  <a16:creationId xmlns:a16="http://schemas.microsoft.com/office/drawing/2014/main" id="{6F29417C-26B9-9EE4-91C9-5768CCA19770}"/>
                </a:ext>
              </a:extLst>
            </p:cNvPr>
            <p:cNvSpPr/>
            <p:nvPr/>
          </p:nvSpPr>
          <p:spPr>
            <a:xfrm>
              <a:off x="10056000" y="41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8" name="Rechthoek 323">
              <a:extLst>
                <a:ext uri="{FF2B5EF4-FFF2-40B4-BE49-F238E27FC236}">
                  <a16:creationId xmlns:a16="http://schemas.microsoft.com/office/drawing/2014/main" id="{804F510B-BC03-70B8-B6D8-76D0FA68EFC0}"/>
                </a:ext>
              </a:extLst>
            </p:cNvPr>
            <p:cNvSpPr/>
            <p:nvPr/>
          </p:nvSpPr>
          <p:spPr>
            <a:xfrm>
              <a:off x="1109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9" name="Rechthoek 323">
              <a:extLst>
                <a:ext uri="{FF2B5EF4-FFF2-40B4-BE49-F238E27FC236}">
                  <a16:creationId xmlns:a16="http://schemas.microsoft.com/office/drawing/2014/main" id="{18F1735B-ADCF-481A-EC35-C3AAA564F49F}"/>
                </a:ext>
              </a:extLst>
            </p:cNvPr>
            <p:cNvSpPr/>
            <p:nvPr/>
          </p:nvSpPr>
          <p:spPr>
            <a:xfrm>
              <a:off x="1136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0" name="Rechthoek 323">
              <a:extLst>
                <a:ext uri="{FF2B5EF4-FFF2-40B4-BE49-F238E27FC236}">
                  <a16:creationId xmlns:a16="http://schemas.microsoft.com/office/drawing/2014/main" id="{4992ABDA-CC48-AB05-4F19-4475B254D61B}"/>
                </a:ext>
              </a:extLst>
            </p:cNvPr>
            <p:cNvSpPr/>
            <p:nvPr/>
          </p:nvSpPr>
          <p:spPr>
            <a:xfrm>
              <a:off x="1163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1" name="Rechthoek 323">
              <a:extLst>
                <a:ext uri="{FF2B5EF4-FFF2-40B4-BE49-F238E27FC236}">
                  <a16:creationId xmlns:a16="http://schemas.microsoft.com/office/drawing/2014/main" id="{93BAEC33-66CC-800E-A4E3-A1D9489E6FFF}"/>
                </a:ext>
              </a:extLst>
            </p:cNvPr>
            <p:cNvSpPr/>
            <p:nvPr/>
          </p:nvSpPr>
          <p:spPr>
            <a:xfrm>
              <a:off x="1190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12" name="Rechthoek 323">
              <a:extLst>
                <a:ext uri="{FF2B5EF4-FFF2-40B4-BE49-F238E27FC236}">
                  <a16:creationId xmlns:a16="http://schemas.microsoft.com/office/drawing/2014/main" id="{0E88B278-225D-12E5-2E02-BD8CCEB3B74C}"/>
                </a:ext>
              </a:extLst>
            </p:cNvPr>
            <p:cNvSpPr/>
            <p:nvPr/>
          </p:nvSpPr>
          <p:spPr>
            <a:xfrm>
              <a:off x="10236000" y="41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13" name="Rechthoek 323">
              <a:extLst>
                <a:ext uri="{FF2B5EF4-FFF2-40B4-BE49-F238E27FC236}">
                  <a16:creationId xmlns:a16="http://schemas.microsoft.com/office/drawing/2014/main" id="{68012D5C-EA93-0687-F089-2904CC234F77}"/>
                </a:ext>
              </a:extLst>
            </p:cNvPr>
            <p:cNvSpPr/>
            <p:nvPr/>
          </p:nvSpPr>
          <p:spPr>
            <a:xfrm>
              <a:off x="1073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114" name="Rechthoek 323">
              <a:extLst>
                <a:ext uri="{FF2B5EF4-FFF2-40B4-BE49-F238E27FC236}">
                  <a16:creationId xmlns:a16="http://schemas.microsoft.com/office/drawing/2014/main" id="{72F53374-EDC7-FEF0-AE74-0F017EEBDBE9}"/>
                </a:ext>
              </a:extLst>
            </p:cNvPr>
            <p:cNvSpPr/>
            <p:nvPr/>
          </p:nvSpPr>
          <p:spPr>
            <a:xfrm>
              <a:off x="1037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115" name="Rechthoek 176">
            <a:extLst>
              <a:ext uri="{FF2B5EF4-FFF2-40B4-BE49-F238E27FC236}">
                <a16:creationId xmlns:a16="http://schemas.microsoft.com/office/drawing/2014/main" id="{1553F5D9-C4D0-18FA-391A-60E261F20365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6" name="Rechthoek 176">
            <a:extLst>
              <a:ext uri="{FF2B5EF4-FFF2-40B4-BE49-F238E27FC236}">
                <a16:creationId xmlns:a16="http://schemas.microsoft.com/office/drawing/2014/main" id="{B1043D86-9360-8F9E-D4B5-C1E4A03008AA}"/>
              </a:ext>
            </a:extLst>
          </p:cNvPr>
          <p:cNvSpPr/>
          <p:nvPr/>
        </p:nvSpPr>
        <p:spPr>
          <a:xfrm>
            <a:off x="10236000" y="39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17" name="Rechthoek 176">
            <a:extLst>
              <a:ext uri="{FF2B5EF4-FFF2-40B4-BE49-F238E27FC236}">
                <a16:creationId xmlns:a16="http://schemas.microsoft.com/office/drawing/2014/main" id="{E4E5DC3A-20F9-AEFA-CF30-3766C32F734D}"/>
              </a:ext>
            </a:extLst>
          </p:cNvPr>
          <p:cNvSpPr/>
          <p:nvPr/>
        </p:nvSpPr>
        <p:spPr>
          <a:xfrm>
            <a:off x="10236000" y="41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9CFA439-4079-1A8A-6578-D21A4C8473D5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119" name="Rechthoek 302">
              <a:extLst>
                <a:ext uri="{FF2B5EF4-FFF2-40B4-BE49-F238E27FC236}">
                  <a16:creationId xmlns:a16="http://schemas.microsoft.com/office/drawing/2014/main" id="{596E83B3-4BC8-0889-15FD-B69A6ED3F56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0" name="Ovaal 304">
              <a:extLst>
                <a:ext uri="{FF2B5EF4-FFF2-40B4-BE49-F238E27FC236}">
                  <a16:creationId xmlns:a16="http://schemas.microsoft.com/office/drawing/2014/main" id="{86973192-DE46-F21D-9835-F143B4F3CAC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al 832">
              <a:extLst>
                <a:ext uri="{FF2B5EF4-FFF2-40B4-BE49-F238E27FC236}">
                  <a16:creationId xmlns:a16="http://schemas.microsoft.com/office/drawing/2014/main" id="{4453F9C1-C038-048A-7BD7-ED44FABD047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42E4A0B-46CA-A76B-8D5D-B25F4CB4A28B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891B29CB-44AD-9EDC-F119-5A2518C1D2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2D706B5E-23BB-8F24-AF03-7D403A26EFC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30FA22A5-C880-28A8-5F2C-99F2AD97BC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FD0E56B7-2FF3-75FA-434B-22759A612F5C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7" name="Rechthoek 303">
            <a:extLst>
              <a:ext uri="{FF2B5EF4-FFF2-40B4-BE49-F238E27FC236}">
                <a16:creationId xmlns:a16="http://schemas.microsoft.com/office/drawing/2014/main" id="{B5BF0B8D-4392-3AA3-7567-F1882EA39914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271429B6-82AF-E9E3-CC7C-3FB57B8AD317}"/>
              </a:ext>
            </a:extLst>
          </p:cNvPr>
          <p:cNvSpPr/>
          <p:nvPr/>
        </p:nvSpPr>
        <p:spPr>
          <a:xfrm>
            <a:off x="93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4ED66F80-D0C3-5BAD-A327-DDE8BA31C58B}"/>
              </a:ext>
            </a:extLst>
          </p:cNvPr>
          <p:cNvSpPr/>
          <p:nvPr/>
        </p:nvSpPr>
        <p:spPr>
          <a:xfrm>
            <a:off x="21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56F79E49-B695-8D32-7EDA-CB9228FB32C5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787E776C-3919-8638-CE7A-C65A6E88A67A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DA3647E3-9AE1-48FB-09B2-01D9DEE8A6FA}"/>
              </a:ext>
            </a:extLst>
          </p:cNvPr>
          <p:cNvSpPr/>
          <p:nvPr/>
        </p:nvSpPr>
        <p:spPr>
          <a:xfrm>
            <a:off x="94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6C0B56BE-CDE8-9D31-2196-CA0FA4B9DD3D}"/>
              </a:ext>
            </a:extLst>
          </p:cNvPr>
          <p:cNvSpPr/>
          <p:nvPr/>
        </p:nvSpPr>
        <p:spPr>
          <a:xfrm>
            <a:off x="96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34" name="Rechthoek 323">
            <a:extLst>
              <a:ext uri="{FF2B5EF4-FFF2-40B4-BE49-F238E27FC236}">
                <a16:creationId xmlns:a16="http://schemas.microsoft.com/office/drawing/2014/main" id="{6C3C4FE4-D8B8-B9C2-C30C-05A2005B4A00}"/>
              </a:ext>
            </a:extLst>
          </p:cNvPr>
          <p:cNvSpPr/>
          <p:nvPr/>
        </p:nvSpPr>
        <p:spPr>
          <a:xfrm>
            <a:off x="290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48A08FD0-9206-6D35-AE5E-5DB7A3C68314}"/>
              </a:ext>
            </a:extLst>
          </p:cNvPr>
          <p:cNvSpPr/>
          <p:nvPr/>
        </p:nvSpPr>
        <p:spPr>
          <a:xfrm>
            <a:off x="29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CF4425BF-915F-BD32-A141-8DABEE7A7797}"/>
              </a:ext>
            </a:extLst>
          </p:cNvPr>
          <p:cNvSpPr/>
          <p:nvPr/>
        </p:nvSpPr>
        <p:spPr>
          <a:xfrm>
            <a:off x="31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372C684-0F43-119A-3713-4DEA99DED81F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138" name="Rechthoek 302">
              <a:extLst>
                <a:ext uri="{FF2B5EF4-FFF2-40B4-BE49-F238E27FC236}">
                  <a16:creationId xmlns:a16="http://schemas.microsoft.com/office/drawing/2014/main" id="{26039275-C9CD-A67F-7771-FA80C929C8C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9" name="Ovaal 304">
              <a:extLst>
                <a:ext uri="{FF2B5EF4-FFF2-40B4-BE49-F238E27FC236}">
                  <a16:creationId xmlns:a16="http://schemas.microsoft.com/office/drawing/2014/main" id="{0805DFA9-EB12-96EB-7CE2-D9FAFB157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al 832">
              <a:extLst>
                <a:ext uri="{FF2B5EF4-FFF2-40B4-BE49-F238E27FC236}">
                  <a16:creationId xmlns:a16="http://schemas.microsoft.com/office/drawing/2014/main" id="{A06B50B2-E284-0042-43CD-EC4468EE1D3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hthoek 303">
            <a:extLst>
              <a:ext uri="{FF2B5EF4-FFF2-40B4-BE49-F238E27FC236}">
                <a16:creationId xmlns:a16="http://schemas.microsoft.com/office/drawing/2014/main" id="{BB0FFD81-D4C8-8DD5-91CF-F33169948A3F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3AD6E7D-F5F3-1548-EE23-F734E96055B1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143" name="Rechthoek 302">
              <a:extLst>
                <a:ext uri="{FF2B5EF4-FFF2-40B4-BE49-F238E27FC236}">
                  <a16:creationId xmlns:a16="http://schemas.microsoft.com/office/drawing/2014/main" id="{FBF017D9-0928-114B-0949-25495279AA6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Ovaal 304">
              <a:extLst>
                <a:ext uri="{FF2B5EF4-FFF2-40B4-BE49-F238E27FC236}">
                  <a16:creationId xmlns:a16="http://schemas.microsoft.com/office/drawing/2014/main" id="{1B4D3BA7-8CF5-954B-F96F-646006361D3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al 832">
              <a:extLst>
                <a:ext uri="{FF2B5EF4-FFF2-40B4-BE49-F238E27FC236}">
                  <a16:creationId xmlns:a16="http://schemas.microsoft.com/office/drawing/2014/main" id="{65DBBC66-0834-DDBE-BED2-10C0553F1C0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Rechthoek 303">
            <a:extLst>
              <a:ext uri="{FF2B5EF4-FFF2-40B4-BE49-F238E27FC236}">
                <a16:creationId xmlns:a16="http://schemas.microsoft.com/office/drawing/2014/main" id="{008EBEA4-9AE8-143D-FA31-ACBBF7D37CB4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027A749-7FCD-0EF2-7FB4-AD14B31081AC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148" name="Rechthoek 302">
              <a:extLst>
                <a:ext uri="{FF2B5EF4-FFF2-40B4-BE49-F238E27FC236}">
                  <a16:creationId xmlns:a16="http://schemas.microsoft.com/office/drawing/2014/main" id="{A7F41D27-D5A9-2A28-8119-22EA89115BF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Ovaal 304">
              <a:extLst>
                <a:ext uri="{FF2B5EF4-FFF2-40B4-BE49-F238E27FC236}">
                  <a16:creationId xmlns:a16="http://schemas.microsoft.com/office/drawing/2014/main" id="{BA7116B5-99B7-60D1-DCCA-44476F5A2E2C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al 832">
              <a:extLst>
                <a:ext uri="{FF2B5EF4-FFF2-40B4-BE49-F238E27FC236}">
                  <a16:creationId xmlns:a16="http://schemas.microsoft.com/office/drawing/2014/main" id="{F2D52379-B460-56BB-2115-16021FF6F11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hthoek 303">
            <a:extLst>
              <a:ext uri="{FF2B5EF4-FFF2-40B4-BE49-F238E27FC236}">
                <a16:creationId xmlns:a16="http://schemas.microsoft.com/office/drawing/2014/main" id="{DF21B065-1976-D58E-2408-F21A331F0A05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E36ACB8-C86A-0231-25EC-2F136608FA38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153" name="Rechthoek 302">
              <a:extLst>
                <a:ext uri="{FF2B5EF4-FFF2-40B4-BE49-F238E27FC236}">
                  <a16:creationId xmlns:a16="http://schemas.microsoft.com/office/drawing/2014/main" id="{81548307-4B33-499F-BA4E-A997279AD3D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4" name="Ovaal 304">
              <a:extLst>
                <a:ext uri="{FF2B5EF4-FFF2-40B4-BE49-F238E27FC236}">
                  <a16:creationId xmlns:a16="http://schemas.microsoft.com/office/drawing/2014/main" id="{9C95109B-40D7-2164-E1A3-C54913FC2F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al 832">
              <a:extLst>
                <a:ext uri="{FF2B5EF4-FFF2-40B4-BE49-F238E27FC236}">
                  <a16:creationId xmlns:a16="http://schemas.microsoft.com/office/drawing/2014/main" id="{E07A8A2C-3E34-3223-36F7-6062CB80BB7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hthoek 303">
            <a:extLst>
              <a:ext uri="{FF2B5EF4-FFF2-40B4-BE49-F238E27FC236}">
                <a16:creationId xmlns:a16="http://schemas.microsoft.com/office/drawing/2014/main" id="{7690844D-06DF-AE9D-689C-7A59954D1C4F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7" name="Rechthoek 323">
            <a:extLst>
              <a:ext uri="{FF2B5EF4-FFF2-40B4-BE49-F238E27FC236}">
                <a16:creationId xmlns:a16="http://schemas.microsoft.com/office/drawing/2014/main" id="{BD633385-3BF7-9BD4-934B-3FFC7B463831}"/>
              </a:ext>
            </a:extLst>
          </p:cNvPr>
          <p:cNvSpPr/>
          <p:nvPr/>
        </p:nvSpPr>
        <p:spPr>
          <a:xfrm>
            <a:off x="434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Rechthoek 323">
            <a:extLst>
              <a:ext uri="{FF2B5EF4-FFF2-40B4-BE49-F238E27FC236}">
                <a16:creationId xmlns:a16="http://schemas.microsoft.com/office/drawing/2014/main" id="{4E2A5A87-9D54-BE8A-DDC3-01B645A47BB0}"/>
              </a:ext>
            </a:extLst>
          </p:cNvPr>
          <p:cNvSpPr/>
          <p:nvPr/>
        </p:nvSpPr>
        <p:spPr>
          <a:xfrm>
            <a:off x="6501000" y="626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9" name="Rechthoek 323">
            <a:extLst>
              <a:ext uri="{FF2B5EF4-FFF2-40B4-BE49-F238E27FC236}">
                <a16:creationId xmlns:a16="http://schemas.microsoft.com/office/drawing/2014/main" id="{5744317F-2BBD-F506-D5F3-E3A962CF1828}"/>
              </a:ext>
            </a:extLst>
          </p:cNvPr>
          <p:cNvSpPr/>
          <p:nvPr/>
        </p:nvSpPr>
        <p:spPr>
          <a:xfrm>
            <a:off x="866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0" name="Rechthoek 323">
            <a:extLst>
              <a:ext uri="{FF2B5EF4-FFF2-40B4-BE49-F238E27FC236}">
                <a16:creationId xmlns:a16="http://schemas.microsoft.com/office/drawing/2014/main" id="{DD9EAAA4-06BD-2125-D2D4-8B5D74558E76}"/>
              </a:ext>
            </a:extLst>
          </p:cNvPr>
          <p:cNvSpPr/>
          <p:nvPr/>
        </p:nvSpPr>
        <p:spPr>
          <a:xfrm>
            <a:off x="506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1" name="Rechthoek 303">
            <a:extLst>
              <a:ext uri="{FF2B5EF4-FFF2-40B4-BE49-F238E27FC236}">
                <a16:creationId xmlns:a16="http://schemas.microsoft.com/office/drawing/2014/main" id="{3ECF8498-4A22-7A47-A00B-6DE4DB6EF2CC}"/>
              </a:ext>
            </a:extLst>
          </p:cNvPr>
          <p:cNvSpPr/>
          <p:nvPr/>
        </p:nvSpPr>
        <p:spPr>
          <a:xfrm>
            <a:off x="438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2" name="Rechthoek 303">
            <a:extLst>
              <a:ext uri="{FF2B5EF4-FFF2-40B4-BE49-F238E27FC236}">
                <a16:creationId xmlns:a16="http://schemas.microsoft.com/office/drawing/2014/main" id="{5A3783C5-077C-1AD0-0868-DF01E0065418}"/>
              </a:ext>
            </a:extLst>
          </p:cNvPr>
          <p:cNvSpPr/>
          <p:nvPr/>
        </p:nvSpPr>
        <p:spPr>
          <a:xfrm>
            <a:off x="456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63" name="Rechthoek 303">
            <a:extLst>
              <a:ext uri="{FF2B5EF4-FFF2-40B4-BE49-F238E27FC236}">
                <a16:creationId xmlns:a16="http://schemas.microsoft.com/office/drawing/2014/main" id="{C23D6AEB-EBDB-A995-BBCB-ADA7D4FBEBC0}"/>
              </a:ext>
            </a:extLst>
          </p:cNvPr>
          <p:cNvSpPr/>
          <p:nvPr/>
        </p:nvSpPr>
        <p:spPr>
          <a:xfrm>
            <a:off x="5151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4" name="Rechthoek 303">
            <a:extLst>
              <a:ext uri="{FF2B5EF4-FFF2-40B4-BE49-F238E27FC236}">
                <a16:creationId xmlns:a16="http://schemas.microsoft.com/office/drawing/2014/main" id="{BACAA391-9BAD-A159-BFC6-C1375E381732}"/>
              </a:ext>
            </a:extLst>
          </p:cNvPr>
          <p:cNvSpPr/>
          <p:nvPr/>
        </p:nvSpPr>
        <p:spPr>
          <a:xfrm>
            <a:off x="5331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65" name="Rechthoek 303">
            <a:extLst>
              <a:ext uri="{FF2B5EF4-FFF2-40B4-BE49-F238E27FC236}">
                <a16:creationId xmlns:a16="http://schemas.microsoft.com/office/drawing/2014/main" id="{F96ED74D-0C6F-1A5C-744C-2F10618D1F67}"/>
              </a:ext>
            </a:extLst>
          </p:cNvPr>
          <p:cNvSpPr/>
          <p:nvPr/>
        </p:nvSpPr>
        <p:spPr>
          <a:xfrm>
            <a:off x="65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6" name="Rechthoek 303">
            <a:extLst>
              <a:ext uri="{FF2B5EF4-FFF2-40B4-BE49-F238E27FC236}">
                <a16:creationId xmlns:a16="http://schemas.microsoft.com/office/drawing/2014/main" id="{AAFAAF88-82C7-CD7B-7F4C-B0D5D90EC711}"/>
              </a:ext>
            </a:extLst>
          </p:cNvPr>
          <p:cNvSpPr/>
          <p:nvPr/>
        </p:nvSpPr>
        <p:spPr>
          <a:xfrm>
            <a:off x="67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67" name="Rechthoek 303">
            <a:extLst>
              <a:ext uri="{FF2B5EF4-FFF2-40B4-BE49-F238E27FC236}">
                <a16:creationId xmlns:a16="http://schemas.microsoft.com/office/drawing/2014/main" id="{A0A1E4DE-FFAC-EA73-22D6-99C49EA26453}"/>
              </a:ext>
            </a:extLst>
          </p:cNvPr>
          <p:cNvSpPr/>
          <p:nvPr/>
        </p:nvSpPr>
        <p:spPr>
          <a:xfrm>
            <a:off x="870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8" name="Rechthoek 303">
            <a:extLst>
              <a:ext uri="{FF2B5EF4-FFF2-40B4-BE49-F238E27FC236}">
                <a16:creationId xmlns:a16="http://schemas.microsoft.com/office/drawing/2014/main" id="{6EF9A1B2-EEF8-3FAA-7A44-059BDD401E5C}"/>
              </a:ext>
            </a:extLst>
          </p:cNvPr>
          <p:cNvSpPr/>
          <p:nvPr/>
        </p:nvSpPr>
        <p:spPr>
          <a:xfrm>
            <a:off x="888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2706169-FED5-15BB-7A26-E20984EE88D4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170" name="Rechthoek 302">
              <a:extLst>
                <a:ext uri="{FF2B5EF4-FFF2-40B4-BE49-F238E27FC236}">
                  <a16:creationId xmlns:a16="http://schemas.microsoft.com/office/drawing/2014/main" id="{AE8657D2-1214-5214-EB8E-B8292AA8291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1" name="Ovaal 304">
              <a:extLst>
                <a:ext uri="{FF2B5EF4-FFF2-40B4-BE49-F238E27FC236}">
                  <a16:creationId xmlns:a16="http://schemas.microsoft.com/office/drawing/2014/main" id="{027596FB-7FCA-CA1E-DD33-7A205EF8C8F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al 832">
              <a:extLst>
                <a:ext uri="{FF2B5EF4-FFF2-40B4-BE49-F238E27FC236}">
                  <a16:creationId xmlns:a16="http://schemas.microsoft.com/office/drawing/2014/main" id="{F614E558-23F4-3B3C-2382-5C27575FD3D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echthoek 303">
            <a:extLst>
              <a:ext uri="{FF2B5EF4-FFF2-40B4-BE49-F238E27FC236}">
                <a16:creationId xmlns:a16="http://schemas.microsoft.com/office/drawing/2014/main" id="{71435642-365C-6A5E-1EF0-4D58FC578F9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74" name="Verbindingslijn: gekromd 316">
            <a:extLst>
              <a:ext uri="{FF2B5EF4-FFF2-40B4-BE49-F238E27FC236}">
                <a16:creationId xmlns:a16="http://schemas.microsoft.com/office/drawing/2014/main" id="{8588FE8C-50E9-D7BE-63BA-B64F3937A9AD}"/>
              </a:ext>
            </a:extLst>
          </p:cNvPr>
          <p:cNvCxnSpPr>
            <a:cxnSpLocks/>
            <a:stCxn id="120" idx="0"/>
            <a:endCxn id="138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Verbindingslijn: gekromd 316">
            <a:extLst>
              <a:ext uri="{FF2B5EF4-FFF2-40B4-BE49-F238E27FC236}">
                <a16:creationId xmlns:a16="http://schemas.microsoft.com/office/drawing/2014/main" id="{D55C9607-82A0-D9DA-DB8F-6B5428A0D526}"/>
              </a:ext>
            </a:extLst>
          </p:cNvPr>
          <p:cNvCxnSpPr>
            <a:cxnSpLocks/>
            <a:stCxn id="139" idx="0"/>
            <a:endCxn id="143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Verbindingslijn: gekromd 316">
            <a:extLst>
              <a:ext uri="{FF2B5EF4-FFF2-40B4-BE49-F238E27FC236}">
                <a16:creationId xmlns:a16="http://schemas.microsoft.com/office/drawing/2014/main" id="{940FB404-E2E4-1EAA-3F10-67546225B485}"/>
              </a:ext>
            </a:extLst>
          </p:cNvPr>
          <p:cNvCxnSpPr>
            <a:cxnSpLocks/>
            <a:stCxn id="144" idx="0"/>
            <a:endCxn id="148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Verbindingslijn: gekromd 316">
            <a:extLst>
              <a:ext uri="{FF2B5EF4-FFF2-40B4-BE49-F238E27FC236}">
                <a16:creationId xmlns:a16="http://schemas.microsoft.com/office/drawing/2014/main" id="{68F63CE9-7C04-4275-9FAD-D990986F0F90}"/>
              </a:ext>
            </a:extLst>
          </p:cNvPr>
          <p:cNvCxnSpPr>
            <a:cxnSpLocks/>
            <a:stCxn id="149" idx="0"/>
            <a:endCxn id="153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ingslijn: gekromd 316">
            <a:extLst>
              <a:ext uri="{FF2B5EF4-FFF2-40B4-BE49-F238E27FC236}">
                <a16:creationId xmlns:a16="http://schemas.microsoft.com/office/drawing/2014/main" id="{963D6520-B33D-316A-3B81-6063B7D6A7A6}"/>
              </a:ext>
            </a:extLst>
          </p:cNvPr>
          <p:cNvCxnSpPr>
            <a:cxnSpLocks/>
            <a:stCxn id="154" idx="0"/>
            <a:endCxn id="170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Verbindingslijn: gekromd 316">
            <a:extLst>
              <a:ext uri="{FF2B5EF4-FFF2-40B4-BE49-F238E27FC236}">
                <a16:creationId xmlns:a16="http://schemas.microsoft.com/office/drawing/2014/main" id="{ED058564-2FC4-8F8C-54EE-695472F33535}"/>
              </a:ext>
            </a:extLst>
          </p:cNvPr>
          <p:cNvCxnSpPr>
            <a:cxnSpLocks/>
            <a:stCxn id="172" idx="2"/>
            <a:endCxn id="153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Verbindingslijn: gekromd 316">
            <a:extLst>
              <a:ext uri="{FF2B5EF4-FFF2-40B4-BE49-F238E27FC236}">
                <a16:creationId xmlns:a16="http://schemas.microsoft.com/office/drawing/2014/main" id="{852ED8DD-44D8-1E0B-D1A4-6D77D6509C2E}"/>
              </a:ext>
            </a:extLst>
          </p:cNvPr>
          <p:cNvCxnSpPr>
            <a:cxnSpLocks/>
            <a:stCxn id="155" idx="2"/>
            <a:endCxn id="148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ingslijn: gekromd 316">
            <a:extLst>
              <a:ext uri="{FF2B5EF4-FFF2-40B4-BE49-F238E27FC236}">
                <a16:creationId xmlns:a16="http://schemas.microsoft.com/office/drawing/2014/main" id="{8F35BF94-ABBB-95D8-0F77-104800E3E15C}"/>
              </a:ext>
            </a:extLst>
          </p:cNvPr>
          <p:cNvCxnSpPr>
            <a:cxnSpLocks/>
            <a:stCxn id="150" idx="2"/>
            <a:endCxn id="143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Verbindingslijn: gekromd 316">
            <a:extLst>
              <a:ext uri="{FF2B5EF4-FFF2-40B4-BE49-F238E27FC236}">
                <a16:creationId xmlns:a16="http://schemas.microsoft.com/office/drawing/2014/main" id="{C3F547AE-293E-71B0-CEC2-DABD16A6DCA5}"/>
              </a:ext>
            </a:extLst>
          </p:cNvPr>
          <p:cNvCxnSpPr>
            <a:cxnSpLocks/>
            <a:stCxn id="145" idx="2"/>
            <a:endCxn id="138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ingslijn: gekromd 316">
            <a:extLst>
              <a:ext uri="{FF2B5EF4-FFF2-40B4-BE49-F238E27FC236}">
                <a16:creationId xmlns:a16="http://schemas.microsoft.com/office/drawing/2014/main" id="{00AF226C-99E8-83DB-2F4D-A148AEC76ADD}"/>
              </a:ext>
            </a:extLst>
          </p:cNvPr>
          <p:cNvCxnSpPr>
            <a:cxnSpLocks/>
            <a:stCxn id="140" idx="2"/>
            <a:endCxn id="119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F472802-047F-2BA7-D423-5056A8D03439}"/>
              </a:ext>
            </a:extLst>
          </p:cNvPr>
          <p:cNvGrpSpPr/>
          <p:nvPr/>
        </p:nvGrpSpPr>
        <p:grpSpPr>
          <a:xfrm>
            <a:off x="10056000" y="5409000"/>
            <a:ext cx="2115000" cy="180000"/>
            <a:chOff x="10056000" y="5409000"/>
            <a:chExt cx="2115000" cy="180000"/>
          </a:xfrm>
        </p:grpSpPr>
        <p:sp>
          <p:nvSpPr>
            <p:cNvPr id="185" name="Rechthoek 323">
              <a:extLst>
                <a:ext uri="{FF2B5EF4-FFF2-40B4-BE49-F238E27FC236}">
                  <a16:creationId xmlns:a16="http://schemas.microsoft.com/office/drawing/2014/main" id="{BA888BE3-ACAE-D77C-88FF-69B50140F2AA}"/>
                </a:ext>
              </a:extLst>
            </p:cNvPr>
            <p:cNvSpPr/>
            <p:nvPr/>
          </p:nvSpPr>
          <p:spPr>
            <a:xfrm>
              <a:off x="10056000" y="54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6" name="Rechthoek 323">
              <a:extLst>
                <a:ext uri="{FF2B5EF4-FFF2-40B4-BE49-F238E27FC236}">
                  <a16:creationId xmlns:a16="http://schemas.microsoft.com/office/drawing/2014/main" id="{846911E6-CAC0-63C1-41F7-A0ECC2F45F0A}"/>
                </a:ext>
              </a:extLst>
            </p:cNvPr>
            <p:cNvSpPr/>
            <p:nvPr/>
          </p:nvSpPr>
          <p:spPr>
            <a:xfrm>
              <a:off x="1109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87" name="Rechthoek 323">
              <a:extLst>
                <a:ext uri="{FF2B5EF4-FFF2-40B4-BE49-F238E27FC236}">
                  <a16:creationId xmlns:a16="http://schemas.microsoft.com/office/drawing/2014/main" id="{CF75ECBA-C526-DDC1-3127-60B9AAAEB091}"/>
                </a:ext>
              </a:extLst>
            </p:cNvPr>
            <p:cNvSpPr/>
            <p:nvPr/>
          </p:nvSpPr>
          <p:spPr>
            <a:xfrm>
              <a:off x="1136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88" name="Rechthoek 323">
              <a:extLst>
                <a:ext uri="{FF2B5EF4-FFF2-40B4-BE49-F238E27FC236}">
                  <a16:creationId xmlns:a16="http://schemas.microsoft.com/office/drawing/2014/main" id="{0EB697A4-B83B-44C7-7DAB-18FE6FB0AEE7}"/>
                </a:ext>
              </a:extLst>
            </p:cNvPr>
            <p:cNvSpPr/>
            <p:nvPr/>
          </p:nvSpPr>
          <p:spPr>
            <a:xfrm>
              <a:off x="11631000" y="540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9" name="Rechthoek 323">
              <a:extLst>
                <a:ext uri="{FF2B5EF4-FFF2-40B4-BE49-F238E27FC236}">
                  <a16:creationId xmlns:a16="http://schemas.microsoft.com/office/drawing/2014/main" id="{2B95D70C-BC1E-0A43-BB1D-DF0EB055ADAC}"/>
                </a:ext>
              </a:extLst>
            </p:cNvPr>
            <p:cNvSpPr/>
            <p:nvPr/>
          </p:nvSpPr>
          <p:spPr>
            <a:xfrm>
              <a:off x="1190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90" name="Rechthoek 323">
              <a:extLst>
                <a:ext uri="{FF2B5EF4-FFF2-40B4-BE49-F238E27FC236}">
                  <a16:creationId xmlns:a16="http://schemas.microsoft.com/office/drawing/2014/main" id="{C097EAD9-D0D7-7FFC-E28C-13EF5AC7C24C}"/>
                </a:ext>
              </a:extLst>
            </p:cNvPr>
            <p:cNvSpPr/>
            <p:nvPr/>
          </p:nvSpPr>
          <p:spPr>
            <a:xfrm>
              <a:off x="10236000" y="54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91" name="Rechthoek 323">
              <a:extLst>
                <a:ext uri="{FF2B5EF4-FFF2-40B4-BE49-F238E27FC236}">
                  <a16:creationId xmlns:a16="http://schemas.microsoft.com/office/drawing/2014/main" id="{491213E4-0959-17A9-DB51-29180F07CE7A}"/>
                </a:ext>
              </a:extLst>
            </p:cNvPr>
            <p:cNvSpPr/>
            <p:nvPr/>
          </p:nvSpPr>
          <p:spPr>
            <a:xfrm>
              <a:off x="1073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92" name="Rechthoek 323">
              <a:extLst>
                <a:ext uri="{FF2B5EF4-FFF2-40B4-BE49-F238E27FC236}">
                  <a16:creationId xmlns:a16="http://schemas.microsoft.com/office/drawing/2014/main" id="{3369FE4B-1E86-24D1-B290-A0EA4BBF122A}"/>
                </a:ext>
              </a:extLst>
            </p:cNvPr>
            <p:cNvSpPr/>
            <p:nvPr/>
          </p:nvSpPr>
          <p:spPr>
            <a:xfrm>
              <a:off x="1037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34E041-9A62-CCEA-B3D0-8DC7E1FE48A3}"/>
              </a:ext>
            </a:extLst>
          </p:cNvPr>
          <p:cNvGrpSpPr/>
          <p:nvPr/>
        </p:nvGrpSpPr>
        <p:grpSpPr>
          <a:xfrm>
            <a:off x="10056000" y="5229000"/>
            <a:ext cx="2115000" cy="180000"/>
            <a:chOff x="10056000" y="5229000"/>
            <a:chExt cx="2115000" cy="180000"/>
          </a:xfrm>
        </p:grpSpPr>
        <p:sp>
          <p:nvSpPr>
            <p:cNvPr id="194" name="Rechthoek 323">
              <a:extLst>
                <a:ext uri="{FF2B5EF4-FFF2-40B4-BE49-F238E27FC236}">
                  <a16:creationId xmlns:a16="http://schemas.microsoft.com/office/drawing/2014/main" id="{C5AA6C49-1724-7D39-1560-D43E12F9A9F8}"/>
                </a:ext>
              </a:extLst>
            </p:cNvPr>
            <p:cNvSpPr/>
            <p:nvPr/>
          </p:nvSpPr>
          <p:spPr>
            <a:xfrm>
              <a:off x="10056000" y="52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5" name="Rechthoek 323">
              <a:extLst>
                <a:ext uri="{FF2B5EF4-FFF2-40B4-BE49-F238E27FC236}">
                  <a16:creationId xmlns:a16="http://schemas.microsoft.com/office/drawing/2014/main" id="{452C26C9-6BBC-30F3-4EC5-6794E7C0CE7A}"/>
                </a:ext>
              </a:extLst>
            </p:cNvPr>
            <p:cNvSpPr/>
            <p:nvPr/>
          </p:nvSpPr>
          <p:spPr>
            <a:xfrm>
              <a:off x="1109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6" name="Rechthoek 323">
              <a:extLst>
                <a:ext uri="{FF2B5EF4-FFF2-40B4-BE49-F238E27FC236}">
                  <a16:creationId xmlns:a16="http://schemas.microsoft.com/office/drawing/2014/main" id="{389DB28E-A6A5-9526-AA32-25B3B674497F}"/>
                </a:ext>
              </a:extLst>
            </p:cNvPr>
            <p:cNvSpPr/>
            <p:nvPr/>
          </p:nvSpPr>
          <p:spPr>
            <a:xfrm>
              <a:off x="1136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7" name="Rechthoek 323">
              <a:extLst>
                <a:ext uri="{FF2B5EF4-FFF2-40B4-BE49-F238E27FC236}">
                  <a16:creationId xmlns:a16="http://schemas.microsoft.com/office/drawing/2014/main" id="{132CBCC8-4DB5-9D16-B2F2-A2745EECDEDE}"/>
                </a:ext>
              </a:extLst>
            </p:cNvPr>
            <p:cNvSpPr/>
            <p:nvPr/>
          </p:nvSpPr>
          <p:spPr>
            <a:xfrm>
              <a:off x="1163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98" name="Rechthoek 323">
              <a:extLst>
                <a:ext uri="{FF2B5EF4-FFF2-40B4-BE49-F238E27FC236}">
                  <a16:creationId xmlns:a16="http://schemas.microsoft.com/office/drawing/2014/main" id="{5EBDB945-2233-23BB-8F91-105B9BC4AB12}"/>
                </a:ext>
              </a:extLst>
            </p:cNvPr>
            <p:cNvSpPr/>
            <p:nvPr/>
          </p:nvSpPr>
          <p:spPr>
            <a:xfrm>
              <a:off x="11901000" y="522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9" name="Rechthoek 323">
              <a:extLst>
                <a:ext uri="{FF2B5EF4-FFF2-40B4-BE49-F238E27FC236}">
                  <a16:creationId xmlns:a16="http://schemas.microsoft.com/office/drawing/2014/main" id="{E6710540-7D71-C4C7-F2C9-335F66504B0E}"/>
                </a:ext>
              </a:extLst>
            </p:cNvPr>
            <p:cNvSpPr/>
            <p:nvPr/>
          </p:nvSpPr>
          <p:spPr>
            <a:xfrm>
              <a:off x="10236000" y="52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0" name="Rechthoek 323">
              <a:extLst>
                <a:ext uri="{FF2B5EF4-FFF2-40B4-BE49-F238E27FC236}">
                  <a16:creationId xmlns:a16="http://schemas.microsoft.com/office/drawing/2014/main" id="{D63C532E-782A-C658-3929-76B234E092E6}"/>
                </a:ext>
              </a:extLst>
            </p:cNvPr>
            <p:cNvSpPr/>
            <p:nvPr/>
          </p:nvSpPr>
          <p:spPr>
            <a:xfrm>
              <a:off x="1073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0AFB0</a:t>
              </a:r>
            </a:p>
          </p:txBody>
        </p:sp>
        <p:sp>
          <p:nvSpPr>
            <p:cNvPr id="201" name="Rechthoek 323">
              <a:extLst>
                <a:ext uri="{FF2B5EF4-FFF2-40B4-BE49-F238E27FC236}">
                  <a16:creationId xmlns:a16="http://schemas.microsoft.com/office/drawing/2014/main" id="{6D54B256-2FAD-5CA9-2F9D-C2B064E0842F}"/>
                </a:ext>
              </a:extLst>
            </p:cNvPr>
            <p:cNvSpPr/>
            <p:nvPr/>
          </p:nvSpPr>
          <p:spPr>
            <a:xfrm>
              <a:off x="1037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88388C-DDBB-FA27-DD87-2748A61EAF69}"/>
              </a:ext>
            </a:extLst>
          </p:cNvPr>
          <p:cNvGrpSpPr/>
          <p:nvPr/>
        </p:nvGrpSpPr>
        <p:grpSpPr>
          <a:xfrm>
            <a:off x="10056000" y="5589000"/>
            <a:ext cx="2115000" cy="180000"/>
            <a:chOff x="10056000" y="5589000"/>
            <a:chExt cx="2115000" cy="180000"/>
          </a:xfrm>
        </p:grpSpPr>
        <p:sp>
          <p:nvSpPr>
            <p:cNvPr id="203" name="Rechthoek 323">
              <a:extLst>
                <a:ext uri="{FF2B5EF4-FFF2-40B4-BE49-F238E27FC236}">
                  <a16:creationId xmlns:a16="http://schemas.microsoft.com/office/drawing/2014/main" id="{A4D86431-DE80-DA8A-5B33-8200420D9C95}"/>
                </a:ext>
              </a:extLst>
            </p:cNvPr>
            <p:cNvSpPr/>
            <p:nvPr/>
          </p:nvSpPr>
          <p:spPr>
            <a:xfrm>
              <a:off x="10056000" y="558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04" name="Rechthoek 323">
              <a:extLst>
                <a:ext uri="{FF2B5EF4-FFF2-40B4-BE49-F238E27FC236}">
                  <a16:creationId xmlns:a16="http://schemas.microsoft.com/office/drawing/2014/main" id="{AA95A59B-3A3A-6727-21DF-0193BB216B69}"/>
                </a:ext>
              </a:extLst>
            </p:cNvPr>
            <p:cNvSpPr/>
            <p:nvPr/>
          </p:nvSpPr>
          <p:spPr>
            <a:xfrm>
              <a:off x="1109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5" name="Rechthoek 323">
              <a:extLst>
                <a:ext uri="{FF2B5EF4-FFF2-40B4-BE49-F238E27FC236}">
                  <a16:creationId xmlns:a16="http://schemas.microsoft.com/office/drawing/2014/main" id="{DB1D52DF-8434-4E24-3792-F50398F9A45A}"/>
                </a:ext>
              </a:extLst>
            </p:cNvPr>
            <p:cNvSpPr/>
            <p:nvPr/>
          </p:nvSpPr>
          <p:spPr>
            <a:xfrm>
              <a:off x="1136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6" name="Rechthoek 323">
              <a:extLst>
                <a:ext uri="{FF2B5EF4-FFF2-40B4-BE49-F238E27FC236}">
                  <a16:creationId xmlns:a16="http://schemas.microsoft.com/office/drawing/2014/main" id="{C93B8CBD-D5CB-13F3-614C-4CD66D854212}"/>
                </a:ext>
              </a:extLst>
            </p:cNvPr>
            <p:cNvSpPr/>
            <p:nvPr/>
          </p:nvSpPr>
          <p:spPr>
            <a:xfrm>
              <a:off x="1163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7" name="Rechthoek 323">
              <a:extLst>
                <a:ext uri="{FF2B5EF4-FFF2-40B4-BE49-F238E27FC236}">
                  <a16:creationId xmlns:a16="http://schemas.microsoft.com/office/drawing/2014/main" id="{5E80D860-CA2F-C004-7077-0A9F0F71326D}"/>
                </a:ext>
              </a:extLst>
            </p:cNvPr>
            <p:cNvSpPr/>
            <p:nvPr/>
          </p:nvSpPr>
          <p:spPr>
            <a:xfrm>
              <a:off x="1190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8" name="Rechthoek 323">
              <a:extLst>
                <a:ext uri="{FF2B5EF4-FFF2-40B4-BE49-F238E27FC236}">
                  <a16:creationId xmlns:a16="http://schemas.microsoft.com/office/drawing/2014/main" id="{EC779842-9C2B-1BDC-4320-FA2545964684}"/>
                </a:ext>
              </a:extLst>
            </p:cNvPr>
            <p:cNvSpPr/>
            <p:nvPr/>
          </p:nvSpPr>
          <p:spPr>
            <a:xfrm>
              <a:off x="10236000" y="558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9" name="Rechthoek 323">
              <a:extLst>
                <a:ext uri="{FF2B5EF4-FFF2-40B4-BE49-F238E27FC236}">
                  <a16:creationId xmlns:a16="http://schemas.microsoft.com/office/drawing/2014/main" id="{02745994-0377-A951-BEEF-00C67A457EBB}"/>
                </a:ext>
              </a:extLst>
            </p:cNvPr>
            <p:cNvSpPr/>
            <p:nvPr/>
          </p:nvSpPr>
          <p:spPr>
            <a:xfrm>
              <a:off x="1073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10" name="Rechthoek 323">
              <a:extLst>
                <a:ext uri="{FF2B5EF4-FFF2-40B4-BE49-F238E27FC236}">
                  <a16:creationId xmlns:a16="http://schemas.microsoft.com/office/drawing/2014/main" id="{D4B628E0-1D1F-AAEE-5B57-449EB73F7157}"/>
                </a:ext>
              </a:extLst>
            </p:cNvPr>
            <p:cNvSpPr/>
            <p:nvPr/>
          </p:nvSpPr>
          <p:spPr>
            <a:xfrm>
              <a:off x="1037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B04172D-E5F9-E040-95CD-A1DFD9DEC05E}"/>
              </a:ext>
            </a:extLst>
          </p:cNvPr>
          <p:cNvGrpSpPr/>
          <p:nvPr/>
        </p:nvGrpSpPr>
        <p:grpSpPr>
          <a:xfrm>
            <a:off x="10056000" y="5769000"/>
            <a:ext cx="2115000" cy="180000"/>
            <a:chOff x="10056000" y="5769000"/>
            <a:chExt cx="2115000" cy="180000"/>
          </a:xfrm>
        </p:grpSpPr>
        <p:sp>
          <p:nvSpPr>
            <p:cNvPr id="212" name="Rechthoek 323">
              <a:extLst>
                <a:ext uri="{FF2B5EF4-FFF2-40B4-BE49-F238E27FC236}">
                  <a16:creationId xmlns:a16="http://schemas.microsoft.com/office/drawing/2014/main" id="{5B0BFE13-72DC-488E-D651-2514F9CA4274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13" name="Rechthoek 323">
              <a:extLst>
                <a:ext uri="{FF2B5EF4-FFF2-40B4-BE49-F238E27FC236}">
                  <a16:creationId xmlns:a16="http://schemas.microsoft.com/office/drawing/2014/main" id="{706FCF0A-718D-BC47-6C14-4E1612EBD80C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4" name="Rechthoek 323">
              <a:extLst>
                <a:ext uri="{FF2B5EF4-FFF2-40B4-BE49-F238E27FC236}">
                  <a16:creationId xmlns:a16="http://schemas.microsoft.com/office/drawing/2014/main" id="{5CCE4468-0F68-CC7B-A384-8A1EB1B4271F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5" name="Rechthoek 323">
              <a:extLst>
                <a:ext uri="{FF2B5EF4-FFF2-40B4-BE49-F238E27FC236}">
                  <a16:creationId xmlns:a16="http://schemas.microsoft.com/office/drawing/2014/main" id="{C7D0925B-7EBC-36C5-3C42-6DDD321C3D72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6" name="Rechthoek 323">
              <a:extLst>
                <a:ext uri="{FF2B5EF4-FFF2-40B4-BE49-F238E27FC236}">
                  <a16:creationId xmlns:a16="http://schemas.microsoft.com/office/drawing/2014/main" id="{EBBC0A4E-D947-213D-DF63-CB364EB74C8C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7" name="Rechthoek 323">
              <a:extLst>
                <a:ext uri="{FF2B5EF4-FFF2-40B4-BE49-F238E27FC236}">
                  <a16:creationId xmlns:a16="http://schemas.microsoft.com/office/drawing/2014/main" id="{D9575B05-6B06-EE63-91B0-8158C0E0648E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18" name="Rechthoek 323">
              <a:extLst>
                <a:ext uri="{FF2B5EF4-FFF2-40B4-BE49-F238E27FC236}">
                  <a16:creationId xmlns:a16="http://schemas.microsoft.com/office/drawing/2014/main" id="{07449A6B-CF76-7A56-2433-FAAD594A63CD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19" name="Rechthoek 323">
              <a:extLst>
                <a:ext uri="{FF2B5EF4-FFF2-40B4-BE49-F238E27FC236}">
                  <a16:creationId xmlns:a16="http://schemas.microsoft.com/office/drawing/2014/main" id="{F6600587-5766-B061-D42E-B04CCBB0DE66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E152126-D0FB-58AA-E496-238961BE3740}"/>
              </a:ext>
            </a:extLst>
          </p:cNvPr>
          <p:cNvGrpSpPr/>
          <p:nvPr/>
        </p:nvGrpSpPr>
        <p:grpSpPr>
          <a:xfrm>
            <a:off x="10056000" y="5949000"/>
            <a:ext cx="2115000" cy="180000"/>
            <a:chOff x="10056000" y="5949000"/>
            <a:chExt cx="2115000" cy="180000"/>
          </a:xfrm>
        </p:grpSpPr>
        <p:sp>
          <p:nvSpPr>
            <p:cNvPr id="221" name="Rechthoek 323">
              <a:extLst>
                <a:ext uri="{FF2B5EF4-FFF2-40B4-BE49-F238E27FC236}">
                  <a16:creationId xmlns:a16="http://schemas.microsoft.com/office/drawing/2014/main" id="{C9E5EB42-BF11-091F-9607-2EF956746982}"/>
                </a:ext>
              </a:extLst>
            </p:cNvPr>
            <p:cNvSpPr/>
            <p:nvPr/>
          </p:nvSpPr>
          <p:spPr>
            <a:xfrm>
              <a:off x="10056000" y="59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22" name="Rechthoek 323">
              <a:extLst>
                <a:ext uri="{FF2B5EF4-FFF2-40B4-BE49-F238E27FC236}">
                  <a16:creationId xmlns:a16="http://schemas.microsoft.com/office/drawing/2014/main" id="{671C405B-89ED-EC5A-8CAA-A54DF3B799E0}"/>
                </a:ext>
              </a:extLst>
            </p:cNvPr>
            <p:cNvSpPr/>
            <p:nvPr/>
          </p:nvSpPr>
          <p:spPr>
            <a:xfrm>
              <a:off x="1109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3" name="Rechthoek 323">
              <a:extLst>
                <a:ext uri="{FF2B5EF4-FFF2-40B4-BE49-F238E27FC236}">
                  <a16:creationId xmlns:a16="http://schemas.microsoft.com/office/drawing/2014/main" id="{2C5478ED-FC89-E96F-3945-699F996CB175}"/>
                </a:ext>
              </a:extLst>
            </p:cNvPr>
            <p:cNvSpPr/>
            <p:nvPr/>
          </p:nvSpPr>
          <p:spPr>
            <a:xfrm>
              <a:off x="1136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4" name="Rechthoek 323">
              <a:extLst>
                <a:ext uri="{FF2B5EF4-FFF2-40B4-BE49-F238E27FC236}">
                  <a16:creationId xmlns:a16="http://schemas.microsoft.com/office/drawing/2014/main" id="{E1074B26-EBE2-B2C3-2EB1-9B04ABB4DB3A}"/>
                </a:ext>
              </a:extLst>
            </p:cNvPr>
            <p:cNvSpPr/>
            <p:nvPr/>
          </p:nvSpPr>
          <p:spPr>
            <a:xfrm>
              <a:off x="1163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5" name="Rechthoek 323">
              <a:extLst>
                <a:ext uri="{FF2B5EF4-FFF2-40B4-BE49-F238E27FC236}">
                  <a16:creationId xmlns:a16="http://schemas.microsoft.com/office/drawing/2014/main" id="{7EF72EDD-1683-34B6-3943-A935111CDF29}"/>
                </a:ext>
              </a:extLst>
            </p:cNvPr>
            <p:cNvSpPr/>
            <p:nvPr/>
          </p:nvSpPr>
          <p:spPr>
            <a:xfrm>
              <a:off x="1190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6" name="Rechthoek 323">
              <a:extLst>
                <a:ext uri="{FF2B5EF4-FFF2-40B4-BE49-F238E27FC236}">
                  <a16:creationId xmlns:a16="http://schemas.microsoft.com/office/drawing/2014/main" id="{F95D6C85-0366-DCF2-DC87-30B1D6A00700}"/>
                </a:ext>
              </a:extLst>
            </p:cNvPr>
            <p:cNvSpPr/>
            <p:nvPr/>
          </p:nvSpPr>
          <p:spPr>
            <a:xfrm>
              <a:off x="10236000" y="59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27" name="Rechthoek 323">
              <a:extLst>
                <a:ext uri="{FF2B5EF4-FFF2-40B4-BE49-F238E27FC236}">
                  <a16:creationId xmlns:a16="http://schemas.microsoft.com/office/drawing/2014/main" id="{4D1F0C16-62FD-A489-B867-408DCC188519}"/>
                </a:ext>
              </a:extLst>
            </p:cNvPr>
            <p:cNvSpPr/>
            <p:nvPr/>
          </p:nvSpPr>
          <p:spPr>
            <a:xfrm>
              <a:off x="1073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28" name="Rechthoek 323">
              <a:extLst>
                <a:ext uri="{FF2B5EF4-FFF2-40B4-BE49-F238E27FC236}">
                  <a16:creationId xmlns:a16="http://schemas.microsoft.com/office/drawing/2014/main" id="{C1437721-9B8B-061C-5CD0-ACCE66AFA3F9}"/>
                </a:ext>
              </a:extLst>
            </p:cNvPr>
            <p:cNvSpPr/>
            <p:nvPr/>
          </p:nvSpPr>
          <p:spPr>
            <a:xfrm>
              <a:off x="1037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8630AE6-D935-48D5-0236-38723E9A425D}"/>
              </a:ext>
            </a:extLst>
          </p:cNvPr>
          <p:cNvGrpSpPr/>
          <p:nvPr/>
        </p:nvGrpSpPr>
        <p:grpSpPr>
          <a:xfrm>
            <a:off x="10056000" y="6129000"/>
            <a:ext cx="2115000" cy="180000"/>
            <a:chOff x="10056000" y="6129000"/>
            <a:chExt cx="2115000" cy="180000"/>
          </a:xfrm>
        </p:grpSpPr>
        <p:sp>
          <p:nvSpPr>
            <p:cNvPr id="230" name="Rechthoek 323">
              <a:extLst>
                <a:ext uri="{FF2B5EF4-FFF2-40B4-BE49-F238E27FC236}">
                  <a16:creationId xmlns:a16="http://schemas.microsoft.com/office/drawing/2014/main" id="{EDA10C50-AECA-70C4-4AFF-3BB8A01F2927}"/>
                </a:ext>
              </a:extLst>
            </p:cNvPr>
            <p:cNvSpPr/>
            <p:nvPr/>
          </p:nvSpPr>
          <p:spPr>
            <a:xfrm>
              <a:off x="10056000" y="61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31" name="Rechthoek 323">
              <a:extLst>
                <a:ext uri="{FF2B5EF4-FFF2-40B4-BE49-F238E27FC236}">
                  <a16:creationId xmlns:a16="http://schemas.microsoft.com/office/drawing/2014/main" id="{68840C97-68FA-3CDA-8EC4-4B2C7D2009C3}"/>
                </a:ext>
              </a:extLst>
            </p:cNvPr>
            <p:cNvSpPr/>
            <p:nvPr/>
          </p:nvSpPr>
          <p:spPr>
            <a:xfrm>
              <a:off x="1109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2" name="Rechthoek 323">
              <a:extLst>
                <a:ext uri="{FF2B5EF4-FFF2-40B4-BE49-F238E27FC236}">
                  <a16:creationId xmlns:a16="http://schemas.microsoft.com/office/drawing/2014/main" id="{18BE5106-94D4-20DF-567A-7D4733AF4F5B}"/>
                </a:ext>
              </a:extLst>
            </p:cNvPr>
            <p:cNvSpPr/>
            <p:nvPr/>
          </p:nvSpPr>
          <p:spPr>
            <a:xfrm>
              <a:off x="1136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3" name="Rechthoek 323">
              <a:extLst>
                <a:ext uri="{FF2B5EF4-FFF2-40B4-BE49-F238E27FC236}">
                  <a16:creationId xmlns:a16="http://schemas.microsoft.com/office/drawing/2014/main" id="{FFDED881-E636-A802-76B9-A1FE79A8D28F}"/>
                </a:ext>
              </a:extLst>
            </p:cNvPr>
            <p:cNvSpPr/>
            <p:nvPr/>
          </p:nvSpPr>
          <p:spPr>
            <a:xfrm>
              <a:off x="1163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4" name="Rechthoek 323">
              <a:extLst>
                <a:ext uri="{FF2B5EF4-FFF2-40B4-BE49-F238E27FC236}">
                  <a16:creationId xmlns:a16="http://schemas.microsoft.com/office/drawing/2014/main" id="{E13A9C22-B399-CD28-7714-EE66EFA03442}"/>
                </a:ext>
              </a:extLst>
            </p:cNvPr>
            <p:cNvSpPr/>
            <p:nvPr/>
          </p:nvSpPr>
          <p:spPr>
            <a:xfrm>
              <a:off x="1190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5" name="Rechthoek 323">
              <a:extLst>
                <a:ext uri="{FF2B5EF4-FFF2-40B4-BE49-F238E27FC236}">
                  <a16:creationId xmlns:a16="http://schemas.microsoft.com/office/drawing/2014/main" id="{44F01455-7C19-8FDC-8497-27F2F06B461E}"/>
                </a:ext>
              </a:extLst>
            </p:cNvPr>
            <p:cNvSpPr/>
            <p:nvPr/>
          </p:nvSpPr>
          <p:spPr>
            <a:xfrm>
              <a:off x="10236000" y="61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36" name="Rechthoek 323">
              <a:extLst>
                <a:ext uri="{FF2B5EF4-FFF2-40B4-BE49-F238E27FC236}">
                  <a16:creationId xmlns:a16="http://schemas.microsoft.com/office/drawing/2014/main" id="{8BE2D1D7-C7A5-77ED-2D4F-787204BFAE22}"/>
                </a:ext>
              </a:extLst>
            </p:cNvPr>
            <p:cNvSpPr/>
            <p:nvPr/>
          </p:nvSpPr>
          <p:spPr>
            <a:xfrm>
              <a:off x="1073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237" name="Rechthoek 323">
              <a:extLst>
                <a:ext uri="{FF2B5EF4-FFF2-40B4-BE49-F238E27FC236}">
                  <a16:creationId xmlns:a16="http://schemas.microsoft.com/office/drawing/2014/main" id="{380237FB-6F93-AB0F-B3B6-DB2041D922A4}"/>
                </a:ext>
              </a:extLst>
            </p:cNvPr>
            <p:cNvSpPr/>
            <p:nvPr/>
          </p:nvSpPr>
          <p:spPr>
            <a:xfrm>
              <a:off x="1037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FB682F7-E53C-6541-E6F5-EEFC1965669E}"/>
              </a:ext>
            </a:extLst>
          </p:cNvPr>
          <p:cNvGrpSpPr/>
          <p:nvPr/>
        </p:nvGrpSpPr>
        <p:grpSpPr>
          <a:xfrm>
            <a:off x="10056000" y="6309000"/>
            <a:ext cx="2115000" cy="180000"/>
            <a:chOff x="10056000" y="6309000"/>
            <a:chExt cx="2115000" cy="180000"/>
          </a:xfrm>
        </p:grpSpPr>
        <p:sp>
          <p:nvSpPr>
            <p:cNvPr id="239" name="Rechthoek 323">
              <a:extLst>
                <a:ext uri="{FF2B5EF4-FFF2-40B4-BE49-F238E27FC236}">
                  <a16:creationId xmlns:a16="http://schemas.microsoft.com/office/drawing/2014/main" id="{27D89898-59EF-D4E0-EE04-118D2480CFE5}"/>
                </a:ext>
              </a:extLst>
            </p:cNvPr>
            <p:cNvSpPr/>
            <p:nvPr/>
          </p:nvSpPr>
          <p:spPr>
            <a:xfrm>
              <a:off x="10056000" y="63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40" name="Rechthoek 323">
              <a:extLst>
                <a:ext uri="{FF2B5EF4-FFF2-40B4-BE49-F238E27FC236}">
                  <a16:creationId xmlns:a16="http://schemas.microsoft.com/office/drawing/2014/main" id="{39B50588-5894-7A36-6E79-08F348BC4200}"/>
                </a:ext>
              </a:extLst>
            </p:cNvPr>
            <p:cNvSpPr/>
            <p:nvPr/>
          </p:nvSpPr>
          <p:spPr>
            <a:xfrm>
              <a:off x="1109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41" name="Rechthoek 323">
              <a:extLst>
                <a:ext uri="{FF2B5EF4-FFF2-40B4-BE49-F238E27FC236}">
                  <a16:creationId xmlns:a16="http://schemas.microsoft.com/office/drawing/2014/main" id="{A8C6AFE4-4B9E-264A-45C3-8C638573184D}"/>
                </a:ext>
              </a:extLst>
            </p:cNvPr>
            <p:cNvSpPr/>
            <p:nvPr/>
          </p:nvSpPr>
          <p:spPr>
            <a:xfrm>
              <a:off x="1136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2" name="Rechthoek 323">
              <a:extLst>
                <a:ext uri="{FF2B5EF4-FFF2-40B4-BE49-F238E27FC236}">
                  <a16:creationId xmlns:a16="http://schemas.microsoft.com/office/drawing/2014/main" id="{B6E1250B-E897-480D-4106-74D9628D9BB3}"/>
                </a:ext>
              </a:extLst>
            </p:cNvPr>
            <p:cNvSpPr/>
            <p:nvPr/>
          </p:nvSpPr>
          <p:spPr>
            <a:xfrm>
              <a:off x="1163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3" name="Rechthoek 323">
              <a:extLst>
                <a:ext uri="{FF2B5EF4-FFF2-40B4-BE49-F238E27FC236}">
                  <a16:creationId xmlns:a16="http://schemas.microsoft.com/office/drawing/2014/main" id="{24489895-0BD5-121B-13A5-B8EED115F2E6}"/>
                </a:ext>
              </a:extLst>
            </p:cNvPr>
            <p:cNvSpPr/>
            <p:nvPr/>
          </p:nvSpPr>
          <p:spPr>
            <a:xfrm>
              <a:off x="1190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4" name="Rechthoek 323">
              <a:extLst>
                <a:ext uri="{FF2B5EF4-FFF2-40B4-BE49-F238E27FC236}">
                  <a16:creationId xmlns:a16="http://schemas.microsoft.com/office/drawing/2014/main" id="{647A9996-0302-C352-512E-2137D0D2D284}"/>
                </a:ext>
              </a:extLst>
            </p:cNvPr>
            <p:cNvSpPr/>
            <p:nvPr/>
          </p:nvSpPr>
          <p:spPr>
            <a:xfrm>
              <a:off x="10236000" y="63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45" name="Rechthoek 323">
              <a:extLst>
                <a:ext uri="{FF2B5EF4-FFF2-40B4-BE49-F238E27FC236}">
                  <a16:creationId xmlns:a16="http://schemas.microsoft.com/office/drawing/2014/main" id="{024B6E06-A072-C123-BF4C-014E71F50E65}"/>
                </a:ext>
              </a:extLst>
            </p:cNvPr>
            <p:cNvSpPr/>
            <p:nvPr/>
          </p:nvSpPr>
          <p:spPr>
            <a:xfrm>
              <a:off x="1073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46" name="Rechthoek 323">
              <a:extLst>
                <a:ext uri="{FF2B5EF4-FFF2-40B4-BE49-F238E27FC236}">
                  <a16:creationId xmlns:a16="http://schemas.microsoft.com/office/drawing/2014/main" id="{4E92F3B7-6A9F-FB3B-58CB-519966E13410}"/>
                </a:ext>
              </a:extLst>
            </p:cNvPr>
            <p:cNvSpPr/>
            <p:nvPr/>
          </p:nvSpPr>
          <p:spPr>
            <a:xfrm>
              <a:off x="1037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47" name="Rechthoek 176">
            <a:extLst>
              <a:ext uri="{FF2B5EF4-FFF2-40B4-BE49-F238E27FC236}">
                <a16:creationId xmlns:a16="http://schemas.microsoft.com/office/drawing/2014/main" id="{D424CE04-425E-9E9D-FC80-D9CE09573109}"/>
              </a:ext>
            </a:extLst>
          </p:cNvPr>
          <p:cNvSpPr/>
          <p:nvPr/>
        </p:nvSpPr>
        <p:spPr>
          <a:xfrm>
            <a:off x="10236000" y="522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48" name="Rechthoek 176">
            <a:extLst>
              <a:ext uri="{FF2B5EF4-FFF2-40B4-BE49-F238E27FC236}">
                <a16:creationId xmlns:a16="http://schemas.microsoft.com/office/drawing/2014/main" id="{42293B70-D556-8300-EA5B-F873F20A928D}"/>
              </a:ext>
            </a:extLst>
          </p:cNvPr>
          <p:cNvSpPr/>
          <p:nvPr/>
        </p:nvSpPr>
        <p:spPr>
          <a:xfrm>
            <a:off x="10236000" y="54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49" name="Rechthoek 176">
            <a:extLst>
              <a:ext uri="{FF2B5EF4-FFF2-40B4-BE49-F238E27FC236}">
                <a16:creationId xmlns:a16="http://schemas.microsoft.com/office/drawing/2014/main" id="{E907C851-549A-9101-D63E-C30C350AE462}"/>
              </a:ext>
            </a:extLst>
          </p:cNvPr>
          <p:cNvSpPr/>
          <p:nvPr/>
        </p:nvSpPr>
        <p:spPr>
          <a:xfrm>
            <a:off x="10236000" y="558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0" name="Rechthoek 176">
            <a:extLst>
              <a:ext uri="{FF2B5EF4-FFF2-40B4-BE49-F238E27FC236}">
                <a16:creationId xmlns:a16="http://schemas.microsoft.com/office/drawing/2014/main" id="{2C379761-C9EA-0D1F-909F-F61D8B444238}"/>
              </a:ext>
            </a:extLst>
          </p:cNvPr>
          <p:cNvSpPr/>
          <p:nvPr/>
        </p:nvSpPr>
        <p:spPr>
          <a:xfrm>
            <a:off x="10236000" y="57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1" name="Rechthoek 176">
            <a:extLst>
              <a:ext uri="{FF2B5EF4-FFF2-40B4-BE49-F238E27FC236}">
                <a16:creationId xmlns:a16="http://schemas.microsoft.com/office/drawing/2014/main" id="{422120BA-A406-E515-9130-96F6D47C570A}"/>
              </a:ext>
            </a:extLst>
          </p:cNvPr>
          <p:cNvSpPr/>
          <p:nvPr/>
        </p:nvSpPr>
        <p:spPr>
          <a:xfrm>
            <a:off x="10236000" y="59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2" name="Rechthoek 176">
            <a:extLst>
              <a:ext uri="{FF2B5EF4-FFF2-40B4-BE49-F238E27FC236}">
                <a16:creationId xmlns:a16="http://schemas.microsoft.com/office/drawing/2014/main" id="{258EA9B7-144C-493B-B0EB-896386A3611E}"/>
              </a:ext>
            </a:extLst>
          </p:cNvPr>
          <p:cNvSpPr/>
          <p:nvPr/>
        </p:nvSpPr>
        <p:spPr>
          <a:xfrm>
            <a:off x="10236000" y="61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3" name="Rechthoek 176">
            <a:extLst>
              <a:ext uri="{FF2B5EF4-FFF2-40B4-BE49-F238E27FC236}">
                <a16:creationId xmlns:a16="http://schemas.microsoft.com/office/drawing/2014/main" id="{B97AA9E5-AD74-D08E-4906-A5FD3469AC0E}"/>
              </a:ext>
            </a:extLst>
          </p:cNvPr>
          <p:cNvSpPr/>
          <p:nvPr/>
        </p:nvSpPr>
        <p:spPr>
          <a:xfrm>
            <a:off x="10236000" y="63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2995E07-2A27-7001-D9A5-8C8264333ADA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909000"/>
            <a:chExt cx="2115000" cy="180000"/>
          </a:xfrm>
        </p:grpSpPr>
        <p:sp>
          <p:nvSpPr>
            <p:cNvPr id="264" name="Rechthoek 323">
              <a:extLst>
                <a:ext uri="{FF2B5EF4-FFF2-40B4-BE49-F238E27FC236}">
                  <a16:creationId xmlns:a16="http://schemas.microsoft.com/office/drawing/2014/main" id="{F7558828-FE8D-9D5B-F226-28082756A8B5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5" name="Rechthoek 323">
              <a:extLst>
                <a:ext uri="{FF2B5EF4-FFF2-40B4-BE49-F238E27FC236}">
                  <a16:creationId xmlns:a16="http://schemas.microsoft.com/office/drawing/2014/main" id="{E0DCFD70-FA29-8403-7E73-8D1FA4374DAA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6" name="Rechthoek 323">
              <a:extLst>
                <a:ext uri="{FF2B5EF4-FFF2-40B4-BE49-F238E27FC236}">
                  <a16:creationId xmlns:a16="http://schemas.microsoft.com/office/drawing/2014/main" id="{EB6669D5-2136-65F2-B23A-A66ABF08F0C0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7" name="Rechthoek 323">
              <a:extLst>
                <a:ext uri="{FF2B5EF4-FFF2-40B4-BE49-F238E27FC236}">
                  <a16:creationId xmlns:a16="http://schemas.microsoft.com/office/drawing/2014/main" id="{4A72BB93-E0F5-7442-BAC2-7A956C289C9D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8" name="Rechthoek 323">
              <a:extLst>
                <a:ext uri="{FF2B5EF4-FFF2-40B4-BE49-F238E27FC236}">
                  <a16:creationId xmlns:a16="http://schemas.microsoft.com/office/drawing/2014/main" id="{00433670-5CC4-954B-0707-E145E793B501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9" name="Rechthoek 323">
              <a:extLst>
                <a:ext uri="{FF2B5EF4-FFF2-40B4-BE49-F238E27FC236}">
                  <a16:creationId xmlns:a16="http://schemas.microsoft.com/office/drawing/2014/main" id="{228B422F-5FA8-3C90-3B03-013F79640E20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70" name="Rechthoek 323">
              <a:extLst>
                <a:ext uri="{FF2B5EF4-FFF2-40B4-BE49-F238E27FC236}">
                  <a16:creationId xmlns:a16="http://schemas.microsoft.com/office/drawing/2014/main" id="{03421588-C4E5-2678-8E1A-B7DA467EB6C8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71" name="Rechthoek 323">
              <a:extLst>
                <a:ext uri="{FF2B5EF4-FFF2-40B4-BE49-F238E27FC236}">
                  <a16:creationId xmlns:a16="http://schemas.microsoft.com/office/drawing/2014/main" id="{893BB848-54B6-C5E6-7DCD-16678B98D505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41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1991000" y="54000"/>
            <a:ext cx="13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1811000" y="54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00" y="144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Rechthoek 323">
            <a:extLst>
              <a:ext uri="{FF2B5EF4-FFF2-40B4-BE49-F238E27FC236}">
                <a16:creationId xmlns:a16="http://schemas.microsoft.com/office/drawing/2014/main" id="{969B6A4C-02F1-7BCF-5374-CB2BBA919767}"/>
              </a:ext>
            </a:extLst>
          </p:cNvPr>
          <p:cNvSpPr/>
          <p:nvPr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8A1677-78E1-E900-2841-E80FE797C221}"/>
              </a:ext>
            </a:extLst>
          </p:cNvPr>
          <p:cNvCxnSpPr>
            <a:cxnSpLocks/>
          </p:cNvCxnSpPr>
          <p:nvPr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hthoek 323">
            <a:extLst>
              <a:ext uri="{FF2B5EF4-FFF2-40B4-BE49-F238E27FC236}">
                <a16:creationId xmlns:a16="http://schemas.microsoft.com/office/drawing/2014/main" id="{2665E594-3421-CD98-39C7-66165CD2C404}"/>
              </a:ext>
            </a:extLst>
          </p:cNvPr>
          <p:cNvSpPr/>
          <p:nvPr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44" name="Rechthoek 323">
            <a:extLst>
              <a:ext uri="{FF2B5EF4-FFF2-40B4-BE49-F238E27FC236}">
                <a16:creationId xmlns:a16="http://schemas.microsoft.com/office/drawing/2014/main" id="{78A02933-4ADE-59B9-AC21-9C9048E8187E}"/>
              </a:ext>
            </a:extLst>
          </p:cNvPr>
          <p:cNvSpPr/>
          <p:nvPr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45" name="Rechthoek 323">
            <a:extLst>
              <a:ext uri="{FF2B5EF4-FFF2-40B4-BE49-F238E27FC236}">
                <a16:creationId xmlns:a16="http://schemas.microsoft.com/office/drawing/2014/main" id="{74322493-811E-F19E-12A6-AA5279B8FEC6}"/>
              </a:ext>
            </a:extLst>
          </p:cNvPr>
          <p:cNvSpPr/>
          <p:nvPr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46" name="Rechthoek 323">
            <a:extLst>
              <a:ext uri="{FF2B5EF4-FFF2-40B4-BE49-F238E27FC236}">
                <a16:creationId xmlns:a16="http://schemas.microsoft.com/office/drawing/2014/main" id="{8A15BAC3-8884-291E-60BC-E2D28B49EC1B}"/>
              </a:ext>
            </a:extLst>
          </p:cNvPr>
          <p:cNvSpPr/>
          <p:nvPr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47" name="Rechthoek 323">
            <a:extLst>
              <a:ext uri="{FF2B5EF4-FFF2-40B4-BE49-F238E27FC236}">
                <a16:creationId xmlns:a16="http://schemas.microsoft.com/office/drawing/2014/main" id="{9056B619-CF92-C07C-837C-3B948599AFD1}"/>
              </a:ext>
            </a:extLst>
          </p:cNvPr>
          <p:cNvSpPr/>
          <p:nvPr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8" name="Rechthoek 323">
            <a:extLst>
              <a:ext uri="{FF2B5EF4-FFF2-40B4-BE49-F238E27FC236}">
                <a16:creationId xmlns:a16="http://schemas.microsoft.com/office/drawing/2014/main" id="{E4D5037A-DEDC-4D11-3B8F-8070F17196F9}"/>
              </a:ext>
            </a:extLst>
          </p:cNvPr>
          <p:cNvSpPr/>
          <p:nvPr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49" name="Rechthoek 323">
            <a:extLst>
              <a:ext uri="{FF2B5EF4-FFF2-40B4-BE49-F238E27FC236}">
                <a16:creationId xmlns:a16="http://schemas.microsoft.com/office/drawing/2014/main" id="{AD867D2E-F8E0-9962-CB96-0396E6F2E940}"/>
              </a:ext>
            </a:extLst>
          </p:cNvPr>
          <p:cNvSpPr/>
          <p:nvPr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50" name="Rechthoek 323">
            <a:extLst>
              <a:ext uri="{FF2B5EF4-FFF2-40B4-BE49-F238E27FC236}">
                <a16:creationId xmlns:a16="http://schemas.microsoft.com/office/drawing/2014/main" id="{D058B8E8-F5BE-FBFF-2A70-D9453D7B15B0}"/>
              </a:ext>
            </a:extLst>
          </p:cNvPr>
          <p:cNvSpPr/>
          <p:nvPr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51" name="Rechthoek 323">
            <a:extLst>
              <a:ext uri="{FF2B5EF4-FFF2-40B4-BE49-F238E27FC236}">
                <a16:creationId xmlns:a16="http://schemas.microsoft.com/office/drawing/2014/main" id="{8DB51F92-AC10-DC1A-ACE4-B5DBABDC396A}"/>
              </a:ext>
            </a:extLst>
          </p:cNvPr>
          <p:cNvSpPr/>
          <p:nvPr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52" name="Rechthoek 323">
            <a:extLst>
              <a:ext uri="{FF2B5EF4-FFF2-40B4-BE49-F238E27FC236}">
                <a16:creationId xmlns:a16="http://schemas.microsoft.com/office/drawing/2014/main" id="{170B38FF-4CD9-067F-93E2-DF13D1379AA0}"/>
              </a:ext>
            </a:extLst>
          </p:cNvPr>
          <p:cNvSpPr/>
          <p:nvPr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67" name="Rechthoek 323">
            <a:extLst>
              <a:ext uri="{FF2B5EF4-FFF2-40B4-BE49-F238E27FC236}">
                <a16:creationId xmlns:a16="http://schemas.microsoft.com/office/drawing/2014/main" id="{E0506149-DFA4-552A-337D-4D0C6326266D}"/>
              </a:ext>
            </a:extLst>
          </p:cNvPr>
          <p:cNvSpPr/>
          <p:nvPr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268" name="Rechthoek 323">
            <a:extLst>
              <a:ext uri="{FF2B5EF4-FFF2-40B4-BE49-F238E27FC236}">
                <a16:creationId xmlns:a16="http://schemas.microsoft.com/office/drawing/2014/main" id="{5E0E5A1D-3072-41DD-A50C-6EF372C01FB5}"/>
              </a:ext>
            </a:extLst>
          </p:cNvPr>
          <p:cNvSpPr/>
          <p:nvPr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269" name="Rechthoek 323">
            <a:extLst>
              <a:ext uri="{FF2B5EF4-FFF2-40B4-BE49-F238E27FC236}">
                <a16:creationId xmlns:a16="http://schemas.microsoft.com/office/drawing/2014/main" id="{6EEB3D62-397C-DF84-916F-D09242B22D7B}"/>
              </a:ext>
            </a:extLst>
          </p:cNvPr>
          <p:cNvSpPr/>
          <p:nvPr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270" name="Rechthoek 323">
            <a:extLst>
              <a:ext uri="{FF2B5EF4-FFF2-40B4-BE49-F238E27FC236}">
                <a16:creationId xmlns:a16="http://schemas.microsoft.com/office/drawing/2014/main" id="{306C98A6-7500-8FB6-2F44-E81432892330}"/>
              </a:ext>
            </a:extLst>
          </p:cNvPr>
          <p:cNvSpPr/>
          <p:nvPr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271" name="Rechthoek 323">
            <a:extLst>
              <a:ext uri="{FF2B5EF4-FFF2-40B4-BE49-F238E27FC236}">
                <a16:creationId xmlns:a16="http://schemas.microsoft.com/office/drawing/2014/main" id="{217CB1BF-C5E3-482B-1410-DC8ADAA23DEC}"/>
              </a:ext>
            </a:extLst>
          </p:cNvPr>
          <p:cNvSpPr/>
          <p:nvPr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272" name="Rechthoek 323">
            <a:extLst>
              <a:ext uri="{FF2B5EF4-FFF2-40B4-BE49-F238E27FC236}">
                <a16:creationId xmlns:a16="http://schemas.microsoft.com/office/drawing/2014/main" id="{53D689A9-051A-71E6-DDB6-4695CB2402D2}"/>
              </a:ext>
            </a:extLst>
          </p:cNvPr>
          <p:cNvSpPr/>
          <p:nvPr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273" name="Rechthoek 323">
            <a:extLst>
              <a:ext uri="{FF2B5EF4-FFF2-40B4-BE49-F238E27FC236}">
                <a16:creationId xmlns:a16="http://schemas.microsoft.com/office/drawing/2014/main" id="{9738F2EB-A81A-CCB8-7681-E60225DC287B}"/>
              </a:ext>
            </a:extLst>
          </p:cNvPr>
          <p:cNvSpPr/>
          <p:nvPr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274" name="Rechthoek 323">
            <a:extLst>
              <a:ext uri="{FF2B5EF4-FFF2-40B4-BE49-F238E27FC236}">
                <a16:creationId xmlns:a16="http://schemas.microsoft.com/office/drawing/2014/main" id="{236D6FEC-A7E3-002A-1AEC-80A600565723}"/>
              </a:ext>
            </a:extLst>
          </p:cNvPr>
          <p:cNvSpPr/>
          <p:nvPr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275" name="Rechthoek 323">
            <a:extLst>
              <a:ext uri="{FF2B5EF4-FFF2-40B4-BE49-F238E27FC236}">
                <a16:creationId xmlns:a16="http://schemas.microsoft.com/office/drawing/2014/main" id="{540EAD5B-A6A7-CB99-47BE-51208FBABEA6}"/>
              </a:ext>
            </a:extLst>
          </p:cNvPr>
          <p:cNvSpPr/>
          <p:nvPr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276" name="Rechthoek 323">
            <a:extLst>
              <a:ext uri="{FF2B5EF4-FFF2-40B4-BE49-F238E27FC236}">
                <a16:creationId xmlns:a16="http://schemas.microsoft.com/office/drawing/2014/main" id="{3F0E0EC6-3C97-36DD-069A-606D14EE9DF2}"/>
              </a:ext>
            </a:extLst>
          </p:cNvPr>
          <p:cNvSpPr/>
          <p:nvPr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277" name="Rechthoek 323">
            <a:extLst>
              <a:ext uri="{FF2B5EF4-FFF2-40B4-BE49-F238E27FC236}">
                <a16:creationId xmlns:a16="http://schemas.microsoft.com/office/drawing/2014/main" id="{6775C00D-E70D-0323-3DAC-3F6BDAD2324A}"/>
              </a:ext>
            </a:extLst>
          </p:cNvPr>
          <p:cNvSpPr/>
          <p:nvPr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CAC9D9D-A033-4495-F820-FE35A9CBAE3B}"/>
              </a:ext>
            </a:extLst>
          </p:cNvPr>
          <p:cNvCxnSpPr>
            <a:cxnSpLocks/>
          </p:cNvCxnSpPr>
          <p:nvPr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3C9EA3F4-23A6-57A9-BB40-B9C7DD5F437C}"/>
              </a:ext>
            </a:extLst>
          </p:cNvPr>
          <p:cNvCxnSpPr>
            <a:cxnSpLocks/>
          </p:cNvCxnSpPr>
          <p:nvPr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422112E5-43CE-7589-82B2-32CF2BAEC61C}"/>
              </a:ext>
            </a:extLst>
          </p:cNvPr>
          <p:cNvCxnSpPr>
            <a:cxnSpLocks/>
          </p:cNvCxnSpPr>
          <p:nvPr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9BB450B-29EB-9642-D9D5-F1BE6A04540E}"/>
              </a:ext>
            </a:extLst>
          </p:cNvPr>
          <p:cNvCxnSpPr>
            <a:cxnSpLocks/>
          </p:cNvCxnSpPr>
          <p:nvPr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0B74044B-1DE3-8D63-D880-96DCF8989F70}"/>
              </a:ext>
            </a:extLst>
          </p:cNvPr>
          <p:cNvCxnSpPr>
            <a:cxnSpLocks/>
          </p:cNvCxnSpPr>
          <p:nvPr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8611B77D-52ED-5554-0014-0E915C4D67AA}"/>
              </a:ext>
            </a:extLst>
          </p:cNvPr>
          <p:cNvCxnSpPr>
            <a:cxnSpLocks/>
          </p:cNvCxnSpPr>
          <p:nvPr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01A0193-133A-C327-4034-A3AA48DADB6F}"/>
              </a:ext>
            </a:extLst>
          </p:cNvPr>
          <p:cNvCxnSpPr>
            <a:cxnSpLocks/>
          </p:cNvCxnSpPr>
          <p:nvPr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B917315-3EF0-C6BA-3C02-CACFE4DCFB55}"/>
              </a:ext>
            </a:extLst>
          </p:cNvPr>
          <p:cNvCxnSpPr>
            <a:cxnSpLocks/>
          </p:cNvCxnSpPr>
          <p:nvPr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A737191-526B-365E-CD6B-BC70935C5B78}"/>
              </a:ext>
            </a:extLst>
          </p:cNvPr>
          <p:cNvCxnSpPr>
            <a:cxnSpLocks/>
          </p:cNvCxnSpPr>
          <p:nvPr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872F062-A2B3-8B46-BAB0-E6DE6F0A5781}"/>
              </a:ext>
            </a:extLst>
          </p:cNvPr>
          <p:cNvCxnSpPr>
            <a:cxnSpLocks/>
            <a:endCxn id="926" idx="2"/>
          </p:cNvCxnSpPr>
          <p:nvPr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hthoek 323">
            <a:extLst>
              <a:ext uri="{FF2B5EF4-FFF2-40B4-BE49-F238E27FC236}">
                <a16:creationId xmlns:a16="http://schemas.microsoft.com/office/drawing/2014/main" id="{E4AF2EBF-6380-E167-A0B8-EBB0B12EBCEA}"/>
              </a:ext>
            </a:extLst>
          </p:cNvPr>
          <p:cNvSpPr/>
          <p:nvPr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327" name="Rechthoek 323">
            <a:extLst>
              <a:ext uri="{FF2B5EF4-FFF2-40B4-BE49-F238E27FC236}">
                <a16:creationId xmlns:a16="http://schemas.microsoft.com/office/drawing/2014/main" id="{FEBF0675-B542-B02D-EA0D-76BFDF894F94}"/>
              </a:ext>
            </a:extLst>
          </p:cNvPr>
          <p:cNvSpPr/>
          <p:nvPr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328" name="Rechthoek 323">
            <a:extLst>
              <a:ext uri="{FF2B5EF4-FFF2-40B4-BE49-F238E27FC236}">
                <a16:creationId xmlns:a16="http://schemas.microsoft.com/office/drawing/2014/main" id="{EA44B76D-6791-6FAF-B8F7-A63FC8F00CE7}"/>
              </a:ext>
            </a:extLst>
          </p:cNvPr>
          <p:cNvSpPr/>
          <p:nvPr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329" name="Rechthoek 323">
            <a:extLst>
              <a:ext uri="{FF2B5EF4-FFF2-40B4-BE49-F238E27FC236}">
                <a16:creationId xmlns:a16="http://schemas.microsoft.com/office/drawing/2014/main" id="{F0D46813-F9F7-86B0-A6B8-8F8A54DCDDF0}"/>
              </a:ext>
            </a:extLst>
          </p:cNvPr>
          <p:cNvSpPr/>
          <p:nvPr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330" name="Rechthoek 323">
            <a:extLst>
              <a:ext uri="{FF2B5EF4-FFF2-40B4-BE49-F238E27FC236}">
                <a16:creationId xmlns:a16="http://schemas.microsoft.com/office/drawing/2014/main" id="{D51BFD63-935C-07F3-6115-D6A921F29DE5}"/>
              </a:ext>
            </a:extLst>
          </p:cNvPr>
          <p:cNvSpPr/>
          <p:nvPr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331" name="Rechthoek 323">
            <a:extLst>
              <a:ext uri="{FF2B5EF4-FFF2-40B4-BE49-F238E27FC236}">
                <a16:creationId xmlns:a16="http://schemas.microsoft.com/office/drawing/2014/main" id="{8082020D-E63C-D08D-BEF3-2A399C25A128}"/>
              </a:ext>
            </a:extLst>
          </p:cNvPr>
          <p:cNvSpPr/>
          <p:nvPr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368" name="Rechthoek 176">
            <a:extLst>
              <a:ext uri="{FF2B5EF4-FFF2-40B4-BE49-F238E27FC236}">
                <a16:creationId xmlns:a16="http://schemas.microsoft.com/office/drawing/2014/main" id="{5E2040B3-9E57-F0E2-CDCE-7D33835BCA23}"/>
              </a:ext>
            </a:extLst>
          </p:cNvPr>
          <p:cNvSpPr/>
          <p:nvPr/>
        </p:nvSpPr>
        <p:spPr>
          <a:xfrm>
            <a:off x="11631000" y="54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90" name="Rechthoek 323">
            <a:extLst>
              <a:ext uri="{FF2B5EF4-FFF2-40B4-BE49-F238E27FC236}">
                <a16:creationId xmlns:a16="http://schemas.microsoft.com/office/drawing/2014/main" id="{BE2E13BF-5669-D674-9AFF-C2CCEFEBEDBC}"/>
              </a:ext>
            </a:extLst>
          </p:cNvPr>
          <p:cNvSpPr/>
          <p:nvPr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918" name="Rechthoek 323">
            <a:extLst>
              <a:ext uri="{FF2B5EF4-FFF2-40B4-BE49-F238E27FC236}">
                <a16:creationId xmlns:a16="http://schemas.microsoft.com/office/drawing/2014/main" id="{E772E237-3C60-FD53-8D01-2EED9336E9E7}"/>
              </a:ext>
            </a:extLst>
          </p:cNvPr>
          <p:cNvSpPr/>
          <p:nvPr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2A7265DF-DB1C-98C4-F069-D978551A9D48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919" name="Rechthoek 323">
              <a:extLst>
                <a:ext uri="{FF2B5EF4-FFF2-40B4-BE49-F238E27FC236}">
                  <a16:creationId xmlns:a16="http://schemas.microsoft.com/office/drawing/2014/main" id="{17672B8A-748B-643B-397B-45905613AB9E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0" name="Rechthoek 323">
              <a:extLst>
                <a:ext uri="{FF2B5EF4-FFF2-40B4-BE49-F238E27FC236}">
                  <a16:creationId xmlns:a16="http://schemas.microsoft.com/office/drawing/2014/main" id="{7E5BBB98-620E-A91F-C9AE-3994648D8FEF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1" name="Rechthoek 323">
              <a:extLst>
                <a:ext uri="{FF2B5EF4-FFF2-40B4-BE49-F238E27FC236}">
                  <a16:creationId xmlns:a16="http://schemas.microsoft.com/office/drawing/2014/main" id="{B1B16C2E-D117-BF2B-78C2-2A200DFD5A1C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2" name="Rechthoek 323">
              <a:extLst>
                <a:ext uri="{FF2B5EF4-FFF2-40B4-BE49-F238E27FC236}">
                  <a16:creationId xmlns:a16="http://schemas.microsoft.com/office/drawing/2014/main" id="{A73D2157-05AA-58D3-989A-DC650FEED6FB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3" name="Rechthoek 323">
              <a:extLst>
                <a:ext uri="{FF2B5EF4-FFF2-40B4-BE49-F238E27FC236}">
                  <a16:creationId xmlns:a16="http://schemas.microsoft.com/office/drawing/2014/main" id="{DCDEFB7C-9C1B-D45A-D90E-30A1427A5C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4" name="Rechthoek 323">
              <a:extLst>
                <a:ext uri="{FF2B5EF4-FFF2-40B4-BE49-F238E27FC236}">
                  <a16:creationId xmlns:a16="http://schemas.microsoft.com/office/drawing/2014/main" id="{5907C792-4992-82A2-D313-63ABA4A282FB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5" name="Rechthoek 323">
              <a:extLst>
                <a:ext uri="{FF2B5EF4-FFF2-40B4-BE49-F238E27FC236}">
                  <a16:creationId xmlns:a16="http://schemas.microsoft.com/office/drawing/2014/main" id="{BC35435C-9417-5F51-4AD6-F8C977062853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6" name="Rechthoek 323">
              <a:extLst>
                <a:ext uri="{FF2B5EF4-FFF2-40B4-BE49-F238E27FC236}">
                  <a16:creationId xmlns:a16="http://schemas.microsoft.com/office/drawing/2014/main" id="{1F9768B2-6488-053C-0E03-5C2FF7803A96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10B8429-2A92-4F18-B6EF-B123B4727C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UC05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9761DA3-E806-415A-65D3-A644A026A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UC06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4B8E2AE-C777-41A4-F73F-B58B29A899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UC07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7A9AB2D1-42E5-EB88-6F0C-2F91C4E84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UC08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181E517C-C150-523A-44A3-10A968080A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6 memory areas have been allocated on the heap. Now, we will free one memory area.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2E4E2809-143E-93BA-C48F-F8F88E005E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34888327-A153-CAB7-483A-AF7E52BE23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C2B59C0-B5DC-7486-3E77-AFFBFF162E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18380E32-8925-ECE4-F481-D4747109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2 – Freeing of memory</a:t>
            </a:r>
          </a:p>
        </p:txBody>
      </p: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40696656-AC0B-C91C-B453-D4E11196C297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020" name="Rechthoek 302">
              <a:extLst>
                <a:ext uri="{FF2B5EF4-FFF2-40B4-BE49-F238E27FC236}">
                  <a16:creationId xmlns:a16="http://schemas.microsoft.com/office/drawing/2014/main" id="{9228D5C0-6B6F-ED89-E0C1-5801862EC00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21" name="Ovaal 304">
              <a:extLst>
                <a:ext uri="{FF2B5EF4-FFF2-40B4-BE49-F238E27FC236}">
                  <a16:creationId xmlns:a16="http://schemas.microsoft.com/office/drawing/2014/main" id="{318C961E-69F5-DF16-F6A8-1ACCB89CE0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Ovaal 832">
              <a:extLst>
                <a:ext uri="{FF2B5EF4-FFF2-40B4-BE49-F238E27FC236}">
                  <a16:creationId xmlns:a16="http://schemas.microsoft.com/office/drawing/2014/main" id="{344C9ADF-30FD-79F6-AFD7-024CCD35E31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1891728D-EEC5-C6F4-E325-BF5653C53B60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024" name="Rechthoek 302">
              <a:extLst>
                <a:ext uri="{FF2B5EF4-FFF2-40B4-BE49-F238E27FC236}">
                  <a16:creationId xmlns:a16="http://schemas.microsoft.com/office/drawing/2014/main" id="{72088245-2333-DF66-03A6-50B08849830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25" name="Ovaal 304">
              <a:extLst>
                <a:ext uri="{FF2B5EF4-FFF2-40B4-BE49-F238E27FC236}">
                  <a16:creationId xmlns:a16="http://schemas.microsoft.com/office/drawing/2014/main" id="{7A7AF04E-9134-788F-2D29-4C252EC8A5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Ovaal 832">
              <a:extLst>
                <a:ext uri="{FF2B5EF4-FFF2-40B4-BE49-F238E27FC236}">
                  <a16:creationId xmlns:a16="http://schemas.microsoft.com/office/drawing/2014/main" id="{7CC21352-2157-22F7-F799-924BC6935D3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7" name="Rechthoek 303">
            <a:extLst>
              <a:ext uri="{FF2B5EF4-FFF2-40B4-BE49-F238E27FC236}">
                <a16:creationId xmlns:a16="http://schemas.microsoft.com/office/drawing/2014/main" id="{703CB4C7-BFE6-448B-4EC8-3E10244C8BFA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28" name="Rechthoek 303">
            <a:extLst>
              <a:ext uri="{FF2B5EF4-FFF2-40B4-BE49-F238E27FC236}">
                <a16:creationId xmlns:a16="http://schemas.microsoft.com/office/drawing/2014/main" id="{43888775-AD70-8A6B-3A30-66BF49AD3274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29" name="Rechthoek 323">
            <a:extLst>
              <a:ext uri="{FF2B5EF4-FFF2-40B4-BE49-F238E27FC236}">
                <a16:creationId xmlns:a16="http://schemas.microsoft.com/office/drawing/2014/main" id="{01DF944A-4B90-B2B2-68BD-16CCE3D9D346}"/>
              </a:ext>
            </a:extLst>
          </p:cNvPr>
          <p:cNvSpPr/>
          <p:nvPr/>
        </p:nvSpPr>
        <p:spPr>
          <a:xfrm>
            <a:off x="93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0" name="Rechthoek 323">
            <a:extLst>
              <a:ext uri="{FF2B5EF4-FFF2-40B4-BE49-F238E27FC236}">
                <a16:creationId xmlns:a16="http://schemas.microsoft.com/office/drawing/2014/main" id="{B40403EE-9F33-2F7B-99A4-E7B087E9DF5C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1" name="Rechthoek 303">
            <a:extLst>
              <a:ext uri="{FF2B5EF4-FFF2-40B4-BE49-F238E27FC236}">
                <a16:creationId xmlns:a16="http://schemas.microsoft.com/office/drawing/2014/main" id="{F3B2DAF4-D1CE-20F2-43BF-6E80E4C2A561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32" name="Rechthoek 303">
            <a:extLst>
              <a:ext uri="{FF2B5EF4-FFF2-40B4-BE49-F238E27FC236}">
                <a16:creationId xmlns:a16="http://schemas.microsoft.com/office/drawing/2014/main" id="{7C1399C3-7F26-D315-593F-4609C57B8E55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3" name="Rechthoek 303">
            <a:extLst>
              <a:ext uri="{FF2B5EF4-FFF2-40B4-BE49-F238E27FC236}">
                <a16:creationId xmlns:a16="http://schemas.microsoft.com/office/drawing/2014/main" id="{24D29402-600D-A14B-BF67-D21A597B205E}"/>
              </a:ext>
            </a:extLst>
          </p:cNvPr>
          <p:cNvSpPr/>
          <p:nvPr/>
        </p:nvSpPr>
        <p:spPr>
          <a:xfrm>
            <a:off x="94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34" name="Rechthoek 303">
            <a:extLst>
              <a:ext uri="{FF2B5EF4-FFF2-40B4-BE49-F238E27FC236}">
                <a16:creationId xmlns:a16="http://schemas.microsoft.com/office/drawing/2014/main" id="{C232DFE8-95A3-20F8-EC90-0C3937DA2F46}"/>
              </a:ext>
            </a:extLst>
          </p:cNvPr>
          <p:cNvSpPr/>
          <p:nvPr/>
        </p:nvSpPr>
        <p:spPr>
          <a:xfrm>
            <a:off x="96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035" name="Rechthoek 323">
            <a:extLst>
              <a:ext uri="{FF2B5EF4-FFF2-40B4-BE49-F238E27FC236}">
                <a16:creationId xmlns:a16="http://schemas.microsoft.com/office/drawing/2014/main" id="{5A62A5BD-3247-F820-65E9-3A2314721304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6" name="Rechthoek 303">
            <a:extLst>
              <a:ext uri="{FF2B5EF4-FFF2-40B4-BE49-F238E27FC236}">
                <a16:creationId xmlns:a16="http://schemas.microsoft.com/office/drawing/2014/main" id="{C5E61995-2705-CD57-68B4-986BD4AA26CD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7" name="Rechthoek 303">
            <a:extLst>
              <a:ext uri="{FF2B5EF4-FFF2-40B4-BE49-F238E27FC236}">
                <a16:creationId xmlns:a16="http://schemas.microsoft.com/office/drawing/2014/main" id="{0CE242AF-C4B4-8172-79A8-A251D952A9FC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963D681-523B-6008-B764-2D678154849E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39" name="Rechthoek 302">
              <a:extLst>
                <a:ext uri="{FF2B5EF4-FFF2-40B4-BE49-F238E27FC236}">
                  <a16:creationId xmlns:a16="http://schemas.microsoft.com/office/drawing/2014/main" id="{8ED52EFF-6CDA-20D0-2C85-4683A7EE138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0" name="Ovaal 304">
              <a:extLst>
                <a:ext uri="{FF2B5EF4-FFF2-40B4-BE49-F238E27FC236}">
                  <a16:creationId xmlns:a16="http://schemas.microsoft.com/office/drawing/2014/main" id="{CBBE7330-6CA3-531B-4666-4AEEFBE5918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al 832">
              <a:extLst>
                <a:ext uri="{FF2B5EF4-FFF2-40B4-BE49-F238E27FC236}">
                  <a16:creationId xmlns:a16="http://schemas.microsoft.com/office/drawing/2014/main" id="{17A39BE3-1092-1864-908B-41DC6D7803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2" name="Rechthoek 303">
            <a:extLst>
              <a:ext uri="{FF2B5EF4-FFF2-40B4-BE49-F238E27FC236}">
                <a16:creationId xmlns:a16="http://schemas.microsoft.com/office/drawing/2014/main" id="{457B6991-A84E-33A8-F276-F75E1A7F89A3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9E1DD2F-7BC8-0287-C961-DF72300C5E7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044" name="Rechthoek 302">
              <a:extLst>
                <a:ext uri="{FF2B5EF4-FFF2-40B4-BE49-F238E27FC236}">
                  <a16:creationId xmlns:a16="http://schemas.microsoft.com/office/drawing/2014/main" id="{CDCC87FA-D3B7-0923-EF0C-505DB9CFC59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5" name="Ovaal 304">
              <a:extLst>
                <a:ext uri="{FF2B5EF4-FFF2-40B4-BE49-F238E27FC236}">
                  <a16:creationId xmlns:a16="http://schemas.microsoft.com/office/drawing/2014/main" id="{3F54B964-457C-BBE3-2C4C-3E0267554D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al 832">
              <a:extLst>
                <a:ext uri="{FF2B5EF4-FFF2-40B4-BE49-F238E27FC236}">
                  <a16:creationId xmlns:a16="http://schemas.microsoft.com/office/drawing/2014/main" id="{05AE8598-6231-B591-F90D-700A52C6458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7" name="Rechthoek 303">
            <a:extLst>
              <a:ext uri="{FF2B5EF4-FFF2-40B4-BE49-F238E27FC236}">
                <a16:creationId xmlns:a16="http://schemas.microsoft.com/office/drawing/2014/main" id="{10A21F8B-3590-A57D-D63C-9F316FFF5923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6A14849-2817-A726-0707-0DD0A2466F1F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049" name="Rechthoek 302">
              <a:extLst>
                <a:ext uri="{FF2B5EF4-FFF2-40B4-BE49-F238E27FC236}">
                  <a16:creationId xmlns:a16="http://schemas.microsoft.com/office/drawing/2014/main" id="{022C5A5F-140C-D336-0869-05A6575F67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0" name="Ovaal 304">
              <a:extLst>
                <a:ext uri="{FF2B5EF4-FFF2-40B4-BE49-F238E27FC236}">
                  <a16:creationId xmlns:a16="http://schemas.microsoft.com/office/drawing/2014/main" id="{1958C565-AABA-0BD0-4D31-2E84D7E4CC3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al 832">
              <a:extLst>
                <a:ext uri="{FF2B5EF4-FFF2-40B4-BE49-F238E27FC236}">
                  <a16:creationId xmlns:a16="http://schemas.microsoft.com/office/drawing/2014/main" id="{3FA05A7E-4072-8F27-FD82-FA0103DD35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Rechthoek 303">
            <a:extLst>
              <a:ext uri="{FF2B5EF4-FFF2-40B4-BE49-F238E27FC236}">
                <a16:creationId xmlns:a16="http://schemas.microsoft.com/office/drawing/2014/main" id="{A82F97EB-130C-C67E-3DA7-9CB769BCAD21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A33DA19-BCD9-27FD-320E-9469C0E19077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054" name="Rechthoek 302">
              <a:extLst>
                <a:ext uri="{FF2B5EF4-FFF2-40B4-BE49-F238E27FC236}">
                  <a16:creationId xmlns:a16="http://schemas.microsoft.com/office/drawing/2014/main" id="{1B9143C3-798C-82E4-B38F-AE482A3B66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5" name="Ovaal 304">
              <a:extLst>
                <a:ext uri="{FF2B5EF4-FFF2-40B4-BE49-F238E27FC236}">
                  <a16:creationId xmlns:a16="http://schemas.microsoft.com/office/drawing/2014/main" id="{F7BF5798-CB70-FF9B-2E46-47147C1BBC3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al 832">
              <a:extLst>
                <a:ext uri="{FF2B5EF4-FFF2-40B4-BE49-F238E27FC236}">
                  <a16:creationId xmlns:a16="http://schemas.microsoft.com/office/drawing/2014/main" id="{710F0CB7-BA1A-7B9C-C2DF-AD723CFD6D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7" name="Rechthoek 303">
            <a:extLst>
              <a:ext uri="{FF2B5EF4-FFF2-40B4-BE49-F238E27FC236}">
                <a16:creationId xmlns:a16="http://schemas.microsoft.com/office/drawing/2014/main" id="{B82842DC-7A18-9369-E22B-5B48DA12E854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58" name="Rechthoek 323">
            <a:extLst>
              <a:ext uri="{FF2B5EF4-FFF2-40B4-BE49-F238E27FC236}">
                <a16:creationId xmlns:a16="http://schemas.microsoft.com/office/drawing/2014/main" id="{CEEAA75E-26AE-9D6C-6FD4-160A270B464B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59" name="Rechthoek 323">
            <a:extLst>
              <a:ext uri="{FF2B5EF4-FFF2-40B4-BE49-F238E27FC236}">
                <a16:creationId xmlns:a16="http://schemas.microsoft.com/office/drawing/2014/main" id="{5E59067A-10CE-9802-1ED8-521CA1A6509D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0" name="Rechthoek 323">
            <a:extLst>
              <a:ext uri="{FF2B5EF4-FFF2-40B4-BE49-F238E27FC236}">
                <a16:creationId xmlns:a16="http://schemas.microsoft.com/office/drawing/2014/main" id="{8BA0DC3F-AD3D-BFD6-66A8-724520FD746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1" name="Rechthoek 323">
            <a:extLst>
              <a:ext uri="{FF2B5EF4-FFF2-40B4-BE49-F238E27FC236}">
                <a16:creationId xmlns:a16="http://schemas.microsoft.com/office/drawing/2014/main" id="{1CB838C8-A8BB-CA89-83D1-7054A990D50D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2" name="Rechthoek 303">
            <a:extLst>
              <a:ext uri="{FF2B5EF4-FFF2-40B4-BE49-F238E27FC236}">
                <a16:creationId xmlns:a16="http://schemas.microsoft.com/office/drawing/2014/main" id="{ADF12818-441D-D1F8-B77B-3D6715759F57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63" name="Rechthoek 303">
            <a:extLst>
              <a:ext uri="{FF2B5EF4-FFF2-40B4-BE49-F238E27FC236}">
                <a16:creationId xmlns:a16="http://schemas.microsoft.com/office/drawing/2014/main" id="{97F85638-B2BD-8F35-AEB5-CA1295AD8479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64" name="Rechthoek 303">
            <a:extLst>
              <a:ext uri="{FF2B5EF4-FFF2-40B4-BE49-F238E27FC236}">
                <a16:creationId xmlns:a16="http://schemas.microsoft.com/office/drawing/2014/main" id="{D44DD7FF-DBE4-7361-822A-E62475F4519E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65" name="Rechthoek 303">
            <a:extLst>
              <a:ext uri="{FF2B5EF4-FFF2-40B4-BE49-F238E27FC236}">
                <a16:creationId xmlns:a16="http://schemas.microsoft.com/office/drawing/2014/main" id="{F073E5AB-3053-35CF-D0F3-644ECACD4678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066" name="Rechthoek 303">
            <a:extLst>
              <a:ext uri="{FF2B5EF4-FFF2-40B4-BE49-F238E27FC236}">
                <a16:creationId xmlns:a16="http://schemas.microsoft.com/office/drawing/2014/main" id="{0DF72525-200A-387A-B8F2-FC7D54C4EC31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67" name="Rechthoek 303">
            <a:extLst>
              <a:ext uri="{FF2B5EF4-FFF2-40B4-BE49-F238E27FC236}">
                <a16:creationId xmlns:a16="http://schemas.microsoft.com/office/drawing/2014/main" id="{32E472F9-846A-6F33-9D87-CA9D4FDEB3D7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068" name="Rechthoek 303">
            <a:extLst>
              <a:ext uri="{FF2B5EF4-FFF2-40B4-BE49-F238E27FC236}">
                <a16:creationId xmlns:a16="http://schemas.microsoft.com/office/drawing/2014/main" id="{E03C7716-E75E-BD53-0E8E-62EF119F8B5C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69" name="Rechthoek 303">
            <a:extLst>
              <a:ext uri="{FF2B5EF4-FFF2-40B4-BE49-F238E27FC236}">
                <a16:creationId xmlns:a16="http://schemas.microsoft.com/office/drawing/2014/main" id="{0B336D89-D96D-01F2-5954-277424D2F181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A009DDB8-98BF-AB65-2FBC-00C3A346203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071" name="Rechthoek 302">
              <a:extLst>
                <a:ext uri="{FF2B5EF4-FFF2-40B4-BE49-F238E27FC236}">
                  <a16:creationId xmlns:a16="http://schemas.microsoft.com/office/drawing/2014/main" id="{2F918A72-8C30-EB65-AA32-A09760C4D14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72" name="Ovaal 304">
              <a:extLst>
                <a:ext uri="{FF2B5EF4-FFF2-40B4-BE49-F238E27FC236}">
                  <a16:creationId xmlns:a16="http://schemas.microsoft.com/office/drawing/2014/main" id="{E8BA6839-C1DE-56F8-7A5D-53CA2B278D2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al 832">
              <a:extLst>
                <a:ext uri="{FF2B5EF4-FFF2-40B4-BE49-F238E27FC236}">
                  <a16:creationId xmlns:a16="http://schemas.microsoft.com/office/drawing/2014/main" id="{E77E8538-8B09-3921-A289-F8AF5552ADB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4" name="Rechthoek 303">
            <a:extLst>
              <a:ext uri="{FF2B5EF4-FFF2-40B4-BE49-F238E27FC236}">
                <a16:creationId xmlns:a16="http://schemas.microsoft.com/office/drawing/2014/main" id="{28016F21-4195-75C8-A9C6-D76029986112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075" name="Verbindingslijn: gekromd 316">
            <a:extLst>
              <a:ext uri="{FF2B5EF4-FFF2-40B4-BE49-F238E27FC236}">
                <a16:creationId xmlns:a16="http://schemas.microsoft.com/office/drawing/2014/main" id="{BBA6301C-6000-91C4-AA02-6521FB36A041}"/>
              </a:ext>
            </a:extLst>
          </p:cNvPr>
          <p:cNvCxnSpPr>
            <a:cxnSpLocks/>
            <a:stCxn id="1025" idx="0"/>
            <a:endCxn id="1020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Verbindingslijn: gekromd 316">
            <a:extLst>
              <a:ext uri="{FF2B5EF4-FFF2-40B4-BE49-F238E27FC236}">
                <a16:creationId xmlns:a16="http://schemas.microsoft.com/office/drawing/2014/main" id="{8C67658D-2BB1-3ADB-BEFE-83A4204EC658}"/>
              </a:ext>
            </a:extLst>
          </p:cNvPr>
          <p:cNvCxnSpPr>
            <a:cxnSpLocks/>
            <a:stCxn id="1040" idx="0"/>
            <a:endCxn id="1044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Verbindingslijn: gekromd 316">
            <a:extLst>
              <a:ext uri="{FF2B5EF4-FFF2-40B4-BE49-F238E27FC236}">
                <a16:creationId xmlns:a16="http://schemas.microsoft.com/office/drawing/2014/main" id="{E4611315-A673-6ACF-8A7D-6D18599E8362}"/>
              </a:ext>
            </a:extLst>
          </p:cNvPr>
          <p:cNvCxnSpPr>
            <a:cxnSpLocks/>
            <a:stCxn id="1045" idx="0"/>
            <a:endCxn id="1049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Verbindingslijn: gekromd 316">
            <a:extLst>
              <a:ext uri="{FF2B5EF4-FFF2-40B4-BE49-F238E27FC236}">
                <a16:creationId xmlns:a16="http://schemas.microsoft.com/office/drawing/2014/main" id="{9F63C393-4C65-FF54-2183-357BFA210C53}"/>
              </a:ext>
            </a:extLst>
          </p:cNvPr>
          <p:cNvCxnSpPr>
            <a:cxnSpLocks/>
            <a:stCxn id="1050" idx="0"/>
            <a:endCxn id="1054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Verbindingslijn: gekromd 316">
            <a:extLst>
              <a:ext uri="{FF2B5EF4-FFF2-40B4-BE49-F238E27FC236}">
                <a16:creationId xmlns:a16="http://schemas.microsoft.com/office/drawing/2014/main" id="{9A5FE842-0C85-A55F-DD4B-1C0BBD62D82B}"/>
              </a:ext>
            </a:extLst>
          </p:cNvPr>
          <p:cNvCxnSpPr>
            <a:cxnSpLocks/>
            <a:stCxn id="1055" idx="0"/>
            <a:endCxn id="1071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Verbindingslijn: gekromd 316">
            <a:extLst>
              <a:ext uri="{FF2B5EF4-FFF2-40B4-BE49-F238E27FC236}">
                <a16:creationId xmlns:a16="http://schemas.microsoft.com/office/drawing/2014/main" id="{21B433A4-5FC6-D7A0-D1ED-75EA4DEFB777}"/>
              </a:ext>
            </a:extLst>
          </p:cNvPr>
          <p:cNvCxnSpPr>
            <a:cxnSpLocks/>
            <a:stCxn id="1073" idx="2"/>
            <a:endCxn id="1054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Verbindingslijn: gekromd 316">
            <a:extLst>
              <a:ext uri="{FF2B5EF4-FFF2-40B4-BE49-F238E27FC236}">
                <a16:creationId xmlns:a16="http://schemas.microsoft.com/office/drawing/2014/main" id="{4E726507-1293-0E81-95BE-2A73B63DBCF1}"/>
              </a:ext>
            </a:extLst>
          </p:cNvPr>
          <p:cNvCxnSpPr>
            <a:cxnSpLocks/>
            <a:stCxn id="1056" idx="2"/>
            <a:endCxn id="1049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Verbindingslijn: gekromd 316">
            <a:extLst>
              <a:ext uri="{FF2B5EF4-FFF2-40B4-BE49-F238E27FC236}">
                <a16:creationId xmlns:a16="http://schemas.microsoft.com/office/drawing/2014/main" id="{DFA06F1C-BD53-9155-60E0-4F012ECC0B5F}"/>
              </a:ext>
            </a:extLst>
          </p:cNvPr>
          <p:cNvCxnSpPr>
            <a:cxnSpLocks/>
            <a:stCxn id="1051" idx="2"/>
            <a:endCxn id="1044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ingslijn: gekromd 316">
            <a:extLst>
              <a:ext uri="{FF2B5EF4-FFF2-40B4-BE49-F238E27FC236}">
                <a16:creationId xmlns:a16="http://schemas.microsoft.com/office/drawing/2014/main" id="{29C65272-E329-2525-D1B4-18EA46EB7225}"/>
              </a:ext>
            </a:extLst>
          </p:cNvPr>
          <p:cNvCxnSpPr>
            <a:cxnSpLocks/>
            <a:stCxn id="1046" idx="2"/>
            <a:endCxn id="1039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Verbindingslijn: gekromd 316">
            <a:extLst>
              <a:ext uri="{FF2B5EF4-FFF2-40B4-BE49-F238E27FC236}">
                <a16:creationId xmlns:a16="http://schemas.microsoft.com/office/drawing/2014/main" id="{C5459D4C-E6D1-A3ED-BCB7-43790FA9B535}"/>
              </a:ext>
            </a:extLst>
          </p:cNvPr>
          <p:cNvCxnSpPr>
            <a:cxnSpLocks/>
            <a:stCxn id="1022" idx="2"/>
            <a:endCxn id="1024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0" name="Rechthoek 323">
            <a:extLst>
              <a:ext uri="{FF2B5EF4-FFF2-40B4-BE49-F238E27FC236}">
                <a16:creationId xmlns:a16="http://schemas.microsoft.com/office/drawing/2014/main" id="{9C41C3A6-CC02-E469-0A75-3F9C8C9333FF}"/>
              </a:ext>
            </a:extLst>
          </p:cNvPr>
          <p:cNvSpPr/>
          <p:nvPr/>
        </p:nvSpPr>
        <p:spPr>
          <a:xfrm>
            <a:off x="866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01" name="Rechthoek 303">
            <a:extLst>
              <a:ext uri="{FF2B5EF4-FFF2-40B4-BE49-F238E27FC236}">
                <a16:creationId xmlns:a16="http://schemas.microsoft.com/office/drawing/2014/main" id="{CE32A747-6C19-EDF1-1A1C-141BBA204176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02" name="Rechthoek 303">
            <a:extLst>
              <a:ext uri="{FF2B5EF4-FFF2-40B4-BE49-F238E27FC236}">
                <a16:creationId xmlns:a16="http://schemas.microsoft.com/office/drawing/2014/main" id="{58790CDF-477E-E4D1-E1AA-F598411A78C0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DE042DBE-54B2-7327-E15B-FF5D450035CB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111" name="Rechthoek 302">
              <a:extLst>
                <a:ext uri="{FF2B5EF4-FFF2-40B4-BE49-F238E27FC236}">
                  <a16:creationId xmlns:a16="http://schemas.microsoft.com/office/drawing/2014/main" id="{E73BD770-29A6-9612-9639-1B2575BD2F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12" name="Ovaal 304">
              <a:extLst>
                <a:ext uri="{FF2B5EF4-FFF2-40B4-BE49-F238E27FC236}">
                  <a16:creationId xmlns:a16="http://schemas.microsoft.com/office/drawing/2014/main" id="{BB75B7F8-4656-EA67-8B44-2A76E64C712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Ovaal 832">
              <a:extLst>
                <a:ext uri="{FF2B5EF4-FFF2-40B4-BE49-F238E27FC236}">
                  <a16:creationId xmlns:a16="http://schemas.microsoft.com/office/drawing/2014/main" id="{A00D06BC-A5DC-7916-D7D5-69FA2A6E317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4" name="Rechthoek 303">
            <a:extLst>
              <a:ext uri="{FF2B5EF4-FFF2-40B4-BE49-F238E27FC236}">
                <a16:creationId xmlns:a16="http://schemas.microsoft.com/office/drawing/2014/main" id="{0B802171-F1A6-45BC-66BD-239BE54A8B11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15" name="Verbindingslijn: gekromd 316">
            <a:extLst>
              <a:ext uri="{FF2B5EF4-FFF2-40B4-BE49-F238E27FC236}">
                <a16:creationId xmlns:a16="http://schemas.microsoft.com/office/drawing/2014/main" id="{7A512A5E-BA3C-4A36-4CD8-CA807FEB1C8C}"/>
              </a:ext>
            </a:extLst>
          </p:cNvPr>
          <p:cNvCxnSpPr>
            <a:cxnSpLocks/>
            <a:stCxn id="1072" idx="0"/>
            <a:endCxn id="1111" idx="0"/>
          </p:cNvCxnSpPr>
          <p:nvPr/>
        </p:nvCxnSpPr>
        <p:spPr>
          <a:xfrm rot="5400000" flipH="1" flipV="1">
            <a:off x="72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Verbindingslijn: gekromd 316">
            <a:extLst>
              <a:ext uri="{FF2B5EF4-FFF2-40B4-BE49-F238E27FC236}">
                <a16:creationId xmlns:a16="http://schemas.microsoft.com/office/drawing/2014/main" id="{C7D1386D-C796-CC13-D464-5C3603FB84CB}"/>
              </a:ext>
            </a:extLst>
          </p:cNvPr>
          <p:cNvCxnSpPr>
            <a:cxnSpLocks/>
            <a:stCxn id="1113" idx="2"/>
            <a:endCxn id="1071" idx="2"/>
          </p:cNvCxnSpPr>
          <p:nvPr/>
        </p:nvCxnSpPr>
        <p:spPr>
          <a:xfrm rot="5400000">
            <a:off x="70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E014F3B-B943-31AE-0A0C-511472794FC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313" name="Rechthoek 302">
              <a:extLst>
                <a:ext uri="{FF2B5EF4-FFF2-40B4-BE49-F238E27FC236}">
                  <a16:creationId xmlns:a16="http://schemas.microsoft.com/office/drawing/2014/main" id="{7F6581C2-0F89-BCDB-4A42-66A0D332281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14" name="Ovaal 304">
              <a:extLst>
                <a:ext uri="{FF2B5EF4-FFF2-40B4-BE49-F238E27FC236}">
                  <a16:creationId xmlns:a16="http://schemas.microsoft.com/office/drawing/2014/main" id="{2315C3D3-41EE-7716-73CC-24A5982B422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al 832">
              <a:extLst>
                <a:ext uri="{FF2B5EF4-FFF2-40B4-BE49-F238E27FC236}">
                  <a16:creationId xmlns:a16="http://schemas.microsoft.com/office/drawing/2014/main" id="{F1637FAC-7077-66E8-F893-D68B352BA1E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A22E964-EBEA-34AC-F65F-23669BBC3EE7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17" name="Rechthoek 302">
              <a:extLst>
                <a:ext uri="{FF2B5EF4-FFF2-40B4-BE49-F238E27FC236}">
                  <a16:creationId xmlns:a16="http://schemas.microsoft.com/office/drawing/2014/main" id="{0E1DB774-F08E-C872-5476-91265EE9A16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8" name="Ovaal 304">
              <a:extLst>
                <a:ext uri="{FF2B5EF4-FFF2-40B4-BE49-F238E27FC236}">
                  <a16:creationId xmlns:a16="http://schemas.microsoft.com/office/drawing/2014/main" id="{C2507D64-42BC-E75A-126F-10B2B43F1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al 832">
              <a:extLst>
                <a:ext uri="{FF2B5EF4-FFF2-40B4-BE49-F238E27FC236}">
                  <a16:creationId xmlns:a16="http://schemas.microsoft.com/office/drawing/2014/main" id="{2DD73E11-A96E-5D0F-A4C9-ADA5304E239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0" name="Rechthoek 303">
            <a:extLst>
              <a:ext uri="{FF2B5EF4-FFF2-40B4-BE49-F238E27FC236}">
                <a16:creationId xmlns:a16="http://schemas.microsoft.com/office/drawing/2014/main" id="{90C6CF83-868D-7F61-8222-79ADF193A1BF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1" name="Rechthoek 303">
            <a:extLst>
              <a:ext uri="{FF2B5EF4-FFF2-40B4-BE49-F238E27FC236}">
                <a16:creationId xmlns:a16="http://schemas.microsoft.com/office/drawing/2014/main" id="{2EAB6402-3322-61CD-8345-66D3EA1AE77A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2" name="Rechthoek 323">
            <a:extLst>
              <a:ext uri="{FF2B5EF4-FFF2-40B4-BE49-F238E27FC236}">
                <a16:creationId xmlns:a16="http://schemas.microsoft.com/office/drawing/2014/main" id="{33414D81-224C-4157-2478-61F6C81BA2BA}"/>
              </a:ext>
            </a:extLst>
          </p:cNvPr>
          <p:cNvSpPr/>
          <p:nvPr/>
        </p:nvSpPr>
        <p:spPr>
          <a:xfrm>
            <a:off x="93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3" name="Rechthoek 323">
            <a:extLst>
              <a:ext uri="{FF2B5EF4-FFF2-40B4-BE49-F238E27FC236}">
                <a16:creationId xmlns:a16="http://schemas.microsoft.com/office/drawing/2014/main" id="{1388BAC6-3D51-433C-5557-3068901E888C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4" name="Rechthoek 303">
            <a:extLst>
              <a:ext uri="{FF2B5EF4-FFF2-40B4-BE49-F238E27FC236}">
                <a16:creationId xmlns:a16="http://schemas.microsoft.com/office/drawing/2014/main" id="{A17155E4-79EC-BAA4-A285-5F46CD1481B0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5" name="Rechthoek 303">
            <a:extLst>
              <a:ext uri="{FF2B5EF4-FFF2-40B4-BE49-F238E27FC236}">
                <a16:creationId xmlns:a16="http://schemas.microsoft.com/office/drawing/2014/main" id="{EBBFF4E0-0597-86C6-22FB-F2B3B9D2D97F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26" name="Rechthoek 303">
            <a:extLst>
              <a:ext uri="{FF2B5EF4-FFF2-40B4-BE49-F238E27FC236}">
                <a16:creationId xmlns:a16="http://schemas.microsoft.com/office/drawing/2014/main" id="{B07AB26C-4CAC-205E-0BC1-8EDA374C95C2}"/>
              </a:ext>
            </a:extLst>
          </p:cNvPr>
          <p:cNvSpPr/>
          <p:nvPr/>
        </p:nvSpPr>
        <p:spPr>
          <a:xfrm>
            <a:off x="94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2" name="Rechthoek 303">
            <a:extLst>
              <a:ext uri="{FF2B5EF4-FFF2-40B4-BE49-F238E27FC236}">
                <a16:creationId xmlns:a16="http://schemas.microsoft.com/office/drawing/2014/main" id="{B639F34E-3E34-422B-17C4-D491809184EF}"/>
              </a:ext>
            </a:extLst>
          </p:cNvPr>
          <p:cNvSpPr/>
          <p:nvPr/>
        </p:nvSpPr>
        <p:spPr>
          <a:xfrm>
            <a:off x="96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333" name="Rechthoek 323">
            <a:extLst>
              <a:ext uri="{FF2B5EF4-FFF2-40B4-BE49-F238E27FC236}">
                <a16:creationId xmlns:a16="http://schemas.microsoft.com/office/drawing/2014/main" id="{1FA7F8D7-D2DC-CDC2-48F1-D11332903EE2}"/>
              </a:ext>
            </a:extLst>
          </p:cNvPr>
          <p:cNvSpPr/>
          <p:nvPr/>
        </p:nvSpPr>
        <p:spPr>
          <a:xfrm>
            <a:off x="29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4" name="Rechthoek 303">
            <a:extLst>
              <a:ext uri="{FF2B5EF4-FFF2-40B4-BE49-F238E27FC236}">
                <a16:creationId xmlns:a16="http://schemas.microsoft.com/office/drawing/2014/main" id="{34633CD6-8F7F-6D3E-9345-1CA5B00714AC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5" name="Rechthoek 303">
            <a:extLst>
              <a:ext uri="{FF2B5EF4-FFF2-40B4-BE49-F238E27FC236}">
                <a16:creationId xmlns:a16="http://schemas.microsoft.com/office/drawing/2014/main" id="{A74F216E-E0EB-E681-CB9D-4FED21A01B62}"/>
              </a:ext>
            </a:extLst>
          </p:cNvPr>
          <p:cNvSpPr/>
          <p:nvPr/>
        </p:nvSpPr>
        <p:spPr>
          <a:xfrm>
            <a:off x="31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1170C769-9D38-7797-C7A5-124E05D3AF93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337" name="Rechthoek 302">
              <a:extLst>
                <a:ext uri="{FF2B5EF4-FFF2-40B4-BE49-F238E27FC236}">
                  <a16:creationId xmlns:a16="http://schemas.microsoft.com/office/drawing/2014/main" id="{06C13342-625F-9089-FFA8-31282DABEA2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38" name="Ovaal 304">
              <a:extLst>
                <a:ext uri="{FF2B5EF4-FFF2-40B4-BE49-F238E27FC236}">
                  <a16:creationId xmlns:a16="http://schemas.microsoft.com/office/drawing/2014/main" id="{3781109E-BFFC-61DC-F937-09CFFC9E70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al 832">
              <a:extLst>
                <a:ext uri="{FF2B5EF4-FFF2-40B4-BE49-F238E27FC236}">
                  <a16:creationId xmlns:a16="http://schemas.microsoft.com/office/drawing/2014/main" id="{69560690-CF08-813D-46E8-9B04E343AB4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0" name="Rechthoek 303">
            <a:extLst>
              <a:ext uri="{FF2B5EF4-FFF2-40B4-BE49-F238E27FC236}">
                <a16:creationId xmlns:a16="http://schemas.microsoft.com/office/drawing/2014/main" id="{91175A78-A92F-AA32-B27A-DC6E2306DF1E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23FDFDC-C8A3-781D-DEA5-C5DEF3DB3AB6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342" name="Rechthoek 302">
              <a:extLst>
                <a:ext uri="{FF2B5EF4-FFF2-40B4-BE49-F238E27FC236}">
                  <a16:creationId xmlns:a16="http://schemas.microsoft.com/office/drawing/2014/main" id="{FADFDB25-9214-8301-BF87-029B9402888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3" name="Ovaal 304">
              <a:extLst>
                <a:ext uri="{FF2B5EF4-FFF2-40B4-BE49-F238E27FC236}">
                  <a16:creationId xmlns:a16="http://schemas.microsoft.com/office/drawing/2014/main" id="{885916A5-9DA6-3065-84E6-A0FFF5DBF6E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al 832">
              <a:extLst>
                <a:ext uri="{FF2B5EF4-FFF2-40B4-BE49-F238E27FC236}">
                  <a16:creationId xmlns:a16="http://schemas.microsoft.com/office/drawing/2014/main" id="{CCB669B2-099C-3BA9-A5E0-F65D81A8DF9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5" name="Rechthoek 303">
            <a:extLst>
              <a:ext uri="{FF2B5EF4-FFF2-40B4-BE49-F238E27FC236}">
                <a16:creationId xmlns:a16="http://schemas.microsoft.com/office/drawing/2014/main" id="{E9997462-7471-C73B-8687-7F12B0E38F7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95049382-EC72-38E5-890E-3982F0608A73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347" name="Rechthoek 302">
              <a:extLst>
                <a:ext uri="{FF2B5EF4-FFF2-40B4-BE49-F238E27FC236}">
                  <a16:creationId xmlns:a16="http://schemas.microsoft.com/office/drawing/2014/main" id="{F8742D11-D496-8825-06DC-7C901F4710A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8" name="Ovaal 304">
              <a:extLst>
                <a:ext uri="{FF2B5EF4-FFF2-40B4-BE49-F238E27FC236}">
                  <a16:creationId xmlns:a16="http://schemas.microsoft.com/office/drawing/2014/main" id="{72C1A10F-6AE2-CD5A-4862-79116AADB3D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al 832">
              <a:extLst>
                <a:ext uri="{FF2B5EF4-FFF2-40B4-BE49-F238E27FC236}">
                  <a16:creationId xmlns:a16="http://schemas.microsoft.com/office/drawing/2014/main" id="{6B1190D2-BFC1-D6B4-08FD-79F47C743B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0" name="Rechthoek 303">
            <a:extLst>
              <a:ext uri="{FF2B5EF4-FFF2-40B4-BE49-F238E27FC236}">
                <a16:creationId xmlns:a16="http://schemas.microsoft.com/office/drawing/2014/main" id="{2806DB59-8406-0E1A-0DA5-672C7B6DC4ED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F500735-F39E-712C-C9B3-007D8DC9FEDC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352" name="Rechthoek 302">
              <a:extLst>
                <a:ext uri="{FF2B5EF4-FFF2-40B4-BE49-F238E27FC236}">
                  <a16:creationId xmlns:a16="http://schemas.microsoft.com/office/drawing/2014/main" id="{9B38538C-E63C-FFE7-4910-1FDCDD3C10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53" name="Ovaal 304">
              <a:extLst>
                <a:ext uri="{FF2B5EF4-FFF2-40B4-BE49-F238E27FC236}">
                  <a16:creationId xmlns:a16="http://schemas.microsoft.com/office/drawing/2014/main" id="{78AEABBD-066D-1998-1B73-7050BB2F610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al 832">
              <a:extLst>
                <a:ext uri="{FF2B5EF4-FFF2-40B4-BE49-F238E27FC236}">
                  <a16:creationId xmlns:a16="http://schemas.microsoft.com/office/drawing/2014/main" id="{9E7AB8D2-5E0E-5A7A-D8ED-ECBA3E1271C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hthoek 303">
            <a:extLst>
              <a:ext uri="{FF2B5EF4-FFF2-40B4-BE49-F238E27FC236}">
                <a16:creationId xmlns:a16="http://schemas.microsoft.com/office/drawing/2014/main" id="{A070D6BB-F2A6-A462-0850-7A7025DC5E4A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56" name="Rechthoek 323">
            <a:extLst>
              <a:ext uri="{FF2B5EF4-FFF2-40B4-BE49-F238E27FC236}">
                <a16:creationId xmlns:a16="http://schemas.microsoft.com/office/drawing/2014/main" id="{72BDB53A-A119-9908-6448-16159F10C83B}"/>
              </a:ext>
            </a:extLst>
          </p:cNvPr>
          <p:cNvSpPr/>
          <p:nvPr/>
        </p:nvSpPr>
        <p:spPr>
          <a:xfrm>
            <a:off x="43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7" name="Rechthoek 323">
            <a:extLst>
              <a:ext uri="{FF2B5EF4-FFF2-40B4-BE49-F238E27FC236}">
                <a16:creationId xmlns:a16="http://schemas.microsoft.com/office/drawing/2014/main" id="{44FE5ECF-B2B7-0241-22A4-E752F437C8DB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8" name="Rechthoek 323">
            <a:extLst>
              <a:ext uri="{FF2B5EF4-FFF2-40B4-BE49-F238E27FC236}">
                <a16:creationId xmlns:a16="http://schemas.microsoft.com/office/drawing/2014/main" id="{B42E32F0-6068-30A7-00D7-851D74E0E9F0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9" name="Rechthoek 323">
            <a:extLst>
              <a:ext uri="{FF2B5EF4-FFF2-40B4-BE49-F238E27FC236}">
                <a16:creationId xmlns:a16="http://schemas.microsoft.com/office/drawing/2014/main" id="{AB333CC5-0EB6-D09F-5E42-79CBFC34E5D4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60" name="Rechthoek 303">
            <a:extLst>
              <a:ext uri="{FF2B5EF4-FFF2-40B4-BE49-F238E27FC236}">
                <a16:creationId xmlns:a16="http://schemas.microsoft.com/office/drawing/2014/main" id="{22C30B23-C446-393E-DF56-5B636A0D09C5}"/>
              </a:ext>
            </a:extLst>
          </p:cNvPr>
          <p:cNvSpPr/>
          <p:nvPr/>
        </p:nvSpPr>
        <p:spPr>
          <a:xfrm>
            <a:off x="438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1" name="Rechthoek 303">
            <a:extLst>
              <a:ext uri="{FF2B5EF4-FFF2-40B4-BE49-F238E27FC236}">
                <a16:creationId xmlns:a16="http://schemas.microsoft.com/office/drawing/2014/main" id="{CDF5EE94-0C43-7B17-CFB1-D5C37B2162A0}"/>
              </a:ext>
            </a:extLst>
          </p:cNvPr>
          <p:cNvSpPr/>
          <p:nvPr/>
        </p:nvSpPr>
        <p:spPr>
          <a:xfrm>
            <a:off x="45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62" name="Rechthoek 303">
            <a:extLst>
              <a:ext uri="{FF2B5EF4-FFF2-40B4-BE49-F238E27FC236}">
                <a16:creationId xmlns:a16="http://schemas.microsoft.com/office/drawing/2014/main" id="{2724AAB1-BA88-6749-3C30-235F71A5E7DA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3" name="Rechthoek 303">
            <a:extLst>
              <a:ext uri="{FF2B5EF4-FFF2-40B4-BE49-F238E27FC236}">
                <a16:creationId xmlns:a16="http://schemas.microsoft.com/office/drawing/2014/main" id="{45813CCC-EF08-7F9C-2BA3-95D32627514B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364" name="Rechthoek 303">
            <a:extLst>
              <a:ext uri="{FF2B5EF4-FFF2-40B4-BE49-F238E27FC236}">
                <a16:creationId xmlns:a16="http://schemas.microsoft.com/office/drawing/2014/main" id="{33692971-2AED-A5A9-E647-B2F3D91573F0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5" name="Rechthoek 303">
            <a:extLst>
              <a:ext uri="{FF2B5EF4-FFF2-40B4-BE49-F238E27FC236}">
                <a16:creationId xmlns:a16="http://schemas.microsoft.com/office/drawing/2014/main" id="{0112221A-0A74-4B39-F77B-02AB131F4766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366" name="Rechthoek 303">
            <a:extLst>
              <a:ext uri="{FF2B5EF4-FFF2-40B4-BE49-F238E27FC236}">
                <a16:creationId xmlns:a16="http://schemas.microsoft.com/office/drawing/2014/main" id="{6BF3C9F8-96D3-74A5-E615-431517097390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67" name="Rechthoek 303">
            <a:extLst>
              <a:ext uri="{FF2B5EF4-FFF2-40B4-BE49-F238E27FC236}">
                <a16:creationId xmlns:a16="http://schemas.microsoft.com/office/drawing/2014/main" id="{4CF1AB2A-8DCD-71E0-A554-8449E1027680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54500501-8063-81C5-783F-C24669DB4AE8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370" name="Rechthoek 302">
              <a:extLst>
                <a:ext uri="{FF2B5EF4-FFF2-40B4-BE49-F238E27FC236}">
                  <a16:creationId xmlns:a16="http://schemas.microsoft.com/office/drawing/2014/main" id="{2004C9F0-123F-3D91-5D5E-5EEE1FD1861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1" name="Ovaal 304">
              <a:extLst>
                <a:ext uri="{FF2B5EF4-FFF2-40B4-BE49-F238E27FC236}">
                  <a16:creationId xmlns:a16="http://schemas.microsoft.com/office/drawing/2014/main" id="{FC620BA6-2319-BD44-8937-577ED0B6DA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al 832">
              <a:extLst>
                <a:ext uri="{FF2B5EF4-FFF2-40B4-BE49-F238E27FC236}">
                  <a16:creationId xmlns:a16="http://schemas.microsoft.com/office/drawing/2014/main" id="{37F7B6F2-219A-1F54-3019-6768350F51C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3" name="Rechthoek 303">
            <a:extLst>
              <a:ext uri="{FF2B5EF4-FFF2-40B4-BE49-F238E27FC236}">
                <a16:creationId xmlns:a16="http://schemas.microsoft.com/office/drawing/2014/main" id="{5918301E-5F86-A0EA-B4AD-2A2774B2AE83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374" name="Verbindingslijn: gekromd 316">
            <a:extLst>
              <a:ext uri="{FF2B5EF4-FFF2-40B4-BE49-F238E27FC236}">
                <a16:creationId xmlns:a16="http://schemas.microsoft.com/office/drawing/2014/main" id="{3D285ECE-5F96-F1B0-6BB9-A583A84DE183}"/>
              </a:ext>
            </a:extLst>
          </p:cNvPr>
          <p:cNvCxnSpPr>
            <a:cxnSpLocks/>
            <a:stCxn id="318" idx="0"/>
            <a:endCxn id="313" idx="0"/>
          </p:cNvCxnSpPr>
          <p:nvPr/>
        </p:nvCxnSpPr>
        <p:spPr>
          <a:xfrm rot="5400000" flipH="1" flipV="1">
            <a:off x="29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Verbindingslijn: gekromd 316">
            <a:extLst>
              <a:ext uri="{FF2B5EF4-FFF2-40B4-BE49-F238E27FC236}">
                <a16:creationId xmlns:a16="http://schemas.microsoft.com/office/drawing/2014/main" id="{DF796A58-2392-AD8D-2405-961788EA18FF}"/>
              </a:ext>
            </a:extLst>
          </p:cNvPr>
          <p:cNvCxnSpPr>
            <a:cxnSpLocks/>
            <a:stCxn id="338" idx="0"/>
            <a:endCxn id="347" idx="0"/>
          </p:cNvCxnSpPr>
          <p:nvPr/>
        </p:nvCxnSpPr>
        <p:spPr>
          <a:xfrm rot="5400000" flipH="1" flipV="1">
            <a:off x="474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Verbindingslijn: gekromd 316">
            <a:extLst>
              <a:ext uri="{FF2B5EF4-FFF2-40B4-BE49-F238E27FC236}">
                <a16:creationId xmlns:a16="http://schemas.microsoft.com/office/drawing/2014/main" id="{40713573-1969-A0C9-A0E2-B3DD73F18CA3}"/>
              </a:ext>
            </a:extLst>
          </p:cNvPr>
          <p:cNvCxnSpPr>
            <a:cxnSpLocks/>
            <a:stCxn id="314" idx="0"/>
            <a:endCxn id="342" idx="0"/>
          </p:cNvCxnSpPr>
          <p:nvPr/>
        </p:nvCxnSpPr>
        <p:spPr>
          <a:xfrm rot="5400000" flipH="1" flipV="1">
            <a:off x="402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Verbindingslijn: gekromd 316">
            <a:extLst>
              <a:ext uri="{FF2B5EF4-FFF2-40B4-BE49-F238E27FC236}">
                <a16:creationId xmlns:a16="http://schemas.microsoft.com/office/drawing/2014/main" id="{C8846E9E-29B5-5794-024E-217B75F28E98}"/>
              </a:ext>
            </a:extLst>
          </p:cNvPr>
          <p:cNvCxnSpPr>
            <a:cxnSpLocks/>
            <a:stCxn id="348" idx="0"/>
            <a:endCxn id="352" idx="0"/>
          </p:cNvCxnSpPr>
          <p:nvPr/>
        </p:nvCxnSpPr>
        <p:spPr>
          <a:xfrm rot="5400000" flipH="1" flipV="1">
            <a:off x="582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Verbindingslijn: gekromd 316">
            <a:extLst>
              <a:ext uri="{FF2B5EF4-FFF2-40B4-BE49-F238E27FC236}">
                <a16:creationId xmlns:a16="http://schemas.microsoft.com/office/drawing/2014/main" id="{627035E6-BFBF-5B05-5B31-EB29473AA0C8}"/>
              </a:ext>
            </a:extLst>
          </p:cNvPr>
          <p:cNvCxnSpPr>
            <a:cxnSpLocks/>
            <a:stCxn id="353" idx="0"/>
            <a:endCxn id="370" idx="0"/>
          </p:cNvCxnSpPr>
          <p:nvPr/>
        </p:nvCxnSpPr>
        <p:spPr>
          <a:xfrm rot="5400000" flipH="1" flipV="1">
            <a:off x="65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Verbindingslijn: gekromd 316">
            <a:extLst>
              <a:ext uri="{FF2B5EF4-FFF2-40B4-BE49-F238E27FC236}">
                <a16:creationId xmlns:a16="http://schemas.microsoft.com/office/drawing/2014/main" id="{7028D604-17FC-1237-80AA-FF92C294B444}"/>
              </a:ext>
            </a:extLst>
          </p:cNvPr>
          <p:cNvCxnSpPr>
            <a:cxnSpLocks/>
            <a:stCxn id="372" idx="2"/>
            <a:endCxn id="352" idx="2"/>
          </p:cNvCxnSpPr>
          <p:nvPr/>
        </p:nvCxnSpPr>
        <p:spPr>
          <a:xfrm rot="5400000">
            <a:off x="63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Verbindingslijn: gekromd 316">
            <a:extLst>
              <a:ext uri="{FF2B5EF4-FFF2-40B4-BE49-F238E27FC236}">
                <a16:creationId xmlns:a16="http://schemas.microsoft.com/office/drawing/2014/main" id="{16735910-E799-4AEC-C8D1-EF3AA1677886}"/>
              </a:ext>
            </a:extLst>
          </p:cNvPr>
          <p:cNvCxnSpPr>
            <a:cxnSpLocks/>
            <a:stCxn id="354" idx="2"/>
            <a:endCxn id="347" idx="2"/>
          </p:cNvCxnSpPr>
          <p:nvPr/>
        </p:nvCxnSpPr>
        <p:spPr>
          <a:xfrm rot="5400000">
            <a:off x="560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Verbindingslijn: gekromd 316">
            <a:extLst>
              <a:ext uri="{FF2B5EF4-FFF2-40B4-BE49-F238E27FC236}">
                <a16:creationId xmlns:a16="http://schemas.microsoft.com/office/drawing/2014/main" id="{F6572622-83D5-E025-9107-0B63DF5BCA3A}"/>
              </a:ext>
            </a:extLst>
          </p:cNvPr>
          <p:cNvCxnSpPr>
            <a:cxnSpLocks/>
            <a:stCxn id="349" idx="2"/>
            <a:endCxn id="337" idx="2"/>
          </p:cNvCxnSpPr>
          <p:nvPr/>
        </p:nvCxnSpPr>
        <p:spPr>
          <a:xfrm rot="5400000">
            <a:off x="452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Verbindingslijn: gekromd 316">
            <a:extLst>
              <a:ext uri="{FF2B5EF4-FFF2-40B4-BE49-F238E27FC236}">
                <a16:creationId xmlns:a16="http://schemas.microsoft.com/office/drawing/2014/main" id="{382AAD7A-1965-103D-FC5D-09B8F5C58A83}"/>
              </a:ext>
            </a:extLst>
          </p:cNvPr>
          <p:cNvCxnSpPr>
            <a:cxnSpLocks/>
            <a:stCxn id="344" idx="2"/>
            <a:endCxn id="313" idx="2"/>
          </p:cNvCxnSpPr>
          <p:nvPr/>
        </p:nvCxnSpPr>
        <p:spPr>
          <a:xfrm rot="5400000">
            <a:off x="380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Verbindingslijn: gekromd 316">
            <a:extLst>
              <a:ext uri="{FF2B5EF4-FFF2-40B4-BE49-F238E27FC236}">
                <a16:creationId xmlns:a16="http://schemas.microsoft.com/office/drawing/2014/main" id="{63A11F70-9E62-1C6F-9381-E4004FC15126}"/>
              </a:ext>
            </a:extLst>
          </p:cNvPr>
          <p:cNvCxnSpPr>
            <a:cxnSpLocks/>
            <a:stCxn id="315" idx="2"/>
            <a:endCxn id="317" idx="2"/>
          </p:cNvCxnSpPr>
          <p:nvPr/>
        </p:nvCxnSpPr>
        <p:spPr>
          <a:xfrm rot="5400000">
            <a:off x="27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115ED39-C34F-193A-675A-27D98DACFDEE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388" name="Rechthoek 302">
              <a:extLst>
                <a:ext uri="{FF2B5EF4-FFF2-40B4-BE49-F238E27FC236}">
                  <a16:creationId xmlns:a16="http://schemas.microsoft.com/office/drawing/2014/main" id="{5E8E7A16-8308-2290-11E7-BA2C4402BF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9" name="Ovaal 304">
              <a:extLst>
                <a:ext uri="{FF2B5EF4-FFF2-40B4-BE49-F238E27FC236}">
                  <a16:creationId xmlns:a16="http://schemas.microsoft.com/office/drawing/2014/main" id="{99F79A7E-8317-97DA-B1DD-EE99F21721D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al 832">
              <a:extLst>
                <a:ext uri="{FF2B5EF4-FFF2-40B4-BE49-F238E27FC236}">
                  <a16:creationId xmlns:a16="http://schemas.microsoft.com/office/drawing/2014/main" id="{E9C0F3E7-5363-0BBC-EB47-7D13FC84DA3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2" name="Rechthoek 303">
            <a:extLst>
              <a:ext uri="{FF2B5EF4-FFF2-40B4-BE49-F238E27FC236}">
                <a16:creationId xmlns:a16="http://schemas.microsoft.com/office/drawing/2014/main" id="{87D62B2D-D814-5141-9D66-53BE7B2512EA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93" name="Verbindingslijn: gekromd 316">
            <a:extLst>
              <a:ext uri="{FF2B5EF4-FFF2-40B4-BE49-F238E27FC236}">
                <a16:creationId xmlns:a16="http://schemas.microsoft.com/office/drawing/2014/main" id="{3261C8C6-687F-61BC-6A68-E8D1E7AB0BF1}"/>
              </a:ext>
            </a:extLst>
          </p:cNvPr>
          <p:cNvCxnSpPr>
            <a:cxnSpLocks/>
            <a:stCxn id="371" idx="0"/>
            <a:endCxn id="388" idx="0"/>
          </p:cNvCxnSpPr>
          <p:nvPr/>
        </p:nvCxnSpPr>
        <p:spPr>
          <a:xfrm rot="5400000" flipH="1" flipV="1">
            <a:off x="72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Verbindingslijn: gekromd 316">
            <a:extLst>
              <a:ext uri="{FF2B5EF4-FFF2-40B4-BE49-F238E27FC236}">
                <a16:creationId xmlns:a16="http://schemas.microsoft.com/office/drawing/2014/main" id="{EF67C6FF-13B2-4B35-0630-1BE6880E74FE}"/>
              </a:ext>
            </a:extLst>
          </p:cNvPr>
          <p:cNvCxnSpPr>
            <a:cxnSpLocks/>
            <a:stCxn id="391" idx="2"/>
            <a:endCxn id="370" idx="2"/>
          </p:cNvCxnSpPr>
          <p:nvPr/>
        </p:nvCxnSpPr>
        <p:spPr>
          <a:xfrm rot="5400000">
            <a:off x="70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28DF6145-C75E-F679-3E3E-CFD745530577}"/>
              </a:ext>
            </a:extLst>
          </p:cNvPr>
          <p:cNvGrpSpPr/>
          <p:nvPr/>
        </p:nvGrpSpPr>
        <p:grpSpPr>
          <a:xfrm>
            <a:off x="2901000" y="4104001"/>
            <a:ext cx="630000" cy="360000"/>
            <a:chOff x="2541000" y="2664000"/>
            <a:chExt cx="630000" cy="360000"/>
          </a:xfrm>
        </p:grpSpPr>
        <p:sp>
          <p:nvSpPr>
            <p:cNvPr id="396" name="Rechthoek 302">
              <a:extLst>
                <a:ext uri="{FF2B5EF4-FFF2-40B4-BE49-F238E27FC236}">
                  <a16:creationId xmlns:a16="http://schemas.microsoft.com/office/drawing/2014/main" id="{E4BBD557-6C39-9536-5AD9-52008ECE7B7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97" name="Ovaal 304">
              <a:extLst>
                <a:ext uri="{FF2B5EF4-FFF2-40B4-BE49-F238E27FC236}">
                  <a16:creationId xmlns:a16="http://schemas.microsoft.com/office/drawing/2014/main" id="{E5813AA1-8802-F62F-F284-4B11D875A1C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al 832">
              <a:extLst>
                <a:ext uri="{FF2B5EF4-FFF2-40B4-BE49-F238E27FC236}">
                  <a16:creationId xmlns:a16="http://schemas.microsoft.com/office/drawing/2014/main" id="{E1AF90F0-32E1-C6F8-F196-92475C917DB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7DD1EC28-3075-CDE4-775F-8FF955B9CFCD}"/>
              </a:ext>
            </a:extLst>
          </p:cNvPr>
          <p:cNvGrpSpPr/>
          <p:nvPr/>
        </p:nvGrpSpPr>
        <p:grpSpPr>
          <a:xfrm>
            <a:off x="2181000" y="4104001"/>
            <a:ext cx="630000" cy="360000"/>
            <a:chOff x="2541000" y="2664000"/>
            <a:chExt cx="630000" cy="360000"/>
          </a:xfrm>
        </p:grpSpPr>
        <p:sp>
          <p:nvSpPr>
            <p:cNvPr id="400" name="Rechthoek 302">
              <a:extLst>
                <a:ext uri="{FF2B5EF4-FFF2-40B4-BE49-F238E27FC236}">
                  <a16:creationId xmlns:a16="http://schemas.microsoft.com/office/drawing/2014/main" id="{4319E9E1-9A4D-C533-4D85-F7A2D020C0A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1" name="Ovaal 304">
              <a:extLst>
                <a:ext uri="{FF2B5EF4-FFF2-40B4-BE49-F238E27FC236}">
                  <a16:creationId xmlns:a16="http://schemas.microsoft.com/office/drawing/2014/main" id="{4870AB83-522D-0E3D-7258-FE06CDB9CC7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al 832">
              <a:extLst>
                <a:ext uri="{FF2B5EF4-FFF2-40B4-BE49-F238E27FC236}">
                  <a16:creationId xmlns:a16="http://schemas.microsoft.com/office/drawing/2014/main" id="{522FCE82-CAF6-8C7E-718F-4EF0C4EEEFC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3" name="Rechthoek 303">
            <a:extLst>
              <a:ext uri="{FF2B5EF4-FFF2-40B4-BE49-F238E27FC236}">
                <a16:creationId xmlns:a16="http://schemas.microsoft.com/office/drawing/2014/main" id="{AF95890F-3F0A-7F93-E907-44DE87A2A0AB}"/>
              </a:ext>
            </a:extLst>
          </p:cNvPr>
          <p:cNvSpPr/>
          <p:nvPr/>
        </p:nvSpPr>
        <p:spPr>
          <a:xfrm>
            <a:off x="24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4" name="Rechthoek 303">
            <a:extLst>
              <a:ext uri="{FF2B5EF4-FFF2-40B4-BE49-F238E27FC236}">
                <a16:creationId xmlns:a16="http://schemas.microsoft.com/office/drawing/2014/main" id="{73D81362-9004-E5CE-E46D-4E61C6DAA168}"/>
              </a:ext>
            </a:extLst>
          </p:cNvPr>
          <p:cNvSpPr/>
          <p:nvPr/>
        </p:nvSpPr>
        <p:spPr>
          <a:xfrm>
            <a:off x="312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5" name="Rechthoek 323">
            <a:extLst>
              <a:ext uri="{FF2B5EF4-FFF2-40B4-BE49-F238E27FC236}">
                <a16:creationId xmlns:a16="http://schemas.microsoft.com/office/drawing/2014/main" id="{28845904-E237-9CB4-FC2F-9C4271DECC34}"/>
              </a:ext>
            </a:extLst>
          </p:cNvPr>
          <p:cNvSpPr/>
          <p:nvPr/>
        </p:nvSpPr>
        <p:spPr>
          <a:xfrm>
            <a:off x="93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6" name="Rechthoek 323">
            <a:extLst>
              <a:ext uri="{FF2B5EF4-FFF2-40B4-BE49-F238E27FC236}">
                <a16:creationId xmlns:a16="http://schemas.microsoft.com/office/drawing/2014/main" id="{CCFD3B98-8DE6-E07E-D02E-80B725194B37}"/>
              </a:ext>
            </a:extLst>
          </p:cNvPr>
          <p:cNvSpPr/>
          <p:nvPr/>
        </p:nvSpPr>
        <p:spPr>
          <a:xfrm>
            <a:off x="21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7" name="Rechthoek 303">
            <a:extLst>
              <a:ext uri="{FF2B5EF4-FFF2-40B4-BE49-F238E27FC236}">
                <a16:creationId xmlns:a16="http://schemas.microsoft.com/office/drawing/2014/main" id="{C0857B6B-69D1-C5A7-895B-625A438D91C6}"/>
              </a:ext>
            </a:extLst>
          </p:cNvPr>
          <p:cNvSpPr/>
          <p:nvPr/>
        </p:nvSpPr>
        <p:spPr>
          <a:xfrm>
            <a:off x="22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8" name="Rechthoek 303">
            <a:extLst>
              <a:ext uri="{FF2B5EF4-FFF2-40B4-BE49-F238E27FC236}">
                <a16:creationId xmlns:a16="http://schemas.microsoft.com/office/drawing/2014/main" id="{E7AA6377-297D-541F-851B-1E55A17C9758}"/>
              </a:ext>
            </a:extLst>
          </p:cNvPr>
          <p:cNvSpPr/>
          <p:nvPr/>
        </p:nvSpPr>
        <p:spPr>
          <a:xfrm>
            <a:off x="24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09" name="Rechthoek 303">
            <a:extLst>
              <a:ext uri="{FF2B5EF4-FFF2-40B4-BE49-F238E27FC236}">
                <a16:creationId xmlns:a16="http://schemas.microsoft.com/office/drawing/2014/main" id="{60A419F7-43DD-21E8-B8B7-CBA07C1D5917}"/>
              </a:ext>
            </a:extLst>
          </p:cNvPr>
          <p:cNvSpPr/>
          <p:nvPr/>
        </p:nvSpPr>
        <p:spPr>
          <a:xfrm>
            <a:off x="94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0" name="Rechthoek 303">
            <a:extLst>
              <a:ext uri="{FF2B5EF4-FFF2-40B4-BE49-F238E27FC236}">
                <a16:creationId xmlns:a16="http://schemas.microsoft.com/office/drawing/2014/main" id="{B59686E0-CE2F-5A41-50C4-24F7343D5967}"/>
              </a:ext>
            </a:extLst>
          </p:cNvPr>
          <p:cNvSpPr/>
          <p:nvPr/>
        </p:nvSpPr>
        <p:spPr>
          <a:xfrm>
            <a:off x="96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411" name="Rechthoek 323">
            <a:extLst>
              <a:ext uri="{FF2B5EF4-FFF2-40B4-BE49-F238E27FC236}">
                <a16:creationId xmlns:a16="http://schemas.microsoft.com/office/drawing/2014/main" id="{1BDD6C73-07E4-ADE7-4FF8-5963D10E2D48}"/>
              </a:ext>
            </a:extLst>
          </p:cNvPr>
          <p:cNvSpPr/>
          <p:nvPr/>
        </p:nvSpPr>
        <p:spPr>
          <a:xfrm>
            <a:off x="29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2" name="Rechthoek 303">
            <a:extLst>
              <a:ext uri="{FF2B5EF4-FFF2-40B4-BE49-F238E27FC236}">
                <a16:creationId xmlns:a16="http://schemas.microsoft.com/office/drawing/2014/main" id="{D1DCEBE8-AFE4-991E-A6FE-71DFBF267FAE}"/>
              </a:ext>
            </a:extLst>
          </p:cNvPr>
          <p:cNvSpPr/>
          <p:nvPr/>
        </p:nvSpPr>
        <p:spPr>
          <a:xfrm>
            <a:off x="294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3" name="Rechthoek 303">
            <a:extLst>
              <a:ext uri="{FF2B5EF4-FFF2-40B4-BE49-F238E27FC236}">
                <a16:creationId xmlns:a16="http://schemas.microsoft.com/office/drawing/2014/main" id="{D5EB931D-14DE-A2E3-9871-9B930E9E4461}"/>
              </a:ext>
            </a:extLst>
          </p:cNvPr>
          <p:cNvSpPr/>
          <p:nvPr/>
        </p:nvSpPr>
        <p:spPr>
          <a:xfrm>
            <a:off x="31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80EDE21-1157-D992-F77C-83A869DEBC4E}"/>
              </a:ext>
            </a:extLst>
          </p:cNvPr>
          <p:cNvGrpSpPr/>
          <p:nvPr/>
        </p:nvGrpSpPr>
        <p:grpSpPr>
          <a:xfrm>
            <a:off x="3621000" y="4104001"/>
            <a:ext cx="630000" cy="360000"/>
            <a:chOff x="2541000" y="2664000"/>
            <a:chExt cx="630000" cy="360000"/>
          </a:xfrm>
        </p:grpSpPr>
        <p:sp>
          <p:nvSpPr>
            <p:cNvPr id="415" name="Rechthoek 302">
              <a:extLst>
                <a:ext uri="{FF2B5EF4-FFF2-40B4-BE49-F238E27FC236}">
                  <a16:creationId xmlns:a16="http://schemas.microsoft.com/office/drawing/2014/main" id="{9C9EB498-8ECB-E6F8-55A0-C8A60ABF44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6" name="Ovaal 304">
              <a:extLst>
                <a:ext uri="{FF2B5EF4-FFF2-40B4-BE49-F238E27FC236}">
                  <a16:creationId xmlns:a16="http://schemas.microsoft.com/office/drawing/2014/main" id="{135665B0-570F-7ED1-39B7-585CED92B5E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al 832">
              <a:extLst>
                <a:ext uri="{FF2B5EF4-FFF2-40B4-BE49-F238E27FC236}">
                  <a16:creationId xmlns:a16="http://schemas.microsoft.com/office/drawing/2014/main" id="{BD77F982-F8C6-1D14-92CD-2109D5B98DC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8" name="Rechthoek 303">
            <a:extLst>
              <a:ext uri="{FF2B5EF4-FFF2-40B4-BE49-F238E27FC236}">
                <a16:creationId xmlns:a16="http://schemas.microsoft.com/office/drawing/2014/main" id="{1FDE6D9E-4724-7359-2AA6-6ED29AA5CC97}"/>
              </a:ext>
            </a:extLst>
          </p:cNvPr>
          <p:cNvSpPr/>
          <p:nvPr/>
        </p:nvSpPr>
        <p:spPr>
          <a:xfrm>
            <a:off x="38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3CF1532-1407-DC80-B0A2-6084E490BD58}"/>
              </a:ext>
            </a:extLst>
          </p:cNvPr>
          <p:cNvGrpSpPr/>
          <p:nvPr/>
        </p:nvGrpSpPr>
        <p:grpSpPr>
          <a:xfrm>
            <a:off x="4341000" y="4104001"/>
            <a:ext cx="630000" cy="360000"/>
            <a:chOff x="2541000" y="2664000"/>
            <a:chExt cx="630000" cy="360000"/>
          </a:xfrm>
        </p:grpSpPr>
        <p:sp>
          <p:nvSpPr>
            <p:cNvPr id="420" name="Rechthoek 302">
              <a:extLst>
                <a:ext uri="{FF2B5EF4-FFF2-40B4-BE49-F238E27FC236}">
                  <a16:creationId xmlns:a16="http://schemas.microsoft.com/office/drawing/2014/main" id="{017E2679-37DC-FD31-BB36-C3AB269E3FE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1" name="Ovaal 304">
              <a:extLst>
                <a:ext uri="{FF2B5EF4-FFF2-40B4-BE49-F238E27FC236}">
                  <a16:creationId xmlns:a16="http://schemas.microsoft.com/office/drawing/2014/main" id="{07C3BCCD-C570-6851-85B2-64C8F3716A9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al 832">
              <a:extLst>
                <a:ext uri="{FF2B5EF4-FFF2-40B4-BE49-F238E27FC236}">
                  <a16:creationId xmlns:a16="http://schemas.microsoft.com/office/drawing/2014/main" id="{C7E00A58-CFB5-16B7-0443-60DC3F6472F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Rechthoek 303">
            <a:extLst>
              <a:ext uri="{FF2B5EF4-FFF2-40B4-BE49-F238E27FC236}">
                <a16:creationId xmlns:a16="http://schemas.microsoft.com/office/drawing/2014/main" id="{35B08275-E3FE-D6B5-3026-BD25244D5B66}"/>
              </a:ext>
            </a:extLst>
          </p:cNvPr>
          <p:cNvSpPr/>
          <p:nvPr/>
        </p:nvSpPr>
        <p:spPr>
          <a:xfrm>
            <a:off x="456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65A1F5F2-A8B6-A937-CB96-7193E619EC24}"/>
              </a:ext>
            </a:extLst>
          </p:cNvPr>
          <p:cNvGrpSpPr/>
          <p:nvPr/>
        </p:nvGrpSpPr>
        <p:grpSpPr>
          <a:xfrm>
            <a:off x="5061000" y="4104001"/>
            <a:ext cx="630000" cy="360000"/>
            <a:chOff x="2541000" y="2664000"/>
            <a:chExt cx="630000" cy="360000"/>
          </a:xfrm>
        </p:grpSpPr>
        <p:sp>
          <p:nvSpPr>
            <p:cNvPr id="425" name="Rechthoek 302">
              <a:extLst>
                <a:ext uri="{FF2B5EF4-FFF2-40B4-BE49-F238E27FC236}">
                  <a16:creationId xmlns:a16="http://schemas.microsoft.com/office/drawing/2014/main" id="{FFBF72D2-10BB-6D56-B80E-E8B11305829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6" name="Ovaal 304">
              <a:extLst>
                <a:ext uri="{FF2B5EF4-FFF2-40B4-BE49-F238E27FC236}">
                  <a16:creationId xmlns:a16="http://schemas.microsoft.com/office/drawing/2014/main" id="{D385B939-F7A5-CE56-A30F-B012769C447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al 832">
              <a:extLst>
                <a:ext uri="{FF2B5EF4-FFF2-40B4-BE49-F238E27FC236}">
                  <a16:creationId xmlns:a16="http://schemas.microsoft.com/office/drawing/2014/main" id="{1A85DA89-FBC0-43C4-4B77-526AAE0F0D6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8" name="Rechthoek 303">
            <a:extLst>
              <a:ext uri="{FF2B5EF4-FFF2-40B4-BE49-F238E27FC236}">
                <a16:creationId xmlns:a16="http://schemas.microsoft.com/office/drawing/2014/main" id="{3BF37818-1566-C013-CC15-7B0CB54A3849}"/>
              </a:ext>
            </a:extLst>
          </p:cNvPr>
          <p:cNvSpPr/>
          <p:nvPr/>
        </p:nvSpPr>
        <p:spPr>
          <a:xfrm>
            <a:off x="528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9F80FC4-7AD9-8A70-36C5-D367DED99762}"/>
              </a:ext>
            </a:extLst>
          </p:cNvPr>
          <p:cNvGrpSpPr/>
          <p:nvPr/>
        </p:nvGrpSpPr>
        <p:grpSpPr>
          <a:xfrm>
            <a:off x="5781000" y="4104001"/>
            <a:ext cx="630000" cy="360000"/>
            <a:chOff x="2541000" y="2664000"/>
            <a:chExt cx="630000" cy="360000"/>
          </a:xfrm>
        </p:grpSpPr>
        <p:sp>
          <p:nvSpPr>
            <p:cNvPr id="430" name="Rechthoek 302">
              <a:extLst>
                <a:ext uri="{FF2B5EF4-FFF2-40B4-BE49-F238E27FC236}">
                  <a16:creationId xmlns:a16="http://schemas.microsoft.com/office/drawing/2014/main" id="{90DFE9B7-6D80-608B-FE64-E0B52C00133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1" name="Ovaal 304">
              <a:extLst>
                <a:ext uri="{FF2B5EF4-FFF2-40B4-BE49-F238E27FC236}">
                  <a16:creationId xmlns:a16="http://schemas.microsoft.com/office/drawing/2014/main" id="{C4F84709-4AD9-DC88-CDBD-2A523FC214D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al 832">
              <a:extLst>
                <a:ext uri="{FF2B5EF4-FFF2-40B4-BE49-F238E27FC236}">
                  <a16:creationId xmlns:a16="http://schemas.microsoft.com/office/drawing/2014/main" id="{8F18FF6F-E83B-E1C0-389C-85648BA7463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3" name="Rechthoek 303">
            <a:extLst>
              <a:ext uri="{FF2B5EF4-FFF2-40B4-BE49-F238E27FC236}">
                <a16:creationId xmlns:a16="http://schemas.microsoft.com/office/drawing/2014/main" id="{1480CD5D-1665-AAAD-4112-AFCED97801B9}"/>
              </a:ext>
            </a:extLst>
          </p:cNvPr>
          <p:cNvSpPr/>
          <p:nvPr/>
        </p:nvSpPr>
        <p:spPr>
          <a:xfrm>
            <a:off x="60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4" name="Rechthoek 323">
            <a:extLst>
              <a:ext uri="{FF2B5EF4-FFF2-40B4-BE49-F238E27FC236}">
                <a16:creationId xmlns:a16="http://schemas.microsoft.com/office/drawing/2014/main" id="{902E856E-C816-8156-A46A-E1C1B06C3C98}"/>
              </a:ext>
            </a:extLst>
          </p:cNvPr>
          <p:cNvSpPr/>
          <p:nvPr/>
        </p:nvSpPr>
        <p:spPr>
          <a:xfrm>
            <a:off x="43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5" name="Rechthoek 323">
            <a:extLst>
              <a:ext uri="{FF2B5EF4-FFF2-40B4-BE49-F238E27FC236}">
                <a16:creationId xmlns:a16="http://schemas.microsoft.com/office/drawing/2014/main" id="{398CA65E-08F9-8F08-6017-03C0B25C13E1}"/>
              </a:ext>
            </a:extLst>
          </p:cNvPr>
          <p:cNvSpPr/>
          <p:nvPr/>
        </p:nvSpPr>
        <p:spPr>
          <a:xfrm>
            <a:off x="65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6" name="Rechthoek 323">
            <a:extLst>
              <a:ext uri="{FF2B5EF4-FFF2-40B4-BE49-F238E27FC236}">
                <a16:creationId xmlns:a16="http://schemas.microsoft.com/office/drawing/2014/main" id="{AE96D866-14E7-6FA5-821D-960334EEE1A6}"/>
              </a:ext>
            </a:extLst>
          </p:cNvPr>
          <p:cNvSpPr/>
          <p:nvPr/>
        </p:nvSpPr>
        <p:spPr>
          <a:xfrm>
            <a:off x="79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7" name="Rechthoek 323">
            <a:extLst>
              <a:ext uri="{FF2B5EF4-FFF2-40B4-BE49-F238E27FC236}">
                <a16:creationId xmlns:a16="http://schemas.microsoft.com/office/drawing/2014/main" id="{E72F2A36-26B0-E38D-5BD5-88573DE49543}"/>
              </a:ext>
            </a:extLst>
          </p:cNvPr>
          <p:cNvSpPr/>
          <p:nvPr/>
        </p:nvSpPr>
        <p:spPr>
          <a:xfrm>
            <a:off x="506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8" name="Rechthoek 303">
            <a:extLst>
              <a:ext uri="{FF2B5EF4-FFF2-40B4-BE49-F238E27FC236}">
                <a16:creationId xmlns:a16="http://schemas.microsoft.com/office/drawing/2014/main" id="{83FFB5C8-731D-E7E1-1023-0EC7F473C9D3}"/>
              </a:ext>
            </a:extLst>
          </p:cNvPr>
          <p:cNvSpPr/>
          <p:nvPr/>
        </p:nvSpPr>
        <p:spPr>
          <a:xfrm>
            <a:off x="438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9" name="Rechthoek 303">
            <a:extLst>
              <a:ext uri="{FF2B5EF4-FFF2-40B4-BE49-F238E27FC236}">
                <a16:creationId xmlns:a16="http://schemas.microsoft.com/office/drawing/2014/main" id="{DC55E7FF-CD19-0735-DDAE-933C104B7879}"/>
              </a:ext>
            </a:extLst>
          </p:cNvPr>
          <p:cNvSpPr/>
          <p:nvPr/>
        </p:nvSpPr>
        <p:spPr>
          <a:xfrm>
            <a:off x="45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40" name="Rechthoek 303">
            <a:extLst>
              <a:ext uri="{FF2B5EF4-FFF2-40B4-BE49-F238E27FC236}">
                <a16:creationId xmlns:a16="http://schemas.microsoft.com/office/drawing/2014/main" id="{21FA4454-D133-5DCB-7DA4-814700F13A1D}"/>
              </a:ext>
            </a:extLst>
          </p:cNvPr>
          <p:cNvSpPr/>
          <p:nvPr/>
        </p:nvSpPr>
        <p:spPr>
          <a:xfrm>
            <a:off x="5151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1" name="Rechthoek 303">
            <a:extLst>
              <a:ext uri="{FF2B5EF4-FFF2-40B4-BE49-F238E27FC236}">
                <a16:creationId xmlns:a16="http://schemas.microsoft.com/office/drawing/2014/main" id="{3EF0553E-FE8E-12F4-18EA-527AFB4222E2}"/>
              </a:ext>
            </a:extLst>
          </p:cNvPr>
          <p:cNvSpPr/>
          <p:nvPr/>
        </p:nvSpPr>
        <p:spPr>
          <a:xfrm>
            <a:off x="5331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442" name="Rechthoek 303">
            <a:extLst>
              <a:ext uri="{FF2B5EF4-FFF2-40B4-BE49-F238E27FC236}">
                <a16:creationId xmlns:a16="http://schemas.microsoft.com/office/drawing/2014/main" id="{76BE81ED-EA93-1002-7051-387E5B97D80F}"/>
              </a:ext>
            </a:extLst>
          </p:cNvPr>
          <p:cNvSpPr/>
          <p:nvPr/>
        </p:nvSpPr>
        <p:spPr>
          <a:xfrm>
            <a:off x="654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3" name="Rechthoek 303">
            <a:extLst>
              <a:ext uri="{FF2B5EF4-FFF2-40B4-BE49-F238E27FC236}">
                <a16:creationId xmlns:a16="http://schemas.microsoft.com/office/drawing/2014/main" id="{B9801EA7-CF7F-9B02-832E-3C46CF503A91}"/>
              </a:ext>
            </a:extLst>
          </p:cNvPr>
          <p:cNvSpPr/>
          <p:nvPr/>
        </p:nvSpPr>
        <p:spPr>
          <a:xfrm>
            <a:off x="67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444" name="Rechthoek 303">
            <a:extLst>
              <a:ext uri="{FF2B5EF4-FFF2-40B4-BE49-F238E27FC236}">
                <a16:creationId xmlns:a16="http://schemas.microsoft.com/office/drawing/2014/main" id="{28F1B8DA-CAF1-F6DE-F85D-3615B98B2833}"/>
              </a:ext>
            </a:extLst>
          </p:cNvPr>
          <p:cNvSpPr/>
          <p:nvPr/>
        </p:nvSpPr>
        <p:spPr>
          <a:xfrm>
            <a:off x="798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45" name="Rechthoek 303">
            <a:extLst>
              <a:ext uri="{FF2B5EF4-FFF2-40B4-BE49-F238E27FC236}">
                <a16:creationId xmlns:a16="http://schemas.microsoft.com/office/drawing/2014/main" id="{B019ADF1-CB03-AEB2-5913-1F6EEF735925}"/>
              </a:ext>
            </a:extLst>
          </p:cNvPr>
          <p:cNvSpPr/>
          <p:nvPr/>
        </p:nvSpPr>
        <p:spPr>
          <a:xfrm>
            <a:off x="81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FA276AFB-6F72-C7BB-1AE3-037387406A6A}"/>
              </a:ext>
            </a:extLst>
          </p:cNvPr>
          <p:cNvGrpSpPr/>
          <p:nvPr/>
        </p:nvGrpSpPr>
        <p:grpSpPr>
          <a:xfrm>
            <a:off x="6501000" y="4104001"/>
            <a:ext cx="630000" cy="360000"/>
            <a:chOff x="2541000" y="2664000"/>
            <a:chExt cx="630000" cy="360000"/>
          </a:xfrm>
        </p:grpSpPr>
        <p:sp>
          <p:nvSpPr>
            <p:cNvPr id="447" name="Rechthoek 302">
              <a:extLst>
                <a:ext uri="{FF2B5EF4-FFF2-40B4-BE49-F238E27FC236}">
                  <a16:creationId xmlns:a16="http://schemas.microsoft.com/office/drawing/2014/main" id="{A3F18E57-D359-3EBF-0D6A-F0E7FAA64DE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8" name="Ovaal 304">
              <a:extLst>
                <a:ext uri="{FF2B5EF4-FFF2-40B4-BE49-F238E27FC236}">
                  <a16:creationId xmlns:a16="http://schemas.microsoft.com/office/drawing/2014/main" id="{F7E63DE5-84AB-9FBC-1DDB-F88416F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al 832">
              <a:extLst>
                <a:ext uri="{FF2B5EF4-FFF2-40B4-BE49-F238E27FC236}">
                  <a16:creationId xmlns:a16="http://schemas.microsoft.com/office/drawing/2014/main" id="{AD7DCB2B-AC86-3108-F3A4-59B3DA0F0D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0" name="Rechthoek 303">
            <a:extLst>
              <a:ext uri="{FF2B5EF4-FFF2-40B4-BE49-F238E27FC236}">
                <a16:creationId xmlns:a16="http://schemas.microsoft.com/office/drawing/2014/main" id="{11279DAF-E0F1-A305-6378-EC6A9220EA2A}"/>
              </a:ext>
            </a:extLst>
          </p:cNvPr>
          <p:cNvSpPr/>
          <p:nvPr/>
        </p:nvSpPr>
        <p:spPr>
          <a:xfrm>
            <a:off x="672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51" name="Verbindingslijn: gekromd 316">
            <a:extLst>
              <a:ext uri="{FF2B5EF4-FFF2-40B4-BE49-F238E27FC236}">
                <a16:creationId xmlns:a16="http://schemas.microsoft.com/office/drawing/2014/main" id="{7FBF6C1E-E2A8-300A-C76A-074197688CA9}"/>
              </a:ext>
            </a:extLst>
          </p:cNvPr>
          <p:cNvCxnSpPr>
            <a:cxnSpLocks/>
            <a:stCxn id="401" idx="0"/>
            <a:endCxn id="396" idx="0"/>
          </p:cNvCxnSpPr>
          <p:nvPr/>
        </p:nvCxnSpPr>
        <p:spPr>
          <a:xfrm rot="5400000" flipH="1" flipV="1">
            <a:off x="294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Verbindingslijn: gekromd 316">
            <a:extLst>
              <a:ext uri="{FF2B5EF4-FFF2-40B4-BE49-F238E27FC236}">
                <a16:creationId xmlns:a16="http://schemas.microsoft.com/office/drawing/2014/main" id="{F0F3057C-8743-9786-EFF1-978EE6C5A79A}"/>
              </a:ext>
            </a:extLst>
          </p:cNvPr>
          <p:cNvCxnSpPr>
            <a:cxnSpLocks/>
            <a:stCxn id="416" idx="0"/>
            <a:endCxn id="425" idx="0"/>
          </p:cNvCxnSpPr>
          <p:nvPr/>
        </p:nvCxnSpPr>
        <p:spPr>
          <a:xfrm rot="5400000" flipH="1" flipV="1">
            <a:off x="474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Verbindingslijn: gekromd 316">
            <a:extLst>
              <a:ext uri="{FF2B5EF4-FFF2-40B4-BE49-F238E27FC236}">
                <a16:creationId xmlns:a16="http://schemas.microsoft.com/office/drawing/2014/main" id="{97969C51-B9E1-D634-786A-B07540D98807}"/>
              </a:ext>
            </a:extLst>
          </p:cNvPr>
          <p:cNvCxnSpPr>
            <a:cxnSpLocks/>
            <a:stCxn id="397" idx="0"/>
            <a:endCxn id="420" idx="0"/>
          </p:cNvCxnSpPr>
          <p:nvPr/>
        </p:nvCxnSpPr>
        <p:spPr>
          <a:xfrm rot="5400000" flipH="1" flipV="1">
            <a:off x="402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Verbindingslijn: gekromd 316">
            <a:extLst>
              <a:ext uri="{FF2B5EF4-FFF2-40B4-BE49-F238E27FC236}">
                <a16:creationId xmlns:a16="http://schemas.microsoft.com/office/drawing/2014/main" id="{1C8D5F9E-3968-CA2A-D94C-33E4A3395213}"/>
              </a:ext>
            </a:extLst>
          </p:cNvPr>
          <p:cNvCxnSpPr>
            <a:cxnSpLocks/>
            <a:stCxn id="421" idx="0"/>
            <a:endCxn id="430" idx="0"/>
          </p:cNvCxnSpPr>
          <p:nvPr/>
        </p:nvCxnSpPr>
        <p:spPr>
          <a:xfrm rot="5400000" flipH="1" flipV="1">
            <a:off x="546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Verbindingslijn: gekromd 316">
            <a:extLst>
              <a:ext uri="{FF2B5EF4-FFF2-40B4-BE49-F238E27FC236}">
                <a16:creationId xmlns:a16="http://schemas.microsoft.com/office/drawing/2014/main" id="{9C3FAADD-5494-EDBC-90E7-F8EB865C6F37}"/>
              </a:ext>
            </a:extLst>
          </p:cNvPr>
          <p:cNvCxnSpPr>
            <a:cxnSpLocks/>
            <a:stCxn id="426" idx="0"/>
            <a:endCxn id="447" idx="0"/>
          </p:cNvCxnSpPr>
          <p:nvPr/>
        </p:nvCxnSpPr>
        <p:spPr>
          <a:xfrm rot="5400000" flipH="1" flipV="1">
            <a:off x="618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Verbindingslijn: gekromd 316">
            <a:extLst>
              <a:ext uri="{FF2B5EF4-FFF2-40B4-BE49-F238E27FC236}">
                <a16:creationId xmlns:a16="http://schemas.microsoft.com/office/drawing/2014/main" id="{17118876-A61C-233D-01F0-A1C502476168}"/>
              </a:ext>
            </a:extLst>
          </p:cNvPr>
          <p:cNvCxnSpPr>
            <a:cxnSpLocks/>
            <a:stCxn id="449" idx="2"/>
            <a:endCxn id="425" idx="2"/>
          </p:cNvCxnSpPr>
          <p:nvPr/>
        </p:nvCxnSpPr>
        <p:spPr>
          <a:xfrm rot="5400000">
            <a:off x="596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Verbindingslijn: gekromd 316">
            <a:extLst>
              <a:ext uri="{FF2B5EF4-FFF2-40B4-BE49-F238E27FC236}">
                <a16:creationId xmlns:a16="http://schemas.microsoft.com/office/drawing/2014/main" id="{9EBFD82D-FC6F-923E-A43E-D05EF854290C}"/>
              </a:ext>
            </a:extLst>
          </p:cNvPr>
          <p:cNvCxnSpPr>
            <a:cxnSpLocks/>
            <a:stCxn id="432" idx="2"/>
            <a:endCxn id="420" idx="2"/>
          </p:cNvCxnSpPr>
          <p:nvPr/>
        </p:nvCxnSpPr>
        <p:spPr>
          <a:xfrm rot="5400000">
            <a:off x="524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Verbindingslijn: gekromd 316">
            <a:extLst>
              <a:ext uri="{FF2B5EF4-FFF2-40B4-BE49-F238E27FC236}">
                <a16:creationId xmlns:a16="http://schemas.microsoft.com/office/drawing/2014/main" id="{8826FA42-B757-F1E6-D66B-70675C8B7BCC}"/>
              </a:ext>
            </a:extLst>
          </p:cNvPr>
          <p:cNvCxnSpPr>
            <a:cxnSpLocks/>
            <a:stCxn id="427" idx="2"/>
            <a:endCxn id="415" idx="2"/>
          </p:cNvCxnSpPr>
          <p:nvPr/>
        </p:nvCxnSpPr>
        <p:spPr>
          <a:xfrm rot="5400000">
            <a:off x="452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Verbindingslijn: gekromd 316">
            <a:extLst>
              <a:ext uri="{FF2B5EF4-FFF2-40B4-BE49-F238E27FC236}">
                <a16:creationId xmlns:a16="http://schemas.microsoft.com/office/drawing/2014/main" id="{DD9074C7-9A0A-D9E9-98B1-A69C66208171}"/>
              </a:ext>
            </a:extLst>
          </p:cNvPr>
          <p:cNvCxnSpPr>
            <a:cxnSpLocks/>
            <a:stCxn id="422" idx="2"/>
            <a:endCxn id="396" idx="2"/>
          </p:cNvCxnSpPr>
          <p:nvPr/>
        </p:nvCxnSpPr>
        <p:spPr>
          <a:xfrm rot="5400000">
            <a:off x="380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Verbindingslijn: gekromd 316">
            <a:extLst>
              <a:ext uri="{FF2B5EF4-FFF2-40B4-BE49-F238E27FC236}">
                <a16:creationId xmlns:a16="http://schemas.microsoft.com/office/drawing/2014/main" id="{6007BD84-D174-97F4-EE7B-12CF6C24F9DF}"/>
              </a:ext>
            </a:extLst>
          </p:cNvPr>
          <p:cNvCxnSpPr>
            <a:cxnSpLocks/>
            <a:stCxn id="398" idx="2"/>
            <a:endCxn id="400" idx="2"/>
          </p:cNvCxnSpPr>
          <p:nvPr/>
        </p:nvCxnSpPr>
        <p:spPr>
          <a:xfrm rot="5400000">
            <a:off x="272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hthoek 323">
            <a:extLst>
              <a:ext uri="{FF2B5EF4-FFF2-40B4-BE49-F238E27FC236}">
                <a16:creationId xmlns:a16="http://schemas.microsoft.com/office/drawing/2014/main" id="{7BA304F1-9879-AEBC-832A-F587F785790A}"/>
              </a:ext>
            </a:extLst>
          </p:cNvPr>
          <p:cNvSpPr/>
          <p:nvPr/>
        </p:nvSpPr>
        <p:spPr>
          <a:xfrm>
            <a:off x="866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2" name="Rechthoek 303">
            <a:extLst>
              <a:ext uri="{FF2B5EF4-FFF2-40B4-BE49-F238E27FC236}">
                <a16:creationId xmlns:a16="http://schemas.microsoft.com/office/drawing/2014/main" id="{89627747-F5D8-DF75-287A-7621AB3F155C}"/>
              </a:ext>
            </a:extLst>
          </p:cNvPr>
          <p:cNvSpPr/>
          <p:nvPr/>
        </p:nvSpPr>
        <p:spPr>
          <a:xfrm>
            <a:off x="870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3" name="Rechthoek 303">
            <a:extLst>
              <a:ext uri="{FF2B5EF4-FFF2-40B4-BE49-F238E27FC236}">
                <a16:creationId xmlns:a16="http://schemas.microsoft.com/office/drawing/2014/main" id="{B23BD45B-819A-CC60-3F9E-7E16FE1DF585}"/>
              </a:ext>
            </a:extLst>
          </p:cNvPr>
          <p:cNvSpPr/>
          <p:nvPr/>
        </p:nvSpPr>
        <p:spPr>
          <a:xfrm>
            <a:off x="888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4EE18F3F-ED48-3CDF-2A6A-F2191E0A1C7F}"/>
              </a:ext>
            </a:extLst>
          </p:cNvPr>
          <p:cNvGrpSpPr/>
          <p:nvPr/>
        </p:nvGrpSpPr>
        <p:grpSpPr>
          <a:xfrm>
            <a:off x="7221000" y="4104001"/>
            <a:ext cx="630000" cy="360000"/>
            <a:chOff x="2541000" y="2664000"/>
            <a:chExt cx="630000" cy="360000"/>
          </a:xfrm>
        </p:grpSpPr>
        <p:sp>
          <p:nvSpPr>
            <p:cNvPr id="465" name="Rechthoek 302">
              <a:extLst>
                <a:ext uri="{FF2B5EF4-FFF2-40B4-BE49-F238E27FC236}">
                  <a16:creationId xmlns:a16="http://schemas.microsoft.com/office/drawing/2014/main" id="{E4246414-0DD0-4354-CAE1-449376E491A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6" name="Ovaal 304">
              <a:extLst>
                <a:ext uri="{FF2B5EF4-FFF2-40B4-BE49-F238E27FC236}">
                  <a16:creationId xmlns:a16="http://schemas.microsoft.com/office/drawing/2014/main" id="{BCB79EA8-51EB-875A-61C9-FBDF40987A0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al 832">
              <a:extLst>
                <a:ext uri="{FF2B5EF4-FFF2-40B4-BE49-F238E27FC236}">
                  <a16:creationId xmlns:a16="http://schemas.microsoft.com/office/drawing/2014/main" id="{D87148B6-2EBB-4BFC-F045-A4D740B5CFC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8" name="Rechthoek 303">
            <a:extLst>
              <a:ext uri="{FF2B5EF4-FFF2-40B4-BE49-F238E27FC236}">
                <a16:creationId xmlns:a16="http://schemas.microsoft.com/office/drawing/2014/main" id="{A69C5302-EB4D-9D7C-C5EF-BFAC32CE7019}"/>
              </a:ext>
            </a:extLst>
          </p:cNvPr>
          <p:cNvSpPr/>
          <p:nvPr/>
        </p:nvSpPr>
        <p:spPr>
          <a:xfrm>
            <a:off x="74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D8346621-0952-7597-F883-B36A4F09B53B}"/>
              </a:ext>
            </a:extLst>
          </p:cNvPr>
          <p:cNvCxnSpPr>
            <a:cxnSpLocks/>
            <a:stCxn id="448" idx="0"/>
            <a:endCxn id="465" idx="0"/>
          </p:cNvCxnSpPr>
          <p:nvPr/>
        </p:nvCxnSpPr>
        <p:spPr>
          <a:xfrm rot="5400000" flipH="1" flipV="1">
            <a:off x="726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Verbindingslijn: gekromd 316">
            <a:extLst>
              <a:ext uri="{FF2B5EF4-FFF2-40B4-BE49-F238E27FC236}">
                <a16:creationId xmlns:a16="http://schemas.microsoft.com/office/drawing/2014/main" id="{2A16F84F-B38B-29D0-DD0A-1C4026D19233}"/>
              </a:ext>
            </a:extLst>
          </p:cNvPr>
          <p:cNvCxnSpPr>
            <a:cxnSpLocks/>
            <a:stCxn id="467" idx="2"/>
            <a:endCxn id="447" idx="2"/>
          </p:cNvCxnSpPr>
          <p:nvPr/>
        </p:nvCxnSpPr>
        <p:spPr>
          <a:xfrm rot="5400000">
            <a:off x="704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hthoek 323">
            <a:extLst>
              <a:ext uri="{FF2B5EF4-FFF2-40B4-BE49-F238E27FC236}">
                <a16:creationId xmlns:a16="http://schemas.microsoft.com/office/drawing/2014/main" id="{ACD28EFC-E836-0C5F-3278-EFCA88761A75}"/>
              </a:ext>
            </a:extLst>
          </p:cNvPr>
          <p:cNvSpPr/>
          <p:nvPr/>
        </p:nvSpPr>
        <p:spPr>
          <a:xfrm>
            <a:off x="866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5" name="Rechthoek 303">
            <a:extLst>
              <a:ext uri="{FF2B5EF4-FFF2-40B4-BE49-F238E27FC236}">
                <a16:creationId xmlns:a16="http://schemas.microsoft.com/office/drawing/2014/main" id="{0DC196E8-8971-6D78-807A-2080000902C4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6" name="Rechthoek 303">
            <a:extLst>
              <a:ext uri="{FF2B5EF4-FFF2-40B4-BE49-F238E27FC236}">
                <a16:creationId xmlns:a16="http://schemas.microsoft.com/office/drawing/2014/main" id="{52727C48-A943-544D-FBD5-B653AD0A4253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</p:spTree>
    <p:extLst>
      <p:ext uri="{BB962C8B-B14F-4D97-AF65-F5344CB8AC3E}">
        <p14:creationId xmlns:p14="http://schemas.microsoft.com/office/powerpoint/2010/main" val="195193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227FC-667B-1E1D-7E36-9BFAED4D55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CD33-6ED3-0476-1311-D3DD8D1434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3DC6-55E4-EF22-BC37-EDEDA908B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3F489-A927-F52E-9CC2-C281D3A0DB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5E005-EF37-B940-2BEC-F09A5BDE68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Free index 7, coalescing to the right with index 0. Index 0 becomes a larger free block, with index 7 being added to the idle list.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4269E5-71B4-DF6F-BBCC-296C1E29A5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BE"/>
              <a:t>Free index 2, coalescing to the left with index 1 and to the right with index 3. Index 3 becomes the free block, with index 1 and 2 added to the idle list.</a:t>
            </a:r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E5CA18-5011-4C10-249D-3855E47A56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BE" dirty="0"/>
              <a:t>Free index 4, coalescing to the left with index 3 and to teh right with index 5. Index 5 becomes a larger free block, with index 3 and 4 added to the idle list.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811320-0C77-5E2D-072F-5EA1C6AA1F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Free index 6, coalescing to the left with index 5 and to right with index 0. Index 0 becomes the only remaining free block and all remaining indexes are on the idle list.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901ECB0-86AC-5A5F-6F0D-3B6FE807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3 – Coalesce when freeing memory</a:t>
            </a:r>
            <a:endParaRPr lang="nl-BE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104ACD-DDF7-01D2-54BF-113758F5742B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88" name="Rechthoek 302">
              <a:extLst>
                <a:ext uri="{FF2B5EF4-FFF2-40B4-BE49-F238E27FC236}">
                  <a16:creationId xmlns:a16="http://schemas.microsoft.com/office/drawing/2014/main" id="{10FFE26B-D156-CAC1-5B89-4B60E9854C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Ovaal 304">
              <a:extLst>
                <a:ext uri="{FF2B5EF4-FFF2-40B4-BE49-F238E27FC236}">
                  <a16:creationId xmlns:a16="http://schemas.microsoft.com/office/drawing/2014/main" id="{872A963C-5856-4671-C969-CF72FD2712E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al 832">
              <a:extLst>
                <a:ext uri="{FF2B5EF4-FFF2-40B4-BE49-F238E27FC236}">
                  <a16:creationId xmlns:a16="http://schemas.microsoft.com/office/drawing/2014/main" id="{C1EA00A7-1475-171C-FC89-2928D148AC4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hthoek 303">
            <a:extLst>
              <a:ext uri="{FF2B5EF4-FFF2-40B4-BE49-F238E27FC236}">
                <a16:creationId xmlns:a16="http://schemas.microsoft.com/office/drawing/2014/main" id="{BAA5E958-8B48-5719-6B46-EBF32BF7EF86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" name="Rechthoek 323">
            <a:extLst>
              <a:ext uri="{FF2B5EF4-FFF2-40B4-BE49-F238E27FC236}">
                <a16:creationId xmlns:a16="http://schemas.microsoft.com/office/drawing/2014/main" id="{FDE7077F-BA33-4730-B570-0B6E911A6705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Rechthoek 303">
            <a:extLst>
              <a:ext uri="{FF2B5EF4-FFF2-40B4-BE49-F238E27FC236}">
                <a16:creationId xmlns:a16="http://schemas.microsoft.com/office/drawing/2014/main" id="{16B57544-8335-CA8B-54D2-069A1515FE5D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0" name="Rechthoek 303">
            <a:extLst>
              <a:ext uri="{FF2B5EF4-FFF2-40B4-BE49-F238E27FC236}">
                <a16:creationId xmlns:a16="http://schemas.microsoft.com/office/drawing/2014/main" id="{A33BD3E5-B9D1-07B0-AE27-844AD3B04FF9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" name="Rechthoek 323">
            <a:extLst>
              <a:ext uri="{FF2B5EF4-FFF2-40B4-BE49-F238E27FC236}">
                <a16:creationId xmlns:a16="http://schemas.microsoft.com/office/drawing/2014/main" id="{0193D928-2132-303A-9C7B-7245B077D1FA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Rechthoek 303">
            <a:extLst>
              <a:ext uri="{FF2B5EF4-FFF2-40B4-BE49-F238E27FC236}">
                <a16:creationId xmlns:a16="http://schemas.microsoft.com/office/drawing/2014/main" id="{060E326A-932F-810B-D1E5-3A8ED131CE45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" name="Rechthoek 303">
            <a:extLst>
              <a:ext uri="{FF2B5EF4-FFF2-40B4-BE49-F238E27FC236}">
                <a16:creationId xmlns:a16="http://schemas.microsoft.com/office/drawing/2014/main" id="{36A746DA-BB2E-FAAB-C6B2-4C4E4D1FD877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BC1FB55-4048-4DA0-D903-9AB4CE4FEDE1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87A80C96-0B07-C8F7-07FD-760D3E9BE9F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4E340206-49F6-9F0E-9CC8-95D27E74DE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45A7D9F6-25E6-60C3-9EDC-4674C2C7155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20B71796-520B-4EDB-3C6D-0354D89D2221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BE35A03-CD2F-A0C0-C377-791022DDA1A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C0822DCA-CCC3-D115-771D-3F5630D18EB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08B6C9A3-6A24-9838-AF2D-1D8F30A36B0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21A6FDC1-0982-9583-94F4-BBE4F80FC40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EDBF1A34-0B36-2826-F577-9B79EBD94840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6521FDA-3E65-1E1E-F60B-F380E9648390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17" name="Rechthoek 302">
              <a:extLst>
                <a:ext uri="{FF2B5EF4-FFF2-40B4-BE49-F238E27FC236}">
                  <a16:creationId xmlns:a16="http://schemas.microsoft.com/office/drawing/2014/main" id="{04D623BF-11E2-540A-F846-CF491C5D51C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8" name="Ovaal 304">
              <a:extLst>
                <a:ext uri="{FF2B5EF4-FFF2-40B4-BE49-F238E27FC236}">
                  <a16:creationId xmlns:a16="http://schemas.microsoft.com/office/drawing/2014/main" id="{8BC0EA63-0715-9587-3853-0A2262CDD80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al 832">
              <a:extLst>
                <a:ext uri="{FF2B5EF4-FFF2-40B4-BE49-F238E27FC236}">
                  <a16:creationId xmlns:a16="http://schemas.microsoft.com/office/drawing/2014/main" id="{A5DB6B10-B615-02C4-457B-63943A977F4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303">
            <a:extLst>
              <a:ext uri="{FF2B5EF4-FFF2-40B4-BE49-F238E27FC236}">
                <a16:creationId xmlns:a16="http://schemas.microsoft.com/office/drawing/2014/main" id="{0E3C3F64-6710-BD59-7D1D-1021EBC46E8F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252C49-E0B7-B047-9B48-E08C6B61C0BC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22" name="Rechthoek 302">
              <a:extLst>
                <a:ext uri="{FF2B5EF4-FFF2-40B4-BE49-F238E27FC236}">
                  <a16:creationId xmlns:a16="http://schemas.microsoft.com/office/drawing/2014/main" id="{7A19EDA5-68FA-7497-5A3E-C6722F9E89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3" name="Ovaal 304">
              <a:extLst>
                <a:ext uri="{FF2B5EF4-FFF2-40B4-BE49-F238E27FC236}">
                  <a16:creationId xmlns:a16="http://schemas.microsoft.com/office/drawing/2014/main" id="{964B1343-C013-5C5B-C98F-D4082EDC124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al 832">
              <a:extLst>
                <a:ext uri="{FF2B5EF4-FFF2-40B4-BE49-F238E27FC236}">
                  <a16:creationId xmlns:a16="http://schemas.microsoft.com/office/drawing/2014/main" id="{2D9D7739-7F9F-490F-CDA4-7C1A51A1179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hthoek 303">
            <a:extLst>
              <a:ext uri="{FF2B5EF4-FFF2-40B4-BE49-F238E27FC236}">
                <a16:creationId xmlns:a16="http://schemas.microsoft.com/office/drawing/2014/main" id="{5674CCDD-1FB2-AB14-18B7-B6983E6D656F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6" name="Rechthoek 323">
            <a:extLst>
              <a:ext uri="{FF2B5EF4-FFF2-40B4-BE49-F238E27FC236}">
                <a16:creationId xmlns:a16="http://schemas.microsoft.com/office/drawing/2014/main" id="{1490BFAE-1242-9D3F-457B-37A16A0CE06C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Rechthoek 323">
            <a:extLst>
              <a:ext uri="{FF2B5EF4-FFF2-40B4-BE49-F238E27FC236}">
                <a16:creationId xmlns:a16="http://schemas.microsoft.com/office/drawing/2014/main" id="{474754BB-1C2B-0BAE-4B2B-F9B1B4472E97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CE011B93-CD28-874D-1184-4FCF1C59022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7BA8BD3C-46F3-72A6-E4D3-3DAF4BE59E68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766D435D-B858-05A8-22A7-92A6BA4F137C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428E364B-6DC1-0C5B-C5E5-06881BE17E61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6BAC02F3-66BD-64AC-5117-E7030364BC60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20735A92-25D7-1242-DCB3-3739EE61110D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4" name="Rechthoek 303">
            <a:extLst>
              <a:ext uri="{FF2B5EF4-FFF2-40B4-BE49-F238E27FC236}">
                <a16:creationId xmlns:a16="http://schemas.microsoft.com/office/drawing/2014/main" id="{C39447F5-FB0C-EECC-E75A-AF661102F759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BB6DE150-7AC4-D2A5-3FE1-D3ACF4DAE875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80B9777C-99ED-FA75-5418-20B4DD613E22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7" name="Rechthoek 303">
            <a:extLst>
              <a:ext uri="{FF2B5EF4-FFF2-40B4-BE49-F238E27FC236}">
                <a16:creationId xmlns:a16="http://schemas.microsoft.com/office/drawing/2014/main" id="{F8E8AFD4-D378-6040-A837-8E044F14DD46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495551B-DF44-99BE-FB11-756971E9BA0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39" name="Rechthoek 302">
              <a:extLst>
                <a:ext uri="{FF2B5EF4-FFF2-40B4-BE49-F238E27FC236}">
                  <a16:creationId xmlns:a16="http://schemas.microsoft.com/office/drawing/2014/main" id="{38DF3648-433B-7698-2A5F-E23D40778C3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Ovaal 304">
              <a:extLst>
                <a:ext uri="{FF2B5EF4-FFF2-40B4-BE49-F238E27FC236}">
                  <a16:creationId xmlns:a16="http://schemas.microsoft.com/office/drawing/2014/main" id="{D8C167FF-A894-9217-5113-05BDFE24DDD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al 832">
              <a:extLst>
                <a:ext uri="{FF2B5EF4-FFF2-40B4-BE49-F238E27FC236}">
                  <a16:creationId xmlns:a16="http://schemas.microsoft.com/office/drawing/2014/main" id="{1D57774B-285A-20AF-369A-1B7B62E3482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hthoek 303">
            <a:extLst>
              <a:ext uri="{FF2B5EF4-FFF2-40B4-BE49-F238E27FC236}">
                <a16:creationId xmlns:a16="http://schemas.microsoft.com/office/drawing/2014/main" id="{1288CCC4-A50C-56E2-1605-02E7CD6CAD00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44" name="Verbindingslijn: gekromd 316">
            <a:extLst>
              <a:ext uri="{FF2B5EF4-FFF2-40B4-BE49-F238E27FC236}">
                <a16:creationId xmlns:a16="http://schemas.microsoft.com/office/drawing/2014/main" id="{1605A3E5-C12E-5C6E-137A-46D233882B51}"/>
              </a:ext>
            </a:extLst>
          </p:cNvPr>
          <p:cNvCxnSpPr>
            <a:cxnSpLocks/>
            <a:stCxn id="108" idx="0"/>
            <a:endCxn id="117" idx="0"/>
          </p:cNvCxnSpPr>
          <p:nvPr/>
        </p:nvCxnSpPr>
        <p:spPr>
          <a:xfrm rot="5400000" flipH="1" flipV="1">
            <a:off x="474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ingslijn: gekromd 316">
            <a:extLst>
              <a:ext uri="{FF2B5EF4-FFF2-40B4-BE49-F238E27FC236}">
                <a16:creationId xmlns:a16="http://schemas.microsoft.com/office/drawing/2014/main" id="{CF7F1873-AF2C-A15E-F6F1-8CD486F494FB}"/>
              </a:ext>
            </a:extLst>
          </p:cNvPr>
          <p:cNvCxnSpPr>
            <a:cxnSpLocks/>
            <a:stCxn id="487" idx="0"/>
            <a:endCxn id="88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Verbindingslijn: gekromd 316">
            <a:extLst>
              <a:ext uri="{FF2B5EF4-FFF2-40B4-BE49-F238E27FC236}">
                <a16:creationId xmlns:a16="http://schemas.microsoft.com/office/drawing/2014/main" id="{6F8382A7-49E4-456F-553F-93B2AC0A50E5}"/>
              </a:ext>
            </a:extLst>
          </p:cNvPr>
          <p:cNvCxnSpPr>
            <a:cxnSpLocks/>
            <a:stCxn id="113" idx="0"/>
            <a:endCxn id="122" idx="0"/>
          </p:cNvCxnSpPr>
          <p:nvPr/>
        </p:nvCxnSpPr>
        <p:spPr>
          <a:xfrm rot="5400000" flipH="1" flipV="1">
            <a:off x="546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Verbindingslijn: gekromd 316">
            <a:extLst>
              <a:ext uri="{FF2B5EF4-FFF2-40B4-BE49-F238E27FC236}">
                <a16:creationId xmlns:a16="http://schemas.microsoft.com/office/drawing/2014/main" id="{921A8C59-A405-FA05-405F-853460E0FA1E}"/>
              </a:ext>
            </a:extLst>
          </p:cNvPr>
          <p:cNvCxnSpPr>
            <a:cxnSpLocks/>
            <a:stCxn id="118" idx="0"/>
            <a:endCxn id="139" idx="0"/>
          </p:cNvCxnSpPr>
          <p:nvPr/>
        </p:nvCxnSpPr>
        <p:spPr>
          <a:xfrm rot="5400000" flipH="1" flipV="1">
            <a:off x="618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ingslijn: gekromd 316">
            <a:extLst>
              <a:ext uri="{FF2B5EF4-FFF2-40B4-BE49-F238E27FC236}">
                <a16:creationId xmlns:a16="http://schemas.microsoft.com/office/drawing/2014/main" id="{59922631-F73C-29EF-597F-1FE875B1A6E8}"/>
              </a:ext>
            </a:extLst>
          </p:cNvPr>
          <p:cNvCxnSpPr>
            <a:cxnSpLocks/>
            <a:stCxn id="141" idx="2"/>
            <a:endCxn id="117" idx="2"/>
          </p:cNvCxnSpPr>
          <p:nvPr/>
        </p:nvCxnSpPr>
        <p:spPr>
          <a:xfrm rot="5400000">
            <a:off x="596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ingslijn: gekromd 316">
            <a:extLst>
              <a:ext uri="{FF2B5EF4-FFF2-40B4-BE49-F238E27FC236}">
                <a16:creationId xmlns:a16="http://schemas.microsoft.com/office/drawing/2014/main" id="{C9031CA7-1C40-3EDA-61CB-AD34F031760F}"/>
              </a:ext>
            </a:extLst>
          </p:cNvPr>
          <p:cNvCxnSpPr>
            <a:cxnSpLocks/>
            <a:stCxn id="124" idx="2"/>
            <a:endCxn id="112" idx="2"/>
          </p:cNvCxnSpPr>
          <p:nvPr/>
        </p:nvCxnSpPr>
        <p:spPr>
          <a:xfrm rot="5400000">
            <a:off x="524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Verbindingslijn: gekromd 316">
            <a:extLst>
              <a:ext uri="{FF2B5EF4-FFF2-40B4-BE49-F238E27FC236}">
                <a16:creationId xmlns:a16="http://schemas.microsoft.com/office/drawing/2014/main" id="{201D786A-F372-0C03-6C46-730473662103}"/>
              </a:ext>
            </a:extLst>
          </p:cNvPr>
          <p:cNvCxnSpPr>
            <a:cxnSpLocks/>
            <a:stCxn id="119" idx="2"/>
            <a:endCxn id="107" idx="2"/>
          </p:cNvCxnSpPr>
          <p:nvPr/>
        </p:nvCxnSpPr>
        <p:spPr>
          <a:xfrm rot="5400000">
            <a:off x="452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Verbindingslijn: gekromd 316">
            <a:extLst>
              <a:ext uri="{FF2B5EF4-FFF2-40B4-BE49-F238E27FC236}">
                <a16:creationId xmlns:a16="http://schemas.microsoft.com/office/drawing/2014/main" id="{FADB2E0A-5C1C-EBB7-B619-C1A0AC92065D}"/>
              </a:ext>
            </a:extLst>
          </p:cNvPr>
          <p:cNvCxnSpPr>
            <a:cxnSpLocks/>
            <a:stCxn id="90" idx="2"/>
            <a:endCxn id="486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hoek 323">
            <a:extLst>
              <a:ext uri="{FF2B5EF4-FFF2-40B4-BE49-F238E27FC236}">
                <a16:creationId xmlns:a16="http://schemas.microsoft.com/office/drawing/2014/main" id="{FB4CF859-74A3-42FC-1562-5A910452066B}"/>
              </a:ext>
            </a:extLst>
          </p:cNvPr>
          <p:cNvSpPr/>
          <p:nvPr/>
        </p:nvSpPr>
        <p:spPr>
          <a:xfrm>
            <a:off x="86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4" name="Rechthoek 303">
            <a:extLst>
              <a:ext uri="{FF2B5EF4-FFF2-40B4-BE49-F238E27FC236}">
                <a16:creationId xmlns:a16="http://schemas.microsoft.com/office/drawing/2014/main" id="{A4481363-17BA-E40F-7EC4-50ADEF14866D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5" name="Rechthoek 303">
            <a:extLst>
              <a:ext uri="{FF2B5EF4-FFF2-40B4-BE49-F238E27FC236}">
                <a16:creationId xmlns:a16="http://schemas.microsoft.com/office/drawing/2014/main" id="{9308F951-0B14-2E17-9D35-E4B36F2ECD59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D2B3D14-E8CC-EDA2-8C6F-54EE914F62C9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57" name="Rechthoek 302">
              <a:extLst>
                <a:ext uri="{FF2B5EF4-FFF2-40B4-BE49-F238E27FC236}">
                  <a16:creationId xmlns:a16="http://schemas.microsoft.com/office/drawing/2014/main" id="{BACB2E41-E076-2AB3-7876-3CFCBA09843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8" name="Ovaal 304">
              <a:extLst>
                <a:ext uri="{FF2B5EF4-FFF2-40B4-BE49-F238E27FC236}">
                  <a16:creationId xmlns:a16="http://schemas.microsoft.com/office/drawing/2014/main" id="{6A5A3EC6-FA0C-1427-4E32-2C5B7F0A026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al 832">
              <a:extLst>
                <a:ext uri="{FF2B5EF4-FFF2-40B4-BE49-F238E27FC236}">
                  <a16:creationId xmlns:a16="http://schemas.microsoft.com/office/drawing/2014/main" id="{D221347D-8340-2052-58F6-345598F0205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hthoek 303">
            <a:extLst>
              <a:ext uri="{FF2B5EF4-FFF2-40B4-BE49-F238E27FC236}">
                <a16:creationId xmlns:a16="http://schemas.microsoft.com/office/drawing/2014/main" id="{6A4114E5-9D7A-FFDB-795B-F5DE62EFD34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D8CCBDF-8602-5AC2-28CB-ABE01493A452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413" name="Rechthoek 302">
              <a:extLst>
                <a:ext uri="{FF2B5EF4-FFF2-40B4-BE49-F238E27FC236}">
                  <a16:creationId xmlns:a16="http://schemas.microsoft.com/office/drawing/2014/main" id="{43DADF63-FD7E-D64E-3344-F4535A0516C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14" name="Ovaal 304">
              <a:extLst>
                <a:ext uri="{FF2B5EF4-FFF2-40B4-BE49-F238E27FC236}">
                  <a16:creationId xmlns:a16="http://schemas.microsoft.com/office/drawing/2014/main" id="{20FF7A73-1AAE-EDC3-3613-ED1653C64EF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al 832">
              <a:extLst>
                <a:ext uri="{FF2B5EF4-FFF2-40B4-BE49-F238E27FC236}">
                  <a16:creationId xmlns:a16="http://schemas.microsoft.com/office/drawing/2014/main" id="{C35503E5-1ED9-1095-FF2A-CD548447E46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1" name="Rechthoek 303">
            <a:extLst>
              <a:ext uri="{FF2B5EF4-FFF2-40B4-BE49-F238E27FC236}">
                <a16:creationId xmlns:a16="http://schemas.microsoft.com/office/drawing/2014/main" id="{FFB6A346-9455-A99C-CC5D-9726EE49785F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2" name="Rechthoek 323">
            <a:extLst>
              <a:ext uri="{FF2B5EF4-FFF2-40B4-BE49-F238E27FC236}">
                <a16:creationId xmlns:a16="http://schemas.microsoft.com/office/drawing/2014/main" id="{0E32B31F-215F-4277-C4DB-3D7D0472F4EF}"/>
              </a:ext>
            </a:extLst>
          </p:cNvPr>
          <p:cNvSpPr/>
          <p:nvPr/>
        </p:nvSpPr>
        <p:spPr>
          <a:xfrm>
            <a:off x="2181000" y="626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3" name="Rechthoek 303">
            <a:extLst>
              <a:ext uri="{FF2B5EF4-FFF2-40B4-BE49-F238E27FC236}">
                <a16:creationId xmlns:a16="http://schemas.microsoft.com/office/drawing/2014/main" id="{5F4532A3-5ED5-66D9-09F7-0F3254DF2D1E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4" name="Rechthoek 303">
            <a:extLst>
              <a:ext uri="{FF2B5EF4-FFF2-40B4-BE49-F238E27FC236}">
                <a16:creationId xmlns:a16="http://schemas.microsoft.com/office/drawing/2014/main" id="{3B12D50E-2C28-1BB7-C68C-005A1F13525E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1B000</a:t>
            </a:r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13019F55-789C-57B0-E5BB-DB43A011B190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426" name="Rechthoek 302">
              <a:extLst>
                <a:ext uri="{FF2B5EF4-FFF2-40B4-BE49-F238E27FC236}">
                  <a16:creationId xmlns:a16="http://schemas.microsoft.com/office/drawing/2014/main" id="{AC95700C-0BDD-1CCF-563E-898962213B4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7" name="Ovaal 304">
              <a:extLst>
                <a:ext uri="{FF2B5EF4-FFF2-40B4-BE49-F238E27FC236}">
                  <a16:creationId xmlns:a16="http://schemas.microsoft.com/office/drawing/2014/main" id="{BFBB3DA3-70B5-E2EC-1DF8-8230B72EE54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al 832">
              <a:extLst>
                <a:ext uri="{FF2B5EF4-FFF2-40B4-BE49-F238E27FC236}">
                  <a16:creationId xmlns:a16="http://schemas.microsoft.com/office/drawing/2014/main" id="{E18C1336-7464-6E25-4141-C62052BCA2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9" name="Rechthoek 303">
            <a:extLst>
              <a:ext uri="{FF2B5EF4-FFF2-40B4-BE49-F238E27FC236}">
                <a16:creationId xmlns:a16="http://schemas.microsoft.com/office/drawing/2014/main" id="{6CA42B2B-5BDE-95BD-2FC0-9AAA2236C0DC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34505976-0D6D-832C-22D8-A964239E67CA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431" name="Rechthoek 302">
              <a:extLst>
                <a:ext uri="{FF2B5EF4-FFF2-40B4-BE49-F238E27FC236}">
                  <a16:creationId xmlns:a16="http://schemas.microsoft.com/office/drawing/2014/main" id="{8F02A728-6DB7-6C57-5630-A4BF71BB62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2" name="Ovaal 304">
              <a:extLst>
                <a:ext uri="{FF2B5EF4-FFF2-40B4-BE49-F238E27FC236}">
                  <a16:creationId xmlns:a16="http://schemas.microsoft.com/office/drawing/2014/main" id="{35734019-E6E9-9235-10C8-7B222B229AB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al 832">
              <a:extLst>
                <a:ext uri="{FF2B5EF4-FFF2-40B4-BE49-F238E27FC236}">
                  <a16:creationId xmlns:a16="http://schemas.microsoft.com/office/drawing/2014/main" id="{A88BF146-BD7F-B16A-848F-1D0CF483BFB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4" name="Rechthoek 303">
            <a:extLst>
              <a:ext uri="{FF2B5EF4-FFF2-40B4-BE49-F238E27FC236}">
                <a16:creationId xmlns:a16="http://schemas.microsoft.com/office/drawing/2014/main" id="{6CF7F668-83E9-9185-48B8-AE961DA7400E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6897B28D-1C36-89FA-98EE-03C21E4ECE39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436" name="Rechthoek 302">
              <a:extLst>
                <a:ext uri="{FF2B5EF4-FFF2-40B4-BE49-F238E27FC236}">
                  <a16:creationId xmlns:a16="http://schemas.microsoft.com/office/drawing/2014/main" id="{A852D32F-BF47-5DDC-11F6-B3DA4AE35E7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7" name="Ovaal 304">
              <a:extLst>
                <a:ext uri="{FF2B5EF4-FFF2-40B4-BE49-F238E27FC236}">
                  <a16:creationId xmlns:a16="http://schemas.microsoft.com/office/drawing/2014/main" id="{C7049655-1B6A-A4EC-7952-C682E9AFD47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al 832">
              <a:extLst>
                <a:ext uri="{FF2B5EF4-FFF2-40B4-BE49-F238E27FC236}">
                  <a16:creationId xmlns:a16="http://schemas.microsoft.com/office/drawing/2014/main" id="{B9E902B1-E754-B508-09C8-EF934BC20F3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9" name="Rechthoek 303">
            <a:extLst>
              <a:ext uri="{FF2B5EF4-FFF2-40B4-BE49-F238E27FC236}">
                <a16:creationId xmlns:a16="http://schemas.microsoft.com/office/drawing/2014/main" id="{77129E2E-8214-8B40-4AC8-35E65E08E328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6C708FC0-E950-6F8A-F1F3-42CD673BF923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441" name="Rechthoek 302">
              <a:extLst>
                <a:ext uri="{FF2B5EF4-FFF2-40B4-BE49-F238E27FC236}">
                  <a16:creationId xmlns:a16="http://schemas.microsoft.com/office/drawing/2014/main" id="{A691529F-5088-3BA1-F592-1CAB99DBBD2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2" name="Ovaal 304">
              <a:extLst>
                <a:ext uri="{FF2B5EF4-FFF2-40B4-BE49-F238E27FC236}">
                  <a16:creationId xmlns:a16="http://schemas.microsoft.com/office/drawing/2014/main" id="{2C8E25F0-C005-599C-99E0-13C1DE081B8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al 832">
              <a:extLst>
                <a:ext uri="{FF2B5EF4-FFF2-40B4-BE49-F238E27FC236}">
                  <a16:creationId xmlns:a16="http://schemas.microsoft.com/office/drawing/2014/main" id="{E826F5DD-09C3-2295-EE66-EEB09804378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4" name="Rechthoek 303">
            <a:extLst>
              <a:ext uri="{FF2B5EF4-FFF2-40B4-BE49-F238E27FC236}">
                <a16:creationId xmlns:a16="http://schemas.microsoft.com/office/drawing/2014/main" id="{138A309D-600B-EBDD-B7F4-3C8874AB6DF3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B1D9D0B3-B8D3-06A7-5391-71ED0BB6A4A0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449" name="Rechthoek 302">
              <a:extLst>
                <a:ext uri="{FF2B5EF4-FFF2-40B4-BE49-F238E27FC236}">
                  <a16:creationId xmlns:a16="http://schemas.microsoft.com/office/drawing/2014/main" id="{25E3B133-B584-2911-33C2-E7A1145B71B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0" name="Ovaal 304">
              <a:extLst>
                <a:ext uri="{FF2B5EF4-FFF2-40B4-BE49-F238E27FC236}">
                  <a16:creationId xmlns:a16="http://schemas.microsoft.com/office/drawing/2014/main" id="{8417B7F6-EC71-3B8C-7FA2-11C88F6F7DA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al 832">
              <a:extLst>
                <a:ext uri="{FF2B5EF4-FFF2-40B4-BE49-F238E27FC236}">
                  <a16:creationId xmlns:a16="http://schemas.microsoft.com/office/drawing/2014/main" id="{118F3369-C174-A723-A90B-0BA6AD5868E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2" name="Rechthoek 303">
            <a:extLst>
              <a:ext uri="{FF2B5EF4-FFF2-40B4-BE49-F238E27FC236}">
                <a16:creationId xmlns:a16="http://schemas.microsoft.com/office/drawing/2014/main" id="{BCA4B5DA-D844-CD7B-FB42-1FE1BEDCA74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0C5CADF4-7CB5-2B5E-E729-17650FA66FAC}"/>
              </a:ext>
            </a:extLst>
          </p:cNvPr>
          <p:cNvGrpSpPr/>
          <p:nvPr/>
        </p:nvGrpSpPr>
        <p:grpSpPr>
          <a:xfrm>
            <a:off x="7221000" y="5544000"/>
            <a:ext cx="630000" cy="360000"/>
            <a:chOff x="2541000" y="2664000"/>
            <a:chExt cx="630000" cy="360000"/>
          </a:xfrm>
        </p:grpSpPr>
        <p:sp>
          <p:nvSpPr>
            <p:cNvPr id="458" name="Rechthoek 302">
              <a:extLst>
                <a:ext uri="{FF2B5EF4-FFF2-40B4-BE49-F238E27FC236}">
                  <a16:creationId xmlns:a16="http://schemas.microsoft.com/office/drawing/2014/main" id="{68940F1A-2054-DDFF-70A7-E50776A65EC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9" name="Ovaal 304">
              <a:extLst>
                <a:ext uri="{FF2B5EF4-FFF2-40B4-BE49-F238E27FC236}">
                  <a16:creationId xmlns:a16="http://schemas.microsoft.com/office/drawing/2014/main" id="{DB7020FE-1DB1-9CB7-6611-DC77DC3276E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al 832">
              <a:extLst>
                <a:ext uri="{FF2B5EF4-FFF2-40B4-BE49-F238E27FC236}">
                  <a16:creationId xmlns:a16="http://schemas.microsoft.com/office/drawing/2014/main" id="{AEA3DB9B-ED16-70C8-2710-46A730D4C38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Rechthoek 303">
            <a:extLst>
              <a:ext uri="{FF2B5EF4-FFF2-40B4-BE49-F238E27FC236}">
                <a16:creationId xmlns:a16="http://schemas.microsoft.com/office/drawing/2014/main" id="{077EE99A-1683-2B1A-02AE-3DD9985C6BD8}"/>
              </a:ext>
            </a:extLst>
          </p:cNvPr>
          <p:cNvSpPr/>
          <p:nvPr/>
        </p:nvSpPr>
        <p:spPr>
          <a:xfrm>
            <a:off x="74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2" name="Verbindingslijn: gekromd 316">
            <a:extLst>
              <a:ext uri="{FF2B5EF4-FFF2-40B4-BE49-F238E27FC236}">
                <a16:creationId xmlns:a16="http://schemas.microsoft.com/office/drawing/2014/main" id="{966BFA27-C8C7-8BBC-4D35-DF84843CAE20}"/>
              </a:ext>
            </a:extLst>
          </p:cNvPr>
          <p:cNvCxnSpPr>
            <a:cxnSpLocks/>
            <a:stCxn id="414" idx="0"/>
            <a:endCxn id="426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Verbindingslijn: gekromd 316">
            <a:extLst>
              <a:ext uri="{FF2B5EF4-FFF2-40B4-BE49-F238E27FC236}">
                <a16:creationId xmlns:a16="http://schemas.microsoft.com/office/drawing/2014/main" id="{7279BE47-52C7-550C-58FE-909C5B464F4C}"/>
              </a:ext>
            </a:extLst>
          </p:cNvPr>
          <p:cNvCxnSpPr>
            <a:cxnSpLocks/>
            <a:stCxn id="427" idx="0"/>
            <a:endCxn id="431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Verbindingslijn: gekromd 316">
            <a:extLst>
              <a:ext uri="{FF2B5EF4-FFF2-40B4-BE49-F238E27FC236}">
                <a16:creationId xmlns:a16="http://schemas.microsoft.com/office/drawing/2014/main" id="{79017197-C2AA-957F-CAC9-D7DF2C0CF2F2}"/>
              </a:ext>
            </a:extLst>
          </p:cNvPr>
          <p:cNvCxnSpPr>
            <a:cxnSpLocks/>
            <a:stCxn id="433" idx="2"/>
            <a:endCxn id="426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Verbindingslijn: gekromd 316">
            <a:extLst>
              <a:ext uri="{FF2B5EF4-FFF2-40B4-BE49-F238E27FC236}">
                <a16:creationId xmlns:a16="http://schemas.microsoft.com/office/drawing/2014/main" id="{4A1B0A72-78BB-2149-D76B-A41F84D4825B}"/>
              </a:ext>
            </a:extLst>
          </p:cNvPr>
          <p:cNvCxnSpPr>
            <a:cxnSpLocks/>
            <a:stCxn id="428" idx="2"/>
            <a:endCxn id="413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Verbindingslijn: gekromd 316">
            <a:extLst>
              <a:ext uri="{FF2B5EF4-FFF2-40B4-BE49-F238E27FC236}">
                <a16:creationId xmlns:a16="http://schemas.microsoft.com/office/drawing/2014/main" id="{5BB63B83-C4FB-E164-2454-0F8E76972A2F}"/>
              </a:ext>
            </a:extLst>
          </p:cNvPr>
          <p:cNvCxnSpPr>
            <a:cxnSpLocks/>
            <a:stCxn id="432" idx="0"/>
            <a:endCxn id="436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Verbindingslijn: gekromd 316">
            <a:extLst>
              <a:ext uri="{FF2B5EF4-FFF2-40B4-BE49-F238E27FC236}">
                <a16:creationId xmlns:a16="http://schemas.microsoft.com/office/drawing/2014/main" id="{D3573ADF-8FBC-0E34-9F56-717E55271CA0}"/>
              </a:ext>
            </a:extLst>
          </p:cNvPr>
          <p:cNvCxnSpPr>
            <a:cxnSpLocks/>
            <a:stCxn id="437" idx="0"/>
            <a:endCxn id="441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Verbindingslijn: gekromd 316">
            <a:extLst>
              <a:ext uri="{FF2B5EF4-FFF2-40B4-BE49-F238E27FC236}">
                <a16:creationId xmlns:a16="http://schemas.microsoft.com/office/drawing/2014/main" id="{FA54015C-358A-2BCA-6320-95AEA5151F44}"/>
              </a:ext>
            </a:extLst>
          </p:cNvPr>
          <p:cNvCxnSpPr>
            <a:cxnSpLocks/>
            <a:stCxn id="443" idx="2"/>
            <a:endCxn id="436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E351CE3B-C8F2-712A-89F4-CC6B397B487B}"/>
              </a:ext>
            </a:extLst>
          </p:cNvPr>
          <p:cNvCxnSpPr>
            <a:cxnSpLocks/>
            <a:stCxn id="438" idx="2"/>
            <a:endCxn id="431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Verbindingslijn: gekromd 316">
            <a:extLst>
              <a:ext uri="{FF2B5EF4-FFF2-40B4-BE49-F238E27FC236}">
                <a16:creationId xmlns:a16="http://schemas.microsoft.com/office/drawing/2014/main" id="{4F75B3B8-C546-58E2-BA21-96A67667A8DD}"/>
              </a:ext>
            </a:extLst>
          </p:cNvPr>
          <p:cNvCxnSpPr>
            <a:cxnSpLocks/>
            <a:stCxn id="442" idx="0"/>
            <a:endCxn id="449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Verbindingslijn: gekromd 316">
            <a:extLst>
              <a:ext uri="{FF2B5EF4-FFF2-40B4-BE49-F238E27FC236}">
                <a16:creationId xmlns:a16="http://schemas.microsoft.com/office/drawing/2014/main" id="{5E4E4402-FC3E-1ECC-634B-B16A7D7DBB54}"/>
              </a:ext>
            </a:extLst>
          </p:cNvPr>
          <p:cNvCxnSpPr>
            <a:cxnSpLocks/>
            <a:stCxn id="450" idx="0"/>
            <a:endCxn id="458" idx="0"/>
          </p:cNvCxnSpPr>
          <p:nvPr/>
        </p:nvCxnSpPr>
        <p:spPr>
          <a:xfrm rot="5400000" flipH="1" flipV="1">
            <a:off x="72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Verbindingslijn: gekromd 316">
            <a:extLst>
              <a:ext uri="{FF2B5EF4-FFF2-40B4-BE49-F238E27FC236}">
                <a16:creationId xmlns:a16="http://schemas.microsoft.com/office/drawing/2014/main" id="{A192B002-F053-28DF-ECF1-8021296FB16E}"/>
              </a:ext>
            </a:extLst>
          </p:cNvPr>
          <p:cNvCxnSpPr>
            <a:cxnSpLocks/>
            <a:stCxn id="451" idx="2"/>
            <a:endCxn id="441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Verbindingslijn: gekromd 316">
            <a:extLst>
              <a:ext uri="{FF2B5EF4-FFF2-40B4-BE49-F238E27FC236}">
                <a16:creationId xmlns:a16="http://schemas.microsoft.com/office/drawing/2014/main" id="{50947BFD-EF2A-41B6-BF0B-971220DEE87F}"/>
              </a:ext>
            </a:extLst>
          </p:cNvPr>
          <p:cNvCxnSpPr>
            <a:cxnSpLocks/>
            <a:stCxn id="460" idx="2"/>
            <a:endCxn id="449" idx="2"/>
          </p:cNvCxnSpPr>
          <p:nvPr/>
        </p:nvCxnSpPr>
        <p:spPr>
          <a:xfrm rot="5400000">
            <a:off x="70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1E4D734-DAC1-1FCC-2132-33FC04830506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486" name="Rechthoek 302">
              <a:extLst>
                <a:ext uri="{FF2B5EF4-FFF2-40B4-BE49-F238E27FC236}">
                  <a16:creationId xmlns:a16="http://schemas.microsoft.com/office/drawing/2014/main" id="{EF87455D-89AC-7E15-CF18-D1F81C67B5D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87" name="Ovaal 304">
              <a:extLst>
                <a:ext uri="{FF2B5EF4-FFF2-40B4-BE49-F238E27FC236}">
                  <a16:creationId xmlns:a16="http://schemas.microsoft.com/office/drawing/2014/main" id="{2FF0D336-94FE-73F1-8406-193D977152C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al 832">
              <a:extLst>
                <a:ext uri="{FF2B5EF4-FFF2-40B4-BE49-F238E27FC236}">
                  <a16:creationId xmlns:a16="http://schemas.microsoft.com/office/drawing/2014/main" id="{02D87667-4348-F846-C1C3-FDEEEC5A31F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Rechthoek 303">
            <a:extLst>
              <a:ext uri="{FF2B5EF4-FFF2-40B4-BE49-F238E27FC236}">
                <a16:creationId xmlns:a16="http://schemas.microsoft.com/office/drawing/2014/main" id="{490A032F-0C1B-57DB-0B67-7202B7C03648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94" name="Verbindingslijn: gekromd 316">
            <a:extLst>
              <a:ext uri="{FF2B5EF4-FFF2-40B4-BE49-F238E27FC236}">
                <a16:creationId xmlns:a16="http://schemas.microsoft.com/office/drawing/2014/main" id="{E32204FF-E81E-C93C-C4AC-20DC5DDB926A}"/>
              </a:ext>
            </a:extLst>
          </p:cNvPr>
          <p:cNvCxnSpPr>
            <a:cxnSpLocks/>
            <a:stCxn id="89" idx="0"/>
            <a:endCxn id="112" idx="0"/>
          </p:cNvCxnSpPr>
          <p:nvPr/>
        </p:nvCxnSpPr>
        <p:spPr>
          <a:xfrm rot="5400000" flipH="1" flipV="1">
            <a:off x="402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Verbindingslijn: gekromd 316">
            <a:extLst>
              <a:ext uri="{FF2B5EF4-FFF2-40B4-BE49-F238E27FC236}">
                <a16:creationId xmlns:a16="http://schemas.microsoft.com/office/drawing/2014/main" id="{2DA3FB1F-85C2-CEAB-3BA0-8422E6B5DC0A}"/>
              </a:ext>
            </a:extLst>
          </p:cNvPr>
          <p:cNvCxnSpPr>
            <a:cxnSpLocks/>
            <a:stCxn id="114" idx="2"/>
            <a:endCxn id="88" idx="2"/>
          </p:cNvCxnSpPr>
          <p:nvPr/>
        </p:nvCxnSpPr>
        <p:spPr>
          <a:xfrm rot="5400000">
            <a:off x="380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8D3608AB-8A2B-5BE5-9365-C997DE5DE10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501" name="Rechthoek 302">
              <a:extLst>
                <a:ext uri="{FF2B5EF4-FFF2-40B4-BE49-F238E27FC236}">
                  <a16:creationId xmlns:a16="http://schemas.microsoft.com/office/drawing/2014/main" id="{9512A7FA-35BC-6FE4-40B8-41F2B71B9C1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02" name="Ovaal 304">
              <a:extLst>
                <a:ext uri="{FF2B5EF4-FFF2-40B4-BE49-F238E27FC236}">
                  <a16:creationId xmlns:a16="http://schemas.microsoft.com/office/drawing/2014/main" id="{106D3D89-7238-C3FB-E455-CBD8FCE1CAF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al 832">
              <a:extLst>
                <a:ext uri="{FF2B5EF4-FFF2-40B4-BE49-F238E27FC236}">
                  <a16:creationId xmlns:a16="http://schemas.microsoft.com/office/drawing/2014/main" id="{F5DE8774-D748-7D3B-5959-58137B4A32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4" name="Rechthoek 303">
            <a:extLst>
              <a:ext uri="{FF2B5EF4-FFF2-40B4-BE49-F238E27FC236}">
                <a16:creationId xmlns:a16="http://schemas.microsoft.com/office/drawing/2014/main" id="{1B8F32C1-7D28-6671-C4A1-2AA6288DF499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006F34FA-9198-405D-77DC-BB0A47481058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512" name="Rechthoek 302">
              <a:extLst>
                <a:ext uri="{FF2B5EF4-FFF2-40B4-BE49-F238E27FC236}">
                  <a16:creationId xmlns:a16="http://schemas.microsoft.com/office/drawing/2014/main" id="{D2B2A784-FDFE-894B-831F-D2153576B75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3" name="Ovaal 304">
              <a:extLst>
                <a:ext uri="{FF2B5EF4-FFF2-40B4-BE49-F238E27FC236}">
                  <a16:creationId xmlns:a16="http://schemas.microsoft.com/office/drawing/2014/main" id="{DEC73CEE-1AC0-F72B-AAFB-34589CB6FA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al 832">
              <a:extLst>
                <a:ext uri="{FF2B5EF4-FFF2-40B4-BE49-F238E27FC236}">
                  <a16:creationId xmlns:a16="http://schemas.microsoft.com/office/drawing/2014/main" id="{4995F393-02B9-9BEB-511E-896DB72ABE2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5" name="Rechthoek 303">
            <a:extLst>
              <a:ext uri="{FF2B5EF4-FFF2-40B4-BE49-F238E27FC236}">
                <a16:creationId xmlns:a16="http://schemas.microsoft.com/office/drawing/2014/main" id="{314F9ABD-DBE6-899A-CD4D-669B52539EF9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861DF9C-CF86-AAA8-508B-F17C9F93A39A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517" name="Rechthoek 302">
              <a:extLst>
                <a:ext uri="{FF2B5EF4-FFF2-40B4-BE49-F238E27FC236}">
                  <a16:creationId xmlns:a16="http://schemas.microsoft.com/office/drawing/2014/main" id="{A401A76C-DE6C-AE5D-79F9-7FDB7239A40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8" name="Ovaal 304">
              <a:extLst>
                <a:ext uri="{FF2B5EF4-FFF2-40B4-BE49-F238E27FC236}">
                  <a16:creationId xmlns:a16="http://schemas.microsoft.com/office/drawing/2014/main" id="{37D2688C-3F84-BE79-43F7-2C83B4A658C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al 832">
              <a:extLst>
                <a:ext uri="{FF2B5EF4-FFF2-40B4-BE49-F238E27FC236}">
                  <a16:creationId xmlns:a16="http://schemas.microsoft.com/office/drawing/2014/main" id="{48AD382C-0E9B-2D63-B260-3A93E43D7F0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0" name="Rechthoek 303">
            <a:extLst>
              <a:ext uri="{FF2B5EF4-FFF2-40B4-BE49-F238E27FC236}">
                <a16:creationId xmlns:a16="http://schemas.microsoft.com/office/drawing/2014/main" id="{5ECEC2DA-690D-F780-E995-D0745540779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C7BCD419-3F3B-81D3-61E6-B0137B500DD5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522" name="Rechthoek 302">
              <a:extLst>
                <a:ext uri="{FF2B5EF4-FFF2-40B4-BE49-F238E27FC236}">
                  <a16:creationId xmlns:a16="http://schemas.microsoft.com/office/drawing/2014/main" id="{C7A2BE92-3283-4985-DCEF-6E06C4A4C8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3" name="Ovaal 304">
              <a:extLst>
                <a:ext uri="{FF2B5EF4-FFF2-40B4-BE49-F238E27FC236}">
                  <a16:creationId xmlns:a16="http://schemas.microsoft.com/office/drawing/2014/main" id="{9F3A19C4-8D2E-D85A-1C1E-2FB34A8B6D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al 832">
              <a:extLst>
                <a:ext uri="{FF2B5EF4-FFF2-40B4-BE49-F238E27FC236}">
                  <a16:creationId xmlns:a16="http://schemas.microsoft.com/office/drawing/2014/main" id="{084BCCB6-7B83-FC9E-FDCC-A1F583B442A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5" name="Rechthoek 303">
            <a:extLst>
              <a:ext uri="{FF2B5EF4-FFF2-40B4-BE49-F238E27FC236}">
                <a16:creationId xmlns:a16="http://schemas.microsoft.com/office/drawing/2014/main" id="{2B113210-E68F-1C79-B102-6A08C11E0EB4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716CC4B2-24D1-F68E-6912-84F4A9F7FAE0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527" name="Rechthoek 302">
              <a:extLst>
                <a:ext uri="{FF2B5EF4-FFF2-40B4-BE49-F238E27FC236}">
                  <a16:creationId xmlns:a16="http://schemas.microsoft.com/office/drawing/2014/main" id="{674DE1FE-3BAC-8392-EB2C-3413AB83D5E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8" name="Ovaal 304">
              <a:extLst>
                <a:ext uri="{FF2B5EF4-FFF2-40B4-BE49-F238E27FC236}">
                  <a16:creationId xmlns:a16="http://schemas.microsoft.com/office/drawing/2014/main" id="{588183B7-7780-3E8B-03D7-73B37D55FE5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al 832">
              <a:extLst>
                <a:ext uri="{FF2B5EF4-FFF2-40B4-BE49-F238E27FC236}">
                  <a16:creationId xmlns:a16="http://schemas.microsoft.com/office/drawing/2014/main" id="{D6111286-2BE0-F2B0-D182-CD7550DBB20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0" name="Rechthoek 303">
            <a:extLst>
              <a:ext uri="{FF2B5EF4-FFF2-40B4-BE49-F238E27FC236}">
                <a16:creationId xmlns:a16="http://schemas.microsoft.com/office/drawing/2014/main" id="{F597D066-8595-B200-4A0A-A89BEEC7D3F8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31" name="Rechthoek 323">
            <a:extLst>
              <a:ext uri="{FF2B5EF4-FFF2-40B4-BE49-F238E27FC236}">
                <a16:creationId xmlns:a16="http://schemas.microsoft.com/office/drawing/2014/main" id="{F17E533A-2218-D74E-FEAF-DC053F5C3064}"/>
              </a:ext>
            </a:extLst>
          </p:cNvPr>
          <p:cNvSpPr/>
          <p:nvPr/>
        </p:nvSpPr>
        <p:spPr>
          <a:xfrm>
            <a:off x="2181000" y="3384000"/>
            <a:ext cx="279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2" name="Rechthoek 323">
            <a:extLst>
              <a:ext uri="{FF2B5EF4-FFF2-40B4-BE49-F238E27FC236}">
                <a16:creationId xmlns:a16="http://schemas.microsoft.com/office/drawing/2014/main" id="{3CA3160B-26A4-ACB0-BBAD-032C86E97C76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3" name="Rechthoek 323">
            <a:extLst>
              <a:ext uri="{FF2B5EF4-FFF2-40B4-BE49-F238E27FC236}">
                <a16:creationId xmlns:a16="http://schemas.microsoft.com/office/drawing/2014/main" id="{8D23B734-2903-1DB7-BDF6-EC25D5D6FE04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4" name="Rechthoek 323">
            <a:extLst>
              <a:ext uri="{FF2B5EF4-FFF2-40B4-BE49-F238E27FC236}">
                <a16:creationId xmlns:a16="http://schemas.microsoft.com/office/drawing/2014/main" id="{44B541E5-EA7E-69BA-9039-2F3480D030BE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5" name="Rechthoek 303">
            <a:extLst>
              <a:ext uri="{FF2B5EF4-FFF2-40B4-BE49-F238E27FC236}">
                <a16:creationId xmlns:a16="http://schemas.microsoft.com/office/drawing/2014/main" id="{B6EB9072-F41D-11D6-0E9E-0B3190DE8411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6" name="Rechthoek 303">
            <a:extLst>
              <a:ext uri="{FF2B5EF4-FFF2-40B4-BE49-F238E27FC236}">
                <a16:creationId xmlns:a16="http://schemas.microsoft.com/office/drawing/2014/main" id="{2FC2771F-D98D-1EC4-1A85-85998498D6E4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00020</a:t>
            </a:r>
          </a:p>
        </p:txBody>
      </p:sp>
      <p:sp>
        <p:nvSpPr>
          <p:cNvPr id="537" name="Rechthoek 303">
            <a:extLst>
              <a:ext uri="{FF2B5EF4-FFF2-40B4-BE49-F238E27FC236}">
                <a16:creationId xmlns:a16="http://schemas.microsoft.com/office/drawing/2014/main" id="{BE42CC21-48E3-B2F9-3619-BE46A9E8C742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8" name="Rechthoek 303">
            <a:extLst>
              <a:ext uri="{FF2B5EF4-FFF2-40B4-BE49-F238E27FC236}">
                <a16:creationId xmlns:a16="http://schemas.microsoft.com/office/drawing/2014/main" id="{CFA2CD20-46E3-484F-00AB-A6EE2A987DE6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39" name="Rechthoek 303">
            <a:extLst>
              <a:ext uri="{FF2B5EF4-FFF2-40B4-BE49-F238E27FC236}">
                <a16:creationId xmlns:a16="http://schemas.microsoft.com/office/drawing/2014/main" id="{B01D25E7-1D25-9B35-4784-0C96AE5C7C0D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0" name="Rechthoek 303">
            <a:extLst>
              <a:ext uri="{FF2B5EF4-FFF2-40B4-BE49-F238E27FC236}">
                <a16:creationId xmlns:a16="http://schemas.microsoft.com/office/drawing/2014/main" id="{BC1A1ACE-022D-C933-C8D0-57DE7B736B85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41" name="Rechthoek 303">
            <a:extLst>
              <a:ext uri="{FF2B5EF4-FFF2-40B4-BE49-F238E27FC236}">
                <a16:creationId xmlns:a16="http://schemas.microsoft.com/office/drawing/2014/main" id="{69E45AFB-8BF2-A7A3-EBEA-4D9A17D92FA1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42" name="Rechthoek 303">
            <a:extLst>
              <a:ext uri="{FF2B5EF4-FFF2-40B4-BE49-F238E27FC236}">
                <a16:creationId xmlns:a16="http://schemas.microsoft.com/office/drawing/2014/main" id="{2DD354EA-1D22-13E2-E031-DC9BCCA6584C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6F07BB14-BE86-6BFC-AC8A-A48EFAA4DC96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544" name="Rechthoek 302">
              <a:extLst>
                <a:ext uri="{FF2B5EF4-FFF2-40B4-BE49-F238E27FC236}">
                  <a16:creationId xmlns:a16="http://schemas.microsoft.com/office/drawing/2014/main" id="{87CB1BB7-B374-582F-D295-297FA4BDAB8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45" name="Ovaal 304">
              <a:extLst>
                <a:ext uri="{FF2B5EF4-FFF2-40B4-BE49-F238E27FC236}">
                  <a16:creationId xmlns:a16="http://schemas.microsoft.com/office/drawing/2014/main" id="{A8F57A5D-DFCE-4B48-235E-5F368798658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al 832">
              <a:extLst>
                <a:ext uri="{FF2B5EF4-FFF2-40B4-BE49-F238E27FC236}">
                  <a16:creationId xmlns:a16="http://schemas.microsoft.com/office/drawing/2014/main" id="{8C1A8558-B4E2-09D6-0B48-AC8B71FF317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7" name="Rechthoek 303">
            <a:extLst>
              <a:ext uri="{FF2B5EF4-FFF2-40B4-BE49-F238E27FC236}">
                <a16:creationId xmlns:a16="http://schemas.microsoft.com/office/drawing/2014/main" id="{160280AB-070D-E37B-64CC-B49A033652B0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550" name="Verbindingslijn: gekromd 316">
            <a:extLst>
              <a:ext uri="{FF2B5EF4-FFF2-40B4-BE49-F238E27FC236}">
                <a16:creationId xmlns:a16="http://schemas.microsoft.com/office/drawing/2014/main" id="{9985AFE4-A60D-E3FA-D7EE-BCB954528A94}"/>
              </a:ext>
            </a:extLst>
          </p:cNvPr>
          <p:cNvCxnSpPr>
            <a:cxnSpLocks/>
            <a:stCxn id="518" idx="0"/>
            <a:endCxn id="527" idx="0"/>
          </p:cNvCxnSpPr>
          <p:nvPr/>
        </p:nvCxnSpPr>
        <p:spPr>
          <a:xfrm rot="5400000" flipH="1" flipV="1">
            <a:off x="546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Verbindingslijn: gekromd 316">
            <a:extLst>
              <a:ext uri="{FF2B5EF4-FFF2-40B4-BE49-F238E27FC236}">
                <a16:creationId xmlns:a16="http://schemas.microsoft.com/office/drawing/2014/main" id="{28DCE9F3-51DD-AC7F-DEB6-6044E1B14EC0}"/>
              </a:ext>
            </a:extLst>
          </p:cNvPr>
          <p:cNvCxnSpPr>
            <a:cxnSpLocks/>
            <a:stCxn id="523" idx="0"/>
            <a:endCxn id="544" idx="0"/>
          </p:cNvCxnSpPr>
          <p:nvPr/>
        </p:nvCxnSpPr>
        <p:spPr>
          <a:xfrm rot="5400000" flipH="1" flipV="1">
            <a:off x="618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Verbindingslijn: gekromd 316">
            <a:extLst>
              <a:ext uri="{FF2B5EF4-FFF2-40B4-BE49-F238E27FC236}">
                <a16:creationId xmlns:a16="http://schemas.microsoft.com/office/drawing/2014/main" id="{6F5C0231-5F0B-0375-CF1F-EC9C6C848010}"/>
              </a:ext>
            </a:extLst>
          </p:cNvPr>
          <p:cNvCxnSpPr>
            <a:cxnSpLocks/>
            <a:stCxn id="546" idx="2"/>
            <a:endCxn id="522" idx="2"/>
          </p:cNvCxnSpPr>
          <p:nvPr/>
        </p:nvCxnSpPr>
        <p:spPr>
          <a:xfrm rot="5400000">
            <a:off x="596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Verbindingslijn: gekromd 316">
            <a:extLst>
              <a:ext uri="{FF2B5EF4-FFF2-40B4-BE49-F238E27FC236}">
                <a16:creationId xmlns:a16="http://schemas.microsoft.com/office/drawing/2014/main" id="{3F6C425F-265B-292A-230C-460CC72737DC}"/>
              </a:ext>
            </a:extLst>
          </p:cNvPr>
          <p:cNvCxnSpPr>
            <a:cxnSpLocks/>
            <a:stCxn id="529" idx="2"/>
            <a:endCxn id="517" idx="2"/>
          </p:cNvCxnSpPr>
          <p:nvPr/>
        </p:nvCxnSpPr>
        <p:spPr>
          <a:xfrm rot="5400000">
            <a:off x="524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Rechthoek 323">
            <a:extLst>
              <a:ext uri="{FF2B5EF4-FFF2-40B4-BE49-F238E27FC236}">
                <a16:creationId xmlns:a16="http://schemas.microsoft.com/office/drawing/2014/main" id="{59337DC4-023E-8C68-C67D-6D2DD9EA879D}"/>
              </a:ext>
            </a:extLst>
          </p:cNvPr>
          <p:cNvSpPr/>
          <p:nvPr/>
        </p:nvSpPr>
        <p:spPr>
          <a:xfrm>
            <a:off x="86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7" name="Rechthoek 303">
            <a:extLst>
              <a:ext uri="{FF2B5EF4-FFF2-40B4-BE49-F238E27FC236}">
                <a16:creationId xmlns:a16="http://schemas.microsoft.com/office/drawing/2014/main" id="{D6D30BD6-BCDA-12A5-F5C3-1B3FEA85506E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8" name="Rechthoek 303">
            <a:extLst>
              <a:ext uri="{FF2B5EF4-FFF2-40B4-BE49-F238E27FC236}">
                <a16:creationId xmlns:a16="http://schemas.microsoft.com/office/drawing/2014/main" id="{25A7AA43-64EB-930E-B949-115BC4E97C9D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962F091A-37A7-F7B2-76B9-14E8A4E71A03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560" name="Rechthoek 302">
              <a:extLst>
                <a:ext uri="{FF2B5EF4-FFF2-40B4-BE49-F238E27FC236}">
                  <a16:creationId xmlns:a16="http://schemas.microsoft.com/office/drawing/2014/main" id="{B663A37B-B22D-AFD5-2CBE-E2ECB1C55A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1" name="Ovaal 304">
              <a:extLst>
                <a:ext uri="{FF2B5EF4-FFF2-40B4-BE49-F238E27FC236}">
                  <a16:creationId xmlns:a16="http://schemas.microsoft.com/office/drawing/2014/main" id="{A534F056-2BFE-AB9F-9575-48E184948B2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al 832">
              <a:extLst>
                <a:ext uri="{FF2B5EF4-FFF2-40B4-BE49-F238E27FC236}">
                  <a16:creationId xmlns:a16="http://schemas.microsoft.com/office/drawing/2014/main" id="{DB4B288A-407C-E4DA-C161-1AE5E0CC6D9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3" name="Rechthoek 303">
            <a:extLst>
              <a:ext uri="{FF2B5EF4-FFF2-40B4-BE49-F238E27FC236}">
                <a16:creationId xmlns:a16="http://schemas.microsoft.com/office/drawing/2014/main" id="{B055ABA7-1C1C-1BF2-4040-2F61772F00C5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441B137C-6DDF-9F06-68F9-AE44B3A438EE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565" name="Rechthoek 302">
              <a:extLst>
                <a:ext uri="{FF2B5EF4-FFF2-40B4-BE49-F238E27FC236}">
                  <a16:creationId xmlns:a16="http://schemas.microsoft.com/office/drawing/2014/main" id="{E674C862-2AD5-6D22-272F-B1238EB89A0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6" name="Ovaal 304">
              <a:extLst>
                <a:ext uri="{FF2B5EF4-FFF2-40B4-BE49-F238E27FC236}">
                  <a16:creationId xmlns:a16="http://schemas.microsoft.com/office/drawing/2014/main" id="{2A5F04BA-F213-6465-979C-3290FF27251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al 832">
              <a:extLst>
                <a:ext uri="{FF2B5EF4-FFF2-40B4-BE49-F238E27FC236}">
                  <a16:creationId xmlns:a16="http://schemas.microsoft.com/office/drawing/2014/main" id="{3347D55B-D189-F523-1D44-C3C6B6BD4E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8" name="Rechthoek 303">
            <a:extLst>
              <a:ext uri="{FF2B5EF4-FFF2-40B4-BE49-F238E27FC236}">
                <a16:creationId xmlns:a16="http://schemas.microsoft.com/office/drawing/2014/main" id="{E023B611-36EF-67D7-5B58-153585511094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569" name="Verbindingslijn: gekromd 316">
            <a:extLst>
              <a:ext uri="{FF2B5EF4-FFF2-40B4-BE49-F238E27FC236}">
                <a16:creationId xmlns:a16="http://schemas.microsoft.com/office/drawing/2014/main" id="{E899C2EC-6F24-ED5C-286F-3DEFE96D9BB8}"/>
              </a:ext>
            </a:extLst>
          </p:cNvPr>
          <p:cNvCxnSpPr>
            <a:cxnSpLocks/>
            <a:stCxn id="502" idx="0"/>
            <a:endCxn id="512" idx="0"/>
          </p:cNvCxnSpPr>
          <p:nvPr/>
        </p:nvCxnSpPr>
        <p:spPr>
          <a:xfrm rot="5400000" flipH="1" flipV="1">
            <a:off x="36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Verbindingslijn: gekromd 316">
            <a:extLst>
              <a:ext uri="{FF2B5EF4-FFF2-40B4-BE49-F238E27FC236}">
                <a16:creationId xmlns:a16="http://schemas.microsoft.com/office/drawing/2014/main" id="{A439A609-5437-C11B-1C1D-3AD6512971C3}"/>
              </a:ext>
            </a:extLst>
          </p:cNvPr>
          <p:cNvCxnSpPr>
            <a:cxnSpLocks/>
            <a:stCxn id="514" idx="2"/>
            <a:endCxn id="501" idx="2"/>
          </p:cNvCxnSpPr>
          <p:nvPr/>
        </p:nvCxnSpPr>
        <p:spPr>
          <a:xfrm rot="5400000">
            <a:off x="34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Verbindingslijn: gekromd 316">
            <a:extLst>
              <a:ext uri="{FF2B5EF4-FFF2-40B4-BE49-F238E27FC236}">
                <a16:creationId xmlns:a16="http://schemas.microsoft.com/office/drawing/2014/main" id="{4A835EF8-6257-7556-B4CB-5A378B52E96A}"/>
              </a:ext>
            </a:extLst>
          </p:cNvPr>
          <p:cNvCxnSpPr>
            <a:cxnSpLocks/>
            <a:stCxn id="565" idx="0"/>
            <a:endCxn id="517" idx="0"/>
          </p:cNvCxnSpPr>
          <p:nvPr/>
        </p:nvCxnSpPr>
        <p:spPr>
          <a:xfrm rot="5400000" flipH="1" flipV="1">
            <a:off x="3576000" y="1584000"/>
            <a:ext cx="12700" cy="2160000"/>
          </a:xfrm>
          <a:prstGeom prst="curvedConnector3">
            <a:avLst>
              <a:gd name="adj1" fmla="val 1800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Verbindingslijn: gekromd 316">
            <a:extLst>
              <a:ext uri="{FF2B5EF4-FFF2-40B4-BE49-F238E27FC236}">
                <a16:creationId xmlns:a16="http://schemas.microsoft.com/office/drawing/2014/main" id="{E672A5B1-67EB-C2DA-4D33-FD174465E810}"/>
              </a:ext>
            </a:extLst>
          </p:cNvPr>
          <p:cNvCxnSpPr>
            <a:cxnSpLocks/>
            <a:stCxn id="519" idx="2"/>
            <a:endCxn id="565" idx="2"/>
          </p:cNvCxnSpPr>
          <p:nvPr/>
        </p:nvCxnSpPr>
        <p:spPr>
          <a:xfrm rot="5400000">
            <a:off x="3441000" y="203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Verbindingslijn: gekromd 316">
            <a:extLst>
              <a:ext uri="{FF2B5EF4-FFF2-40B4-BE49-F238E27FC236}">
                <a16:creationId xmlns:a16="http://schemas.microsoft.com/office/drawing/2014/main" id="{8C523E04-B313-413A-1AB5-60D644F463E5}"/>
              </a:ext>
            </a:extLst>
          </p:cNvPr>
          <p:cNvCxnSpPr>
            <a:cxnSpLocks/>
            <a:stCxn id="513" idx="0"/>
            <a:endCxn id="560" idx="0"/>
          </p:cNvCxnSpPr>
          <p:nvPr/>
        </p:nvCxnSpPr>
        <p:spPr>
          <a:xfrm rot="5400000" flipH="1" flipV="1">
            <a:off x="5826000" y="99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Verbindingslijn: gekromd 316">
            <a:extLst>
              <a:ext uri="{FF2B5EF4-FFF2-40B4-BE49-F238E27FC236}">
                <a16:creationId xmlns:a16="http://schemas.microsoft.com/office/drawing/2014/main" id="{1E741423-96DD-9566-9344-C8616087C5C9}"/>
              </a:ext>
            </a:extLst>
          </p:cNvPr>
          <p:cNvCxnSpPr>
            <a:cxnSpLocks/>
            <a:stCxn id="562" idx="2"/>
            <a:endCxn id="512" idx="2"/>
          </p:cNvCxnSpPr>
          <p:nvPr/>
        </p:nvCxnSpPr>
        <p:spPr>
          <a:xfrm rot="5400000">
            <a:off x="5601000" y="131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F8EE69D4-DC59-1378-11D7-2CABFF821827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588" name="Rechthoek 302">
              <a:extLst>
                <a:ext uri="{FF2B5EF4-FFF2-40B4-BE49-F238E27FC236}">
                  <a16:creationId xmlns:a16="http://schemas.microsoft.com/office/drawing/2014/main" id="{95F66C9E-D4D4-C7E6-3A52-A0595E99E9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89" name="Ovaal 304">
              <a:extLst>
                <a:ext uri="{FF2B5EF4-FFF2-40B4-BE49-F238E27FC236}">
                  <a16:creationId xmlns:a16="http://schemas.microsoft.com/office/drawing/2014/main" id="{7AB9CA2D-8F0C-1139-2858-4D6AF68E1A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al 832">
              <a:extLst>
                <a:ext uri="{FF2B5EF4-FFF2-40B4-BE49-F238E27FC236}">
                  <a16:creationId xmlns:a16="http://schemas.microsoft.com/office/drawing/2014/main" id="{6DD1409D-6BBE-663A-5D90-169B170D04E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1" name="Rechthoek 303">
            <a:extLst>
              <a:ext uri="{FF2B5EF4-FFF2-40B4-BE49-F238E27FC236}">
                <a16:creationId xmlns:a16="http://schemas.microsoft.com/office/drawing/2014/main" id="{3ECCFC7A-A417-7095-411B-09FE49B628C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6C3ACFC-734B-C3C5-245E-A2CD14C6CB9F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593" name="Rechthoek 302">
              <a:extLst>
                <a:ext uri="{FF2B5EF4-FFF2-40B4-BE49-F238E27FC236}">
                  <a16:creationId xmlns:a16="http://schemas.microsoft.com/office/drawing/2014/main" id="{94EBD01E-8BDF-A296-CC21-22DACFA16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4" name="Ovaal 304">
              <a:extLst>
                <a:ext uri="{FF2B5EF4-FFF2-40B4-BE49-F238E27FC236}">
                  <a16:creationId xmlns:a16="http://schemas.microsoft.com/office/drawing/2014/main" id="{A8BAF073-25D4-FA31-4DC1-7E5678FA2FD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al 832">
              <a:extLst>
                <a:ext uri="{FF2B5EF4-FFF2-40B4-BE49-F238E27FC236}">
                  <a16:creationId xmlns:a16="http://schemas.microsoft.com/office/drawing/2014/main" id="{8E6C3D43-4251-912D-C419-3A5F1C096AB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6" name="Rechthoek 303">
            <a:extLst>
              <a:ext uri="{FF2B5EF4-FFF2-40B4-BE49-F238E27FC236}">
                <a16:creationId xmlns:a16="http://schemas.microsoft.com/office/drawing/2014/main" id="{FAEA21CC-F15B-227D-95CF-4305CE4CA88B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83172152-6FAE-A667-4B2B-7D31E82C2A72}"/>
              </a:ext>
            </a:extLst>
          </p:cNvPr>
          <p:cNvGrpSpPr/>
          <p:nvPr/>
        </p:nvGrpSpPr>
        <p:grpSpPr>
          <a:xfrm>
            <a:off x="4341000" y="4104000"/>
            <a:ext cx="630000" cy="360000"/>
            <a:chOff x="2541000" y="2664000"/>
            <a:chExt cx="630000" cy="360000"/>
          </a:xfrm>
        </p:grpSpPr>
        <p:sp>
          <p:nvSpPr>
            <p:cNvPr id="598" name="Rechthoek 302">
              <a:extLst>
                <a:ext uri="{FF2B5EF4-FFF2-40B4-BE49-F238E27FC236}">
                  <a16:creationId xmlns:a16="http://schemas.microsoft.com/office/drawing/2014/main" id="{267D2FC3-AAFB-A878-6693-3FCD964F6CA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9" name="Ovaal 304">
              <a:extLst>
                <a:ext uri="{FF2B5EF4-FFF2-40B4-BE49-F238E27FC236}">
                  <a16:creationId xmlns:a16="http://schemas.microsoft.com/office/drawing/2014/main" id="{769C8DED-D579-C214-13C4-8F81D4BA166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al 832">
              <a:extLst>
                <a:ext uri="{FF2B5EF4-FFF2-40B4-BE49-F238E27FC236}">
                  <a16:creationId xmlns:a16="http://schemas.microsoft.com/office/drawing/2014/main" id="{93B79DA9-B407-758B-0E10-577464EE6B9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1" name="Rechthoek 303">
            <a:extLst>
              <a:ext uri="{FF2B5EF4-FFF2-40B4-BE49-F238E27FC236}">
                <a16:creationId xmlns:a16="http://schemas.microsoft.com/office/drawing/2014/main" id="{02D4AF74-AEB2-43BC-FEE3-6C6087D0B899}"/>
              </a:ext>
            </a:extLst>
          </p:cNvPr>
          <p:cNvSpPr/>
          <p:nvPr/>
        </p:nvSpPr>
        <p:spPr>
          <a:xfrm>
            <a:off x="456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6002E62F-1E06-F689-6A0B-00D4CB402B08}"/>
              </a:ext>
            </a:extLst>
          </p:cNvPr>
          <p:cNvGrpSpPr/>
          <p:nvPr/>
        </p:nvGrpSpPr>
        <p:grpSpPr>
          <a:xfrm>
            <a:off x="5061000" y="4104000"/>
            <a:ext cx="630000" cy="360000"/>
            <a:chOff x="2541000" y="2664000"/>
            <a:chExt cx="630000" cy="360000"/>
          </a:xfrm>
        </p:grpSpPr>
        <p:sp>
          <p:nvSpPr>
            <p:cNvPr id="603" name="Rechthoek 302">
              <a:extLst>
                <a:ext uri="{FF2B5EF4-FFF2-40B4-BE49-F238E27FC236}">
                  <a16:creationId xmlns:a16="http://schemas.microsoft.com/office/drawing/2014/main" id="{6A6823E5-474B-1500-6A08-22A09C41721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4" name="Ovaal 304">
              <a:extLst>
                <a:ext uri="{FF2B5EF4-FFF2-40B4-BE49-F238E27FC236}">
                  <a16:creationId xmlns:a16="http://schemas.microsoft.com/office/drawing/2014/main" id="{3FE457C3-C7AE-5B40-4956-5549DB0A307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al 832">
              <a:extLst>
                <a:ext uri="{FF2B5EF4-FFF2-40B4-BE49-F238E27FC236}">
                  <a16:creationId xmlns:a16="http://schemas.microsoft.com/office/drawing/2014/main" id="{1614151C-7956-7AD4-DE49-F84B83819C5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6" name="Rechthoek 303">
            <a:extLst>
              <a:ext uri="{FF2B5EF4-FFF2-40B4-BE49-F238E27FC236}">
                <a16:creationId xmlns:a16="http://schemas.microsoft.com/office/drawing/2014/main" id="{AA114F2B-0215-2749-41F8-AED2EF1AAF5A}"/>
              </a:ext>
            </a:extLst>
          </p:cNvPr>
          <p:cNvSpPr/>
          <p:nvPr/>
        </p:nvSpPr>
        <p:spPr>
          <a:xfrm>
            <a:off x="528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8A3F771D-1B30-7826-CDA0-3569E41FEFEF}"/>
              </a:ext>
            </a:extLst>
          </p:cNvPr>
          <p:cNvGrpSpPr/>
          <p:nvPr/>
        </p:nvGrpSpPr>
        <p:grpSpPr>
          <a:xfrm>
            <a:off x="5781000" y="4104000"/>
            <a:ext cx="630000" cy="360000"/>
            <a:chOff x="2541000" y="2664000"/>
            <a:chExt cx="630000" cy="360000"/>
          </a:xfrm>
        </p:grpSpPr>
        <p:sp>
          <p:nvSpPr>
            <p:cNvPr id="608" name="Rechthoek 302">
              <a:extLst>
                <a:ext uri="{FF2B5EF4-FFF2-40B4-BE49-F238E27FC236}">
                  <a16:creationId xmlns:a16="http://schemas.microsoft.com/office/drawing/2014/main" id="{C0C61261-4836-C609-B9E8-908B903589B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9" name="Ovaal 304">
              <a:extLst>
                <a:ext uri="{FF2B5EF4-FFF2-40B4-BE49-F238E27FC236}">
                  <a16:creationId xmlns:a16="http://schemas.microsoft.com/office/drawing/2014/main" id="{A5BBFFFE-0B8A-BA90-1C08-D3E8D12ECFE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al 832">
              <a:extLst>
                <a:ext uri="{FF2B5EF4-FFF2-40B4-BE49-F238E27FC236}">
                  <a16:creationId xmlns:a16="http://schemas.microsoft.com/office/drawing/2014/main" id="{5A96679C-4185-32D8-37B1-B3BE2188ADF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1" name="Rechthoek 303">
            <a:extLst>
              <a:ext uri="{FF2B5EF4-FFF2-40B4-BE49-F238E27FC236}">
                <a16:creationId xmlns:a16="http://schemas.microsoft.com/office/drawing/2014/main" id="{92A66EE9-F733-DE19-05C6-65DF4DE8BB1E}"/>
              </a:ext>
            </a:extLst>
          </p:cNvPr>
          <p:cNvSpPr/>
          <p:nvPr/>
        </p:nvSpPr>
        <p:spPr>
          <a:xfrm>
            <a:off x="60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13" name="Rechthoek 323">
            <a:extLst>
              <a:ext uri="{FF2B5EF4-FFF2-40B4-BE49-F238E27FC236}">
                <a16:creationId xmlns:a16="http://schemas.microsoft.com/office/drawing/2014/main" id="{565A1F40-9087-CB05-F5AB-042D2E355536}"/>
              </a:ext>
            </a:extLst>
          </p:cNvPr>
          <p:cNvSpPr/>
          <p:nvPr/>
        </p:nvSpPr>
        <p:spPr>
          <a:xfrm>
            <a:off x="218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4" name="Rechthoek 323">
            <a:extLst>
              <a:ext uri="{FF2B5EF4-FFF2-40B4-BE49-F238E27FC236}">
                <a16:creationId xmlns:a16="http://schemas.microsoft.com/office/drawing/2014/main" id="{BF723622-244A-97B2-1787-BB92BDCA76F3}"/>
              </a:ext>
            </a:extLst>
          </p:cNvPr>
          <p:cNvSpPr/>
          <p:nvPr/>
        </p:nvSpPr>
        <p:spPr>
          <a:xfrm>
            <a:off x="794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0" name="Rechthoek 303">
            <a:extLst>
              <a:ext uri="{FF2B5EF4-FFF2-40B4-BE49-F238E27FC236}">
                <a16:creationId xmlns:a16="http://schemas.microsoft.com/office/drawing/2014/main" id="{ED1FF127-38FA-3BC5-3231-198B46B53E44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1" name="Rechthoek 303">
            <a:extLst>
              <a:ext uri="{FF2B5EF4-FFF2-40B4-BE49-F238E27FC236}">
                <a16:creationId xmlns:a16="http://schemas.microsoft.com/office/drawing/2014/main" id="{7A76A8F4-1639-3B54-0F6D-D5E025A9E13E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00040</a:t>
            </a:r>
          </a:p>
        </p:txBody>
      </p:sp>
      <p:sp>
        <p:nvSpPr>
          <p:cNvPr id="622" name="Rechthoek 303">
            <a:extLst>
              <a:ext uri="{FF2B5EF4-FFF2-40B4-BE49-F238E27FC236}">
                <a16:creationId xmlns:a16="http://schemas.microsoft.com/office/drawing/2014/main" id="{4FA7FDF0-7334-954D-5908-1AB19C528A3D}"/>
              </a:ext>
            </a:extLst>
          </p:cNvPr>
          <p:cNvSpPr/>
          <p:nvPr/>
        </p:nvSpPr>
        <p:spPr>
          <a:xfrm>
            <a:off x="798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23" name="Rechthoek 303">
            <a:extLst>
              <a:ext uri="{FF2B5EF4-FFF2-40B4-BE49-F238E27FC236}">
                <a16:creationId xmlns:a16="http://schemas.microsoft.com/office/drawing/2014/main" id="{51FD027A-80E6-0B72-47FB-BEE5BE2AA14D}"/>
              </a:ext>
            </a:extLst>
          </p:cNvPr>
          <p:cNvSpPr/>
          <p:nvPr/>
        </p:nvSpPr>
        <p:spPr>
          <a:xfrm>
            <a:off x="816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DF25564D-CC26-2FDC-9283-49F554F90739}"/>
              </a:ext>
            </a:extLst>
          </p:cNvPr>
          <p:cNvGrpSpPr/>
          <p:nvPr/>
        </p:nvGrpSpPr>
        <p:grpSpPr>
          <a:xfrm>
            <a:off x="6501000" y="4104000"/>
            <a:ext cx="630000" cy="360000"/>
            <a:chOff x="2541000" y="2664000"/>
            <a:chExt cx="630000" cy="360000"/>
          </a:xfrm>
        </p:grpSpPr>
        <p:sp>
          <p:nvSpPr>
            <p:cNvPr id="625" name="Rechthoek 302">
              <a:extLst>
                <a:ext uri="{FF2B5EF4-FFF2-40B4-BE49-F238E27FC236}">
                  <a16:creationId xmlns:a16="http://schemas.microsoft.com/office/drawing/2014/main" id="{186B00BD-4EFB-5EF4-0B4C-49490F2B8B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6" name="Ovaal 304">
              <a:extLst>
                <a:ext uri="{FF2B5EF4-FFF2-40B4-BE49-F238E27FC236}">
                  <a16:creationId xmlns:a16="http://schemas.microsoft.com/office/drawing/2014/main" id="{AD3E15FC-0D38-D1B8-BA3E-CF5EF0AB1B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al 832">
              <a:extLst>
                <a:ext uri="{FF2B5EF4-FFF2-40B4-BE49-F238E27FC236}">
                  <a16:creationId xmlns:a16="http://schemas.microsoft.com/office/drawing/2014/main" id="{5C8740FA-4FB3-215B-21D2-960ABE49073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8" name="Rechthoek 303">
            <a:extLst>
              <a:ext uri="{FF2B5EF4-FFF2-40B4-BE49-F238E27FC236}">
                <a16:creationId xmlns:a16="http://schemas.microsoft.com/office/drawing/2014/main" id="{1EB88B2B-DE04-4801-41E2-165602AB8A61}"/>
              </a:ext>
            </a:extLst>
          </p:cNvPr>
          <p:cNvSpPr/>
          <p:nvPr/>
        </p:nvSpPr>
        <p:spPr>
          <a:xfrm>
            <a:off x="67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629" name="Verbindingslijn: gekromd 316">
            <a:extLst>
              <a:ext uri="{FF2B5EF4-FFF2-40B4-BE49-F238E27FC236}">
                <a16:creationId xmlns:a16="http://schemas.microsoft.com/office/drawing/2014/main" id="{AFF0A3C6-E571-6184-F844-1EB4E8A75189}"/>
              </a:ext>
            </a:extLst>
          </p:cNvPr>
          <p:cNvCxnSpPr>
            <a:cxnSpLocks/>
            <a:stCxn id="643" idx="0"/>
            <a:endCxn id="608" idx="0"/>
          </p:cNvCxnSpPr>
          <p:nvPr/>
        </p:nvCxnSpPr>
        <p:spPr>
          <a:xfrm rot="5400000" flipH="1" flipV="1">
            <a:off x="4386000" y="243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Rechthoek 323">
            <a:extLst>
              <a:ext uri="{FF2B5EF4-FFF2-40B4-BE49-F238E27FC236}">
                <a16:creationId xmlns:a16="http://schemas.microsoft.com/office/drawing/2014/main" id="{ED425834-0B05-B7F3-DBF6-AC069B568672}"/>
              </a:ext>
            </a:extLst>
          </p:cNvPr>
          <p:cNvSpPr/>
          <p:nvPr/>
        </p:nvSpPr>
        <p:spPr>
          <a:xfrm>
            <a:off x="866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34" name="Rechthoek 303">
            <a:extLst>
              <a:ext uri="{FF2B5EF4-FFF2-40B4-BE49-F238E27FC236}">
                <a16:creationId xmlns:a16="http://schemas.microsoft.com/office/drawing/2014/main" id="{04B828FA-B640-0B67-772E-82371B968028}"/>
              </a:ext>
            </a:extLst>
          </p:cNvPr>
          <p:cNvSpPr/>
          <p:nvPr/>
        </p:nvSpPr>
        <p:spPr>
          <a:xfrm>
            <a:off x="870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5" name="Rechthoek 303">
            <a:extLst>
              <a:ext uri="{FF2B5EF4-FFF2-40B4-BE49-F238E27FC236}">
                <a16:creationId xmlns:a16="http://schemas.microsoft.com/office/drawing/2014/main" id="{646517E7-88A1-E3FF-E8DF-DE6FD0FD0B64}"/>
              </a:ext>
            </a:extLst>
          </p:cNvPr>
          <p:cNvSpPr/>
          <p:nvPr/>
        </p:nvSpPr>
        <p:spPr>
          <a:xfrm>
            <a:off x="888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E34E0B4F-0687-C8CD-BB69-BF7C78F34299}"/>
              </a:ext>
            </a:extLst>
          </p:cNvPr>
          <p:cNvGrpSpPr/>
          <p:nvPr/>
        </p:nvGrpSpPr>
        <p:grpSpPr>
          <a:xfrm>
            <a:off x="7221000" y="4104000"/>
            <a:ext cx="630000" cy="360000"/>
            <a:chOff x="2541000" y="2664000"/>
            <a:chExt cx="630000" cy="360000"/>
          </a:xfrm>
        </p:grpSpPr>
        <p:sp>
          <p:nvSpPr>
            <p:cNvPr id="637" name="Rechthoek 302">
              <a:extLst>
                <a:ext uri="{FF2B5EF4-FFF2-40B4-BE49-F238E27FC236}">
                  <a16:creationId xmlns:a16="http://schemas.microsoft.com/office/drawing/2014/main" id="{CCD46EB9-C9A4-3332-87FD-BC51CF870CD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38" name="Ovaal 304">
              <a:extLst>
                <a:ext uri="{FF2B5EF4-FFF2-40B4-BE49-F238E27FC236}">
                  <a16:creationId xmlns:a16="http://schemas.microsoft.com/office/drawing/2014/main" id="{21737F69-5238-DEEF-58A8-0DD9C001EE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al 832">
              <a:extLst>
                <a:ext uri="{FF2B5EF4-FFF2-40B4-BE49-F238E27FC236}">
                  <a16:creationId xmlns:a16="http://schemas.microsoft.com/office/drawing/2014/main" id="{6B77BAF4-C281-79B4-CB4C-2FC2712B4DB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0" name="Rechthoek 303">
            <a:extLst>
              <a:ext uri="{FF2B5EF4-FFF2-40B4-BE49-F238E27FC236}">
                <a16:creationId xmlns:a16="http://schemas.microsoft.com/office/drawing/2014/main" id="{2474E825-19CF-4679-4473-05617F25E8CF}"/>
              </a:ext>
            </a:extLst>
          </p:cNvPr>
          <p:cNvSpPr/>
          <p:nvPr/>
        </p:nvSpPr>
        <p:spPr>
          <a:xfrm>
            <a:off x="74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D35F1C7B-6649-25AA-074A-CCEF7ED0EAD6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42" name="Rechthoek 302">
              <a:extLst>
                <a:ext uri="{FF2B5EF4-FFF2-40B4-BE49-F238E27FC236}">
                  <a16:creationId xmlns:a16="http://schemas.microsoft.com/office/drawing/2014/main" id="{9B3834A8-C208-5455-8F67-48A22870260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43" name="Ovaal 304">
              <a:extLst>
                <a:ext uri="{FF2B5EF4-FFF2-40B4-BE49-F238E27FC236}">
                  <a16:creationId xmlns:a16="http://schemas.microsoft.com/office/drawing/2014/main" id="{C16035D0-0555-C79F-6C6B-8983C79A6D1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al 832">
              <a:extLst>
                <a:ext uri="{FF2B5EF4-FFF2-40B4-BE49-F238E27FC236}">
                  <a16:creationId xmlns:a16="http://schemas.microsoft.com/office/drawing/2014/main" id="{AFE5B53A-CAEE-B47C-4AEF-7296A2259D1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5" name="Rechthoek 303">
            <a:extLst>
              <a:ext uri="{FF2B5EF4-FFF2-40B4-BE49-F238E27FC236}">
                <a16:creationId xmlns:a16="http://schemas.microsoft.com/office/drawing/2014/main" id="{3E8153EE-194B-FE30-2A8B-6A0713D1620B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46" name="Verbindingslijn: gekromd 316">
            <a:extLst>
              <a:ext uri="{FF2B5EF4-FFF2-40B4-BE49-F238E27FC236}">
                <a16:creationId xmlns:a16="http://schemas.microsoft.com/office/drawing/2014/main" id="{0FC6D89A-2487-D67D-A8E6-74A139D6515B}"/>
              </a:ext>
            </a:extLst>
          </p:cNvPr>
          <p:cNvCxnSpPr>
            <a:cxnSpLocks/>
            <a:stCxn id="589" idx="0"/>
            <a:endCxn id="59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Verbindingslijn: gekromd 316">
            <a:extLst>
              <a:ext uri="{FF2B5EF4-FFF2-40B4-BE49-F238E27FC236}">
                <a16:creationId xmlns:a16="http://schemas.microsoft.com/office/drawing/2014/main" id="{FEA704B2-A2AE-80E2-EC69-CDB4AEEC022E}"/>
              </a:ext>
            </a:extLst>
          </p:cNvPr>
          <p:cNvCxnSpPr>
            <a:cxnSpLocks/>
            <a:stCxn id="595" idx="2"/>
            <a:endCxn id="588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Verbindingslijn: gekromd 316">
            <a:extLst>
              <a:ext uri="{FF2B5EF4-FFF2-40B4-BE49-F238E27FC236}">
                <a16:creationId xmlns:a16="http://schemas.microsoft.com/office/drawing/2014/main" id="{3846BCBF-8C06-4E5C-5E64-CD3E69BFF720}"/>
              </a:ext>
            </a:extLst>
          </p:cNvPr>
          <p:cNvCxnSpPr>
            <a:cxnSpLocks/>
            <a:stCxn id="604" idx="0"/>
            <a:endCxn id="637" idx="0"/>
          </p:cNvCxnSpPr>
          <p:nvPr/>
        </p:nvCxnSpPr>
        <p:spPr>
          <a:xfrm rot="5400000" flipH="1" flipV="1">
            <a:off x="6546000" y="3159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Verbindingslijn: gekromd 316">
            <a:extLst>
              <a:ext uri="{FF2B5EF4-FFF2-40B4-BE49-F238E27FC236}">
                <a16:creationId xmlns:a16="http://schemas.microsoft.com/office/drawing/2014/main" id="{7722D3D4-A3E9-F6A6-BF0D-F20A955871C1}"/>
              </a:ext>
            </a:extLst>
          </p:cNvPr>
          <p:cNvCxnSpPr>
            <a:cxnSpLocks/>
            <a:stCxn id="600" idx="2"/>
            <a:endCxn id="593" idx="2"/>
          </p:cNvCxnSpPr>
          <p:nvPr/>
        </p:nvCxnSpPr>
        <p:spPr>
          <a:xfrm rot="5400000">
            <a:off x="416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Verbindingslijn: gekromd 316">
            <a:extLst>
              <a:ext uri="{FF2B5EF4-FFF2-40B4-BE49-F238E27FC236}">
                <a16:creationId xmlns:a16="http://schemas.microsoft.com/office/drawing/2014/main" id="{79502B04-BF66-BDA4-8EC0-A957AE9DF91B}"/>
              </a:ext>
            </a:extLst>
          </p:cNvPr>
          <p:cNvCxnSpPr>
            <a:cxnSpLocks/>
            <a:stCxn id="594" idx="0"/>
            <a:endCxn id="598" idx="0"/>
          </p:cNvCxnSpPr>
          <p:nvPr/>
        </p:nvCxnSpPr>
        <p:spPr>
          <a:xfrm rot="5400000" flipH="1" flipV="1">
            <a:off x="438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Verbindingslijn: gekromd 316">
            <a:extLst>
              <a:ext uri="{FF2B5EF4-FFF2-40B4-BE49-F238E27FC236}">
                <a16:creationId xmlns:a16="http://schemas.microsoft.com/office/drawing/2014/main" id="{04F81782-D72A-CD56-2E76-E49797370C32}"/>
              </a:ext>
            </a:extLst>
          </p:cNvPr>
          <p:cNvCxnSpPr>
            <a:cxnSpLocks/>
            <a:stCxn id="639" idx="2"/>
            <a:endCxn id="603" idx="2"/>
          </p:cNvCxnSpPr>
          <p:nvPr/>
        </p:nvCxnSpPr>
        <p:spPr>
          <a:xfrm rot="5400000">
            <a:off x="6321000" y="347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Verbindingslijn: gekromd 316">
            <a:extLst>
              <a:ext uri="{FF2B5EF4-FFF2-40B4-BE49-F238E27FC236}">
                <a16:creationId xmlns:a16="http://schemas.microsoft.com/office/drawing/2014/main" id="{A0E9C37D-3CB2-95CC-7F0B-FFAB00E285FA}"/>
              </a:ext>
            </a:extLst>
          </p:cNvPr>
          <p:cNvCxnSpPr>
            <a:cxnSpLocks/>
            <a:stCxn id="610" idx="2"/>
            <a:endCxn id="642" idx="2"/>
          </p:cNvCxnSpPr>
          <p:nvPr/>
        </p:nvCxnSpPr>
        <p:spPr>
          <a:xfrm rot="5400000">
            <a:off x="4161000" y="275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Verbindingslijn: gekromd 316">
            <a:extLst>
              <a:ext uri="{FF2B5EF4-FFF2-40B4-BE49-F238E27FC236}">
                <a16:creationId xmlns:a16="http://schemas.microsoft.com/office/drawing/2014/main" id="{F15C30FE-4CE2-FA61-BC6E-AE115EEC9627}"/>
              </a:ext>
            </a:extLst>
          </p:cNvPr>
          <p:cNvCxnSpPr>
            <a:cxnSpLocks/>
            <a:stCxn id="599" idx="0"/>
            <a:endCxn id="603" idx="0"/>
          </p:cNvCxnSpPr>
          <p:nvPr/>
        </p:nvCxnSpPr>
        <p:spPr>
          <a:xfrm rot="5400000" flipH="1" flipV="1">
            <a:off x="510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Verbindingslijn: gekromd 316">
            <a:extLst>
              <a:ext uri="{FF2B5EF4-FFF2-40B4-BE49-F238E27FC236}">
                <a16:creationId xmlns:a16="http://schemas.microsoft.com/office/drawing/2014/main" id="{D31EC58A-E309-6514-A5DF-C011FDC70638}"/>
              </a:ext>
            </a:extLst>
          </p:cNvPr>
          <p:cNvCxnSpPr>
            <a:cxnSpLocks/>
            <a:stCxn id="605" idx="2"/>
            <a:endCxn id="598" idx="2"/>
          </p:cNvCxnSpPr>
          <p:nvPr/>
        </p:nvCxnSpPr>
        <p:spPr>
          <a:xfrm rot="5400000">
            <a:off x="488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529663A1-8AAB-A57A-ECE0-A11F895C79ED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675" name="Rechthoek 302">
              <a:extLst>
                <a:ext uri="{FF2B5EF4-FFF2-40B4-BE49-F238E27FC236}">
                  <a16:creationId xmlns:a16="http://schemas.microsoft.com/office/drawing/2014/main" id="{581400A0-BAB4-840B-675F-122571AABC5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76" name="Ovaal 304">
              <a:extLst>
                <a:ext uri="{FF2B5EF4-FFF2-40B4-BE49-F238E27FC236}">
                  <a16:creationId xmlns:a16="http://schemas.microsoft.com/office/drawing/2014/main" id="{5DDFBA13-FEA9-6CCF-6C7D-0C53933FF3F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al 832">
              <a:extLst>
                <a:ext uri="{FF2B5EF4-FFF2-40B4-BE49-F238E27FC236}">
                  <a16:creationId xmlns:a16="http://schemas.microsoft.com/office/drawing/2014/main" id="{49AF9B44-1498-AEFC-B18E-346A68C5E63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8" name="Rechthoek 303">
            <a:extLst>
              <a:ext uri="{FF2B5EF4-FFF2-40B4-BE49-F238E27FC236}">
                <a16:creationId xmlns:a16="http://schemas.microsoft.com/office/drawing/2014/main" id="{04F48F3D-BEBF-7A55-0038-1C5FC72B1B3F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911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74D447-177A-A3AB-CB5B-8BED68006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BCD3-7418-DBD5-1071-5E7D504C0F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0BFBB-7D26-CA32-27B2-DE1CC28D43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A6921-D964-F51A-BC21-01FAB1AA5E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64FFF5-4325-BB36-A3C6-E3CD42E0DA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Allocate 18 bytes, index 7 was the idle anchor, so index 7 is selected for the heap index. The large free index 0 is reduced with 18 bytes and the offset is adjusted.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9D3DAF-2CD5-DEAD-6771-EA2AA1AE4B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23B420-08F9-524D-3F41-D6D514F6A9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128307-D0AE-B87A-5FD5-783A37F780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5F84C52-81CD-4A78-3687-FCD15C92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4 – Allocate memory</a:t>
            </a:r>
            <a:endParaRPr lang="nl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D0BDE5-4E7C-D61F-FEF2-AD3DEB2B94B2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2" name="Rechthoek 302">
              <a:extLst>
                <a:ext uri="{FF2B5EF4-FFF2-40B4-BE49-F238E27FC236}">
                  <a16:creationId xmlns:a16="http://schemas.microsoft.com/office/drawing/2014/main" id="{9F394726-B477-FA0A-DD9E-89C6B247F40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Ovaal 304">
              <a:extLst>
                <a:ext uri="{FF2B5EF4-FFF2-40B4-BE49-F238E27FC236}">
                  <a16:creationId xmlns:a16="http://schemas.microsoft.com/office/drawing/2014/main" id="{FA996FD7-3C87-FD8D-12F6-3A82AB5EC33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al 832">
              <a:extLst>
                <a:ext uri="{FF2B5EF4-FFF2-40B4-BE49-F238E27FC236}">
                  <a16:creationId xmlns:a16="http://schemas.microsoft.com/office/drawing/2014/main" id="{24051166-996C-00CD-7C16-E2E96E5F98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D0901-1697-47BD-63F5-A28DDB918B5F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6" name="Rechthoek 302">
              <a:extLst>
                <a:ext uri="{FF2B5EF4-FFF2-40B4-BE49-F238E27FC236}">
                  <a16:creationId xmlns:a16="http://schemas.microsoft.com/office/drawing/2014/main" id="{25868B4F-0062-942A-BDA2-0716B62E01F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" name="Ovaal 304">
              <a:extLst>
                <a:ext uri="{FF2B5EF4-FFF2-40B4-BE49-F238E27FC236}">
                  <a16:creationId xmlns:a16="http://schemas.microsoft.com/office/drawing/2014/main" id="{C729168D-347B-7BC3-725A-B8E4F36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al 832">
              <a:extLst>
                <a:ext uri="{FF2B5EF4-FFF2-40B4-BE49-F238E27FC236}">
                  <a16:creationId xmlns:a16="http://schemas.microsoft.com/office/drawing/2014/main" id="{7BEB49AC-CE80-7AD3-E8FC-78C2C2E9642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hthoek 303">
            <a:extLst>
              <a:ext uri="{FF2B5EF4-FFF2-40B4-BE49-F238E27FC236}">
                <a16:creationId xmlns:a16="http://schemas.microsoft.com/office/drawing/2014/main" id="{BB3024E3-9B20-8A0F-0BB0-874992A797F2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" name="Rechthoek 303">
            <a:extLst>
              <a:ext uri="{FF2B5EF4-FFF2-40B4-BE49-F238E27FC236}">
                <a16:creationId xmlns:a16="http://schemas.microsoft.com/office/drawing/2014/main" id="{474DDB23-2FB1-AA68-F89F-4D084EF96B9B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0ABDD39-6461-0219-9C67-2A32B7EDCB7E}"/>
              </a:ext>
            </a:extLst>
          </p:cNvPr>
          <p:cNvSpPr/>
          <p:nvPr/>
        </p:nvSpPr>
        <p:spPr>
          <a:xfrm>
            <a:off x="4341000" y="194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hthoek 303">
            <a:extLst>
              <a:ext uri="{FF2B5EF4-FFF2-40B4-BE49-F238E27FC236}">
                <a16:creationId xmlns:a16="http://schemas.microsoft.com/office/drawing/2014/main" id="{9E1D2C50-BCF5-AB25-90F7-8689E62A7DE2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hthoek 303">
            <a:extLst>
              <a:ext uri="{FF2B5EF4-FFF2-40B4-BE49-F238E27FC236}">
                <a16:creationId xmlns:a16="http://schemas.microsoft.com/office/drawing/2014/main" id="{3FA584F5-6F75-DE2F-C62A-67294594A7D0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1AFE8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E2F408-2E92-2B4F-430D-C7DBF2EA09F8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25" name="Rechthoek 302">
              <a:extLst>
                <a:ext uri="{FF2B5EF4-FFF2-40B4-BE49-F238E27FC236}">
                  <a16:creationId xmlns:a16="http://schemas.microsoft.com/office/drawing/2014/main" id="{1C238C01-7E90-F6B1-796A-F190FB2242AF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" name="Ovaal 304">
              <a:extLst>
                <a:ext uri="{FF2B5EF4-FFF2-40B4-BE49-F238E27FC236}">
                  <a16:creationId xmlns:a16="http://schemas.microsoft.com/office/drawing/2014/main" id="{12C67BE9-C4B2-1847-BB06-E9B35DD7999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al 832">
              <a:extLst>
                <a:ext uri="{FF2B5EF4-FFF2-40B4-BE49-F238E27FC236}">
                  <a16:creationId xmlns:a16="http://schemas.microsoft.com/office/drawing/2014/main" id="{021DD9C3-7C4E-E240-DF0F-66A9AA86CA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hthoek 303">
            <a:extLst>
              <a:ext uri="{FF2B5EF4-FFF2-40B4-BE49-F238E27FC236}">
                <a16:creationId xmlns:a16="http://schemas.microsoft.com/office/drawing/2014/main" id="{F5C46B83-5F6C-99D5-7F0F-ADE276C95E46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38C237-D61D-4C31-B668-9EBD2D739AED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30" name="Rechthoek 302">
              <a:extLst>
                <a:ext uri="{FF2B5EF4-FFF2-40B4-BE49-F238E27FC236}">
                  <a16:creationId xmlns:a16="http://schemas.microsoft.com/office/drawing/2014/main" id="{BE3D0D1F-3608-AC7A-CA4C-5B431B7E0F3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" name="Ovaal 304">
              <a:extLst>
                <a:ext uri="{FF2B5EF4-FFF2-40B4-BE49-F238E27FC236}">
                  <a16:creationId xmlns:a16="http://schemas.microsoft.com/office/drawing/2014/main" id="{6A3F6192-052A-5D88-F726-4D7C1EA657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al 832">
              <a:extLst>
                <a:ext uri="{FF2B5EF4-FFF2-40B4-BE49-F238E27FC236}">
                  <a16:creationId xmlns:a16="http://schemas.microsoft.com/office/drawing/2014/main" id="{8C1FE39D-892B-E9E8-D89E-BACAFA5A68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hthoek 303">
            <a:extLst>
              <a:ext uri="{FF2B5EF4-FFF2-40B4-BE49-F238E27FC236}">
                <a16:creationId xmlns:a16="http://schemas.microsoft.com/office/drawing/2014/main" id="{B0EE9121-3972-77EB-3831-102EA8A55E12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381146-742A-85CC-AF2C-22351C13FD88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35" name="Rechthoek 302">
              <a:extLst>
                <a:ext uri="{FF2B5EF4-FFF2-40B4-BE49-F238E27FC236}">
                  <a16:creationId xmlns:a16="http://schemas.microsoft.com/office/drawing/2014/main" id="{D9E3FD94-0B54-8FBA-F702-E7B9DAC442D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6" name="Ovaal 304">
              <a:extLst>
                <a:ext uri="{FF2B5EF4-FFF2-40B4-BE49-F238E27FC236}">
                  <a16:creationId xmlns:a16="http://schemas.microsoft.com/office/drawing/2014/main" id="{6382B963-1CA1-22F6-764E-605B752248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al 832">
              <a:extLst>
                <a:ext uri="{FF2B5EF4-FFF2-40B4-BE49-F238E27FC236}">
                  <a16:creationId xmlns:a16="http://schemas.microsoft.com/office/drawing/2014/main" id="{193EFF06-BDB3-890B-787E-12CFCD8441D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hthoek 303">
            <a:extLst>
              <a:ext uri="{FF2B5EF4-FFF2-40B4-BE49-F238E27FC236}">
                <a16:creationId xmlns:a16="http://schemas.microsoft.com/office/drawing/2014/main" id="{DEA08061-FC3E-90B1-B5B2-20B47928BCB5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65D4FF-4552-5528-809E-0B0EFF797B90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40" name="Rechthoek 302">
              <a:extLst>
                <a:ext uri="{FF2B5EF4-FFF2-40B4-BE49-F238E27FC236}">
                  <a16:creationId xmlns:a16="http://schemas.microsoft.com/office/drawing/2014/main" id="{6255A105-2479-4242-E593-2033757CF20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" name="Ovaal 304">
              <a:extLst>
                <a:ext uri="{FF2B5EF4-FFF2-40B4-BE49-F238E27FC236}">
                  <a16:creationId xmlns:a16="http://schemas.microsoft.com/office/drawing/2014/main" id="{8E04234F-B26E-D57E-A0E9-FC95352952B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al 832">
              <a:extLst>
                <a:ext uri="{FF2B5EF4-FFF2-40B4-BE49-F238E27FC236}">
                  <a16:creationId xmlns:a16="http://schemas.microsoft.com/office/drawing/2014/main" id="{F4E11420-A9CB-7D9F-F690-93909852AA6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hthoek 303">
            <a:extLst>
              <a:ext uri="{FF2B5EF4-FFF2-40B4-BE49-F238E27FC236}">
                <a16:creationId xmlns:a16="http://schemas.microsoft.com/office/drawing/2014/main" id="{2341EB8F-C527-2086-9A32-5BA6D2ED8239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7A7CE8-D724-58BC-6D00-D34799278C99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45" name="Rechthoek 302">
              <a:extLst>
                <a:ext uri="{FF2B5EF4-FFF2-40B4-BE49-F238E27FC236}">
                  <a16:creationId xmlns:a16="http://schemas.microsoft.com/office/drawing/2014/main" id="{3A5E7AD5-2D09-F1B3-614F-93102E94997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" name="Ovaal 304">
              <a:extLst>
                <a:ext uri="{FF2B5EF4-FFF2-40B4-BE49-F238E27FC236}">
                  <a16:creationId xmlns:a16="http://schemas.microsoft.com/office/drawing/2014/main" id="{3AA31D2E-8026-6C6B-46A5-099365D5204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al 832">
              <a:extLst>
                <a:ext uri="{FF2B5EF4-FFF2-40B4-BE49-F238E27FC236}">
                  <a16:creationId xmlns:a16="http://schemas.microsoft.com/office/drawing/2014/main" id="{44A128E8-F7FA-D3BC-1A95-2E78221D0FB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hthoek 303">
            <a:extLst>
              <a:ext uri="{FF2B5EF4-FFF2-40B4-BE49-F238E27FC236}">
                <a16:creationId xmlns:a16="http://schemas.microsoft.com/office/drawing/2014/main" id="{A0C928BD-A39E-13CC-F5C7-8A450ACA90E7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621A86-7AA4-28DB-1CA0-80BF681B95FE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50" name="Rechthoek 302">
              <a:extLst>
                <a:ext uri="{FF2B5EF4-FFF2-40B4-BE49-F238E27FC236}">
                  <a16:creationId xmlns:a16="http://schemas.microsoft.com/office/drawing/2014/main" id="{07332BA4-1607-878E-0A34-29DF2FD4C05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" name="Ovaal 304">
              <a:extLst>
                <a:ext uri="{FF2B5EF4-FFF2-40B4-BE49-F238E27FC236}">
                  <a16:creationId xmlns:a16="http://schemas.microsoft.com/office/drawing/2014/main" id="{132D0829-89AB-8A91-86C1-B734C80EF81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al 832">
              <a:extLst>
                <a:ext uri="{FF2B5EF4-FFF2-40B4-BE49-F238E27FC236}">
                  <a16:creationId xmlns:a16="http://schemas.microsoft.com/office/drawing/2014/main" id="{B87D7F6A-0C84-7790-24BB-5C9A14857F8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hthoek 303">
            <a:extLst>
              <a:ext uri="{FF2B5EF4-FFF2-40B4-BE49-F238E27FC236}">
                <a16:creationId xmlns:a16="http://schemas.microsoft.com/office/drawing/2014/main" id="{98CF5211-75A9-7672-99D6-52EFD60B783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55" name="Verbindingslijn: gekromd 316">
            <a:extLst>
              <a:ext uri="{FF2B5EF4-FFF2-40B4-BE49-F238E27FC236}">
                <a16:creationId xmlns:a16="http://schemas.microsoft.com/office/drawing/2014/main" id="{AFE33363-DBC2-AEC1-D067-9171636D077B}"/>
              </a:ext>
            </a:extLst>
          </p:cNvPr>
          <p:cNvCxnSpPr>
            <a:cxnSpLocks/>
            <a:stCxn id="26" idx="0"/>
            <a:endCxn id="30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ingslijn: gekromd 316">
            <a:extLst>
              <a:ext uri="{FF2B5EF4-FFF2-40B4-BE49-F238E27FC236}">
                <a16:creationId xmlns:a16="http://schemas.microsoft.com/office/drawing/2014/main" id="{934AADC6-A625-FC2B-C544-9914098D28B6}"/>
              </a:ext>
            </a:extLst>
          </p:cNvPr>
          <p:cNvCxnSpPr>
            <a:cxnSpLocks/>
            <a:stCxn id="32" idx="2"/>
            <a:endCxn id="25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ingslijn: gekromd 316">
            <a:extLst>
              <a:ext uri="{FF2B5EF4-FFF2-40B4-BE49-F238E27FC236}">
                <a16:creationId xmlns:a16="http://schemas.microsoft.com/office/drawing/2014/main" id="{551C5BC5-541A-551F-EAC8-F00CC91E1EA8}"/>
              </a:ext>
            </a:extLst>
          </p:cNvPr>
          <p:cNvCxnSpPr>
            <a:cxnSpLocks/>
            <a:stCxn id="31" idx="0"/>
            <a:endCxn id="35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ingslijn: gekromd 316">
            <a:extLst>
              <a:ext uri="{FF2B5EF4-FFF2-40B4-BE49-F238E27FC236}">
                <a16:creationId xmlns:a16="http://schemas.microsoft.com/office/drawing/2014/main" id="{7296F5A0-9B1B-7D97-C2B9-5D2670EB179A}"/>
              </a:ext>
            </a:extLst>
          </p:cNvPr>
          <p:cNvCxnSpPr>
            <a:cxnSpLocks/>
            <a:stCxn id="36" idx="0"/>
            <a:endCxn id="40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ingslijn: gekromd 316">
            <a:extLst>
              <a:ext uri="{FF2B5EF4-FFF2-40B4-BE49-F238E27FC236}">
                <a16:creationId xmlns:a16="http://schemas.microsoft.com/office/drawing/2014/main" id="{5C9C748C-773F-2DAF-CE89-F229599806CD}"/>
              </a:ext>
            </a:extLst>
          </p:cNvPr>
          <p:cNvCxnSpPr>
            <a:cxnSpLocks/>
            <a:stCxn id="42" idx="2"/>
            <a:endCxn id="35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ingslijn: gekromd 316">
            <a:extLst>
              <a:ext uri="{FF2B5EF4-FFF2-40B4-BE49-F238E27FC236}">
                <a16:creationId xmlns:a16="http://schemas.microsoft.com/office/drawing/2014/main" id="{6BBF6ABC-8915-664F-F848-F5FC25B87C89}"/>
              </a:ext>
            </a:extLst>
          </p:cNvPr>
          <p:cNvCxnSpPr>
            <a:cxnSpLocks/>
            <a:stCxn id="37" idx="2"/>
            <a:endCxn id="30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ingslijn: gekromd 316">
            <a:extLst>
              <a:ext uri="{FF2B5EF4-FFF2-40B4-BE49-F238E27FC236}">
                <a16:creationId xmlns:a16="http://schemas.microsoft.com/office/drawing/2014/main" id="{75D94A1D-A8E1-D1DE-0720-15C01D19D2A3}"/>
              </a:ext>
            </a:extLst>
          </p:cNvPr>
          <p:cNvCxnSpPr>
            <a:cxnSpLocks/>
            <a:stCxn id="41" idx="0"/>
            <a:endCxn id="45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ingslijn: gekromd 316">
            <a:extLst>
              <a:ext uri="{FF2B5EF4-FFF2-40B4-BE49-F238E27FC236}">
                <a16:creationId xmlns:a16="http://schemas.microsoft.com/office/drawing/2014/main" id="{3196DB3A-DCFB-9B2C-18A6-65C662C1345B}"/>
              </a:ext>
            </a:extLst>
          </p:cNvPr>
          <p:cNvCxnSpPr>
            <a:cxnSpLocks/>
            <a:stCxn id="47" idx="2"/>
            <a:endCxn id="40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hoek 323">
            <a:extLst>
              <a:ext uri="{FF2B5EF4-FFF2-40B4-BE49-F238E27FC236}">
                <a16:creationId xmlns:a16="http://schemas.microsoft.com/office/drawing/2014/main" id="{117178CD-3A09-42B2-EA52-12F93D9FD745}"/>
              </a:ext>
            </a:extLst>
          </p:cNvPr>
          <p:cNvSpPr/>
          <p:nvPr/>
        </p:nvSpPr>
        <p:spPr>
          <a:xfrm>
            <a:off x="2181000" y="194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Rechthoek 303">
            <a:extLst>
              <a:ext uri="{FF2B5EF4-FFF2-40B4-BE49-F238E27FC236}">
                <a16:creationId xmlns:a16="http://schemas.microsoft.com/office/drawing/2014/main" id="{C5E9FA07-6D85-CD2E-9A04-F3225FD3DF63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483A8F8F-8A6A-C491-909A-CF45B5075818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1462FA-A115-DD26-0004-50E4232A6B6B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5769000"/>
            <a:chExt cx="2115000" cy="180000"/>
          </a:xfrm>
        </p:grpSpPr>
        <p:sp>
          <p:nvSpPr>
            <p:cNvPr id="74" name="Rechthoek 323">
              <a:extLst>
                <a:ext uri="{FF2B5EF4-FFF2-40B4-BE49-F238E27FC236}">
                  <a16:creationId xmlns:a16="http://schemas.microsoft.com/office/drawing/2014/main" id="{0CEF2D1F-7479-6B21-31C6-101DEE6D5FF8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75" name="Rechthoek 323">
              <a:extLst>
                <a:ext uri="{FF2B5EF4-FFF2-40B4-BE49-F238E27FC236}">
                  <a16:creationId xmlns:a16="http://schemas.microsoft.com/office/drawing/2014/main" id="{C2805785-9186-82F7-56AC-63E1323097FB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6" name="Rechthoek 323">
              <a:extLst>
                <a:ext uri="{FF2B5EF4-FFF2-40B4-BE49-F238E27FC236}">
                  <a16:creationId xmlns:a16="http://schemas.microsoft.com/office/drawing/2014/main" id="{D4629012-30C0-0114-3F65-2BE136DCE99B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7" name="Rechthoek 323">
              <a:extLst>
                <a:ext uri="{FF2B5EF4-FFF2-40B4-BE49-F238E27FC236}">
                  <a16:creationId xmlns:a16="http://schemas.microsoft.com/office/drawing/2014/main" id="{E0E89BBB-6DF7-EADD-BBA8-96BFE8ACCE18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8" name="Rechthoek 323">
              <a:extLst>
                <a:ext uri="{FF2B5EF4-FFF2-40B4-BE49-F238E27FC236}">
                  <a16:creationId xmlns:a16="http://schemas.microsoft.com/office/drawing/2014/main" id="{6F8A7CEA-E36A-0AFF-314C-3E278965B91B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9" name="Rechthoek 323">
              <a:extLst>
                <a:ext uri="{FF2B5EF4-FFF2-40B4-BE49-F238E27FC236}">
                  <a16:creationId xmlns:a16="http://schemas.microsoft.com/office/drawing/2014/main" id="{C03A2BAD-298C-E046-83F7-D797802E1D80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0" name="Rechthoek 323">
              <a:extLst>
                <a:ext uri="{FF2B5EF4-FFF2-40B4-BE49-F238E27FC236}">
                  <a16:creationId xmlns:a16="http://schemas.microsoft.com/office/drawing/2014/main" id="{31365801-F81E-63C3-0D8B-FCBC60919C1B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81" name="Rechthoek 323">
              <a:extLst>
                <a:ext uri="{FF2B5EF4-FFF2-40B4-BE49-F238E27FC236}">
                  <a16:creationId xmlns:a16="http://schemas.microsoft.com/office/drawing/2014/main" id="{C427FD92-4746-C794-A1DC-C84EE979748E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3E0BE2-262E-D7B5-39CE-617DE45ED9FB}"/>
              </a:ext>
            </a:extLst>
          </p:cNvPr>
          <p:cNvGrpSpPr/>
          <p:nvPr/>
        </p:nvGrpSpPr>
        <p:grpSpPr>
          <a:xfrm>
            <a:off x="10056000" y="1089000"/>
            <a:ext cx="2115000" cy="180000"/>
            <a:chOff x="10056000" y="5769000"/>
            <a:chExt cx="2115000" cy="180000"/>
          </a:xfrm>
        </p:grpSpPr>
        <p:sp>
          <p:nvSpPr>
            <p:cNvPr id="83" name="Rechthoek 323">
              <a:extLst>
                <a:ext uri="{FF2B5EF4-FFF2-40B4-BE49-F238E27FC236}">
                  <a16:creationId xmlns:a16="http://schemas.microsoft.com/office/drawing/2014/main" id="{1D48E8D3-1603-8649-94B9-AF4838FF2557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84" name="Rechthoek 323">
              <a:extLst>
                <a:ext uri="{FF2B5EF4-FFF2-40B4-BE49-F238E27FC236}">
                  <a16:creationId xmlns:a16="http://schemas.microsoft.com/office/drawing/2014/main" id="{581319E9-A8DA-D7BB-617B-85F482DFF002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5" name="Rechthoek 323">
              <a:extLst>
                <a:ext uri="{FF2B5EF4-FFF2-40B4-BE49-F238E27FC236}">
                  <a16:creationId xmlns:a16="http://schemas.microsoft.com/office/drawing/2014/main" id="{D01050E0-368A-FA35-29C6-52F4FF34096C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6" name="Rechthoek 323">
              <a:extLst>
                <a:ext uri="{FF2B5EF4-FFF2-40B4-BE49-F238E27FC236}">
                  <a16:creationId xmlns:a16="http://schemas.microsoft.com/office/drawing/2014/main" id="{85204BAF-1A4D-E408-AA0A-12A17BB441F0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7" name="Rechthoek 323">
              <a:extLst>
                <a:ext uri="{FF2B5EF4-FFF2-40B4-BE49-F238E27FC236}">
                  <a16:creationId xmlns:a16="http://schemas.microsoft.com/office/drawing/2014/main" id="{333D7F6E-AF51-A11E-08B0-B7EFC17516B2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8" name="Rechthoek 323">
              <a:extLst>
                <a:ext uri="{FF2B5EF4-FFF2-40B4-BE49-F238E27FC236}">
                  <a16:creationId xmlns:a16="http://schemas.microsoft.com/office/drawing/2014/main" id="{392A7AEB-B25F-6854-191B-60CCD5EBD92C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9" name="Rechthoek 323">
              <a:extLst>
                <a:ext uri="{FF2B5EF4-FFF2-40B4-BE49-F238E27FC236}">
                  <a16:creationId xmlns:a16="http://schemas.microsoft.com/office/drawing/2014/main" id="{46A41962-B054-BAE9-5322-94AA6D842929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90" name="Rechthoek 323">
              <a:extLst>
                <a:ext uri="{FF2B5EF4-FFF2-40B4-BE49-F238E27FC236}">
                  <a16:creationId xmlns:a16="http://schemas.microsoft.com/office/drawing/2014/main" id="{5BBB6D27-7E13-65B5-3EF4-0F45CA6B83DF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cxnSp>
        <p:nvCxnSpPr>
          <p:cNvPr id="91" name="Verbindingslijn: gekromd 316">
            <a:extLst>
              <a:ext uri="{FF2B5EF4-FFF2-40B4-BE49-F238E27FC236}">
                <a16:creationId xmlns:a16="http://schemas.microsoft.com/office/drawing/2014/main" id="{1675B458-6450-677C-DC6E-5A091F31FE2C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5400000" flipH="1" flipV="1">
            <a:off x="36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DE6426CB-FA5C-39EC-84A2-5F73BD9EE806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>
            <a:off x="34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0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370" name="Rechthoek 369">
            <a:extLst>
              <a:ext uri="{FF2B5EF4-FFF2-40B4-BE49-F238E27FC236}">
                <a16:creationId xmlns:a16="http://schemas.microsoft.com/office/drawing/2014/main" id="{6E5F9901-F2CE-4F74-858B-AFA6A7995183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starts with first block and ends at first block..</a:t>
            </a:r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grpSp>
        <p:nvGrpSpPr>
          <p:cNvPr id="234" name="Groep 233">
            <a:extLst>
              <a:ext uri="{FF2B5EF4-FFF2-40B4-BE49-F238E27FC236}">
                <a16:creationId xmlns:a16="http://schemas.microsoft.com/office/drawing/2014/main" id="{40FD975D-7151-4E1B-BA20-AD607F7C3C32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380" name="Rechthoek 379">
              <a:extLst>
                <a:ext uri="{FF2B5EF4-FFF2-40B4-BE49-F238E27FC236}">
                  <a16:creationId xmlns:a16="http://schemas.microsoft.com/office/drawing/2014/main" id="{DA735233-1510-4C1D-B017-33CA17CD2684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4" name="Rechthoek 383">
              <a:extLst>
                <a:ext uri="{FF2B5EF4-FFF2-40B4-BE49-F238E27FC236}">
                  <a16:creationId xmlns:a16="http://schemas.microsoft.com/office/drawing/2014/main" id="{2FA0B502-462A-46A1-A3EC-73B47B88DC1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18" name="Ovaal 617">
              <a:extLst>
                <a:ext uri="{FF2B5EF4-FFF2-40B4-BE49-F238E27FC236}">
                  <a16:creationId xmlns:a16="http://schemas.microsoft.com/office/drawing/2014/main" id="{590BBE61-0E03-45F3-A142-07D52FA7239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Rechthoek 677">
            <a:extLst>
              <a:ext uri="{FF2B5EF4-FFF2-40B4-BE49-F238E27FC236}">
                <a16:creationId xmlns:a16="http://schemas.microsoft.com/office/drawing/2014/main" id="{FEC8E652-BEF4-40B0-92B0-2F2AF0E4A7D1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grpSp>
        <p:nvGrpSpPr>
          <p:cNvPr id="691" name="Groep 690">
            <a:extLst>
              <a:ext uri="{FF2B5EF4-FFF2-40B4-BE49-F238E27FC236}">
                <a16:creationId xmlns:a16="http://schemas.microsoft.com/office/drawing/2014/main" id="{80AE21FC-5C96-45DF-9F12-142BEAC2E2AD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692" name="Rechthoek 691">
              <a:extLst>
                <a:ext uri="{FF2B5EF4-FFF2-40B4-BE49-F238E27FC236}">
                  <a16:creationId xmlns:a16="http://schemas.microsoft.com/office/drawing/2014/main" id="{9C45C386-EFDE-489E-9865-B35D4F92FB93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3" name="Rechthoek 692">
              <a:extLst>
                <a:ext uri="{FF2B5EF4-FFF2-40B4-BE49-F238E27FC236}">
                  <a16:creationId xmlns:a16="http://schemas.microsoft.com/office/drawing/2014/main" id="{920D1120-8979-48E4-A21B-1CCA35DBFF7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95" name="Ovaal 694">
              <a:extLst>
                <a:ext uri="{FF2B5EF4-FFF2-40B4-BE49-F238E27FC236}">
                  <a16:creationId xmlns:a16="http://schemas.microsoft.com/office/drawing/2014/main" id="{6E5465ED-304F-4A78-A7BB-5A643A910281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ep 695">
            <a:extLst>
              <a:ext uri="{FF2B5EF4-FFF2-40B4-BE49-F238E27FC236}">
                <a16:creationId xmlns:a16="http://schemas.microsoft.com/office/drawing/2014/main" id="{BADA688C-4992-498D-9D07-FEFF5A5FC85E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697" name="Rechthoek 696">
              <a:extLst>
                <a:ext uri="{FF2B5EF4-FFF2-40B4-BE49-F238E27FC236}">
                  <a16:creationId xmlns:a16="http://schemas.microsoft.com/office/drawing/2014/main" id="{79A2800F-A3E6-4AEC-AE8A-C8361EC324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8" name="Rechthoek 697">
              <a:extLst>
                <a:ext uri="{FF2B5EF4-FFF2-40B4-BE49-F238E27FC236}">
                  <a16:creationId xmlns:a16="http://schemas.microsoft.com/office/drawing/2014/main" id="{EF02D0EE-BFD5-4D98-83BD-46F357F833E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00" name="Ovaal 699">
              <a:extLst>
                <a:ext uri="{FF2B5EF4-FFF2-40B4-BE49-F238E27FC236}">
                  <a16:creationId xmlns:a16="http://schemas.microsoft.com/office/drawing/2014/main" id="{862DF1AA-4249-4CF8-82DB-FB29B510790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1" name="Rechthoek 700">
            <a:extLst>
              <a:ext uri="{FF2B5EF4-FFF2-40B4-BE49-F238E27FC236}">
                <a16:creationId xmlns:a16="http://schemas.microsoft.com/office/drawing/2014/main" id="{1BB13D64-D0A0-455C-A436-57F09E67043D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 (16)</a:t>
            </a:r>
          </a:p>
        </p:txBody>
      </p: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Rechthoek 703">
            <a:extLst>
              <a:ext uri="{FF2B5EF4-FFF2-40B4-BE49-F238E27FC236}">
                <a16:creationId xmlns:a16="http://schemas.microsoft.com/office/drawing/2014/main" id="{878F9229-2127-4A24-A18C-6ECA45058468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705" name="Groep 704">
            <a:extLst>
              <a:ext uri="{FF2B5EF4-FFF2-40B4-BE49-F238E27FC236}">
                <a16:creationId xmlns:a16="http://schemas.microsoft.com/office/drawing/2014/main" id="{61E232BF-A801-43F5-BF7C-EA71A6370B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706" name="Rechthoek 705">
              <a:extLst>
                <a:ext uri="{FF2B5EF4-FFF2-40B4-BE49-F238E27FC236}">
                  <a16:creationId xmlns:a16="http://schemas.microsoft.com/office/drawing/2014/main" id="{CF847600-4FA4-42B9-B884-68A58A3A5DB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07" name="Rechthoek 706">
              <a:extLst>
                <a:ext uri="{FF2B5EF4-FFF2-40B4-BE49-F238E27FC236}">
                  <a16:creationId xmlns:a16="http://schemas.microsoft.com/office/drawing/2014/main" id="{6E1B63E1-E42E-4DBC-B8A2-7A0C1D9111C4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09" name="Ovaal 708">
              <a:extLst>
                <a:ext uri="{FF2B5EF4-FFF2-40B4-BE49-F238E27FC236}">
                  <a16:creationId xmlns:a16="http://schemas.microsoft.com/office/drawing/2014/main" id="{9E924C6A-2296-4E97-824D-06378C749FE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0" name="Groep 709">
            <a:extLst>
              <a:ext uri="{FF2B5EF4-FFF2-40B4-BE49-F238E27FC236}">
                <a16:creationId xmlns:a16="http://schemas.microsoft.com/office/drawing/2014/main" id="{F374202C-AAAE-4A8A-AC40-0E8364CB26B4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711" name="Rechthoek 710">
              <a:extLst>
                <a:ext uri="{FF2B5EF4-FFF2-40B4-BE49-F238E27FC236}">
                  <a16:creationId xmlns:a16="http://schemas.microsoft.com/office/drawing/2014/main" id="{AD0481F8-2727-4797-9CDB-9EAF6DDF7F25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12" name="Rechthoek 711">
              <a:extLst>
                <a:ext uri="{FF2B5EF4-FFF2-40B4-BE49-F238E27FC236}">
                  <a16:creationId xmlns:a16="http://schemas.microsoft.com/office/drawing/2014/main" id="{05279ACD-D627-40A5-926A-EB4519AEF3D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14" name="Ovaal 713">
              <a:extLst>
                <a:ext uri="{FF2B5EF4-FFF2-40B4-BE49-F238E27FC236}">
                  <a16:creationId xmlns:a16="http://schemas.microsoft.com/office/drawing/2014/main" id="{82DCE1CA-E994-4271-BF58-FE331DBD35F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5" name="Verbindingslijn: gekromd 714">
            <a:extLst>
              <a:ext uri="{FF2B5EF4-FFF2-40B4-BE49-F238E27FC236}">
                <a16:creationId xmlns:a16="http://schemas.microsoft.com/office/drawing/2014/main" id="{EFC6FF40-2210-44D0-B908-9BFB9D61DBA1}"/>
              </a:ext>
            </a:extLst>
          </p:cNvPr>
          <p:cNvCxnSpPr>
            <a:cxnSpLocks/>
            <a:stCxn id="709" idx="0"/>
            <a:endCxn id="711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4" name="Groep 723">
            <a:extLst>
              <a:ext uri="{FF2B5EF4-FFF2-40B4-BE49-F238E27FC236}">
                <a16:creationId xmlns:a16="http://schemas.microsoft.com/office/drawing/2014/main" id="{9AE455B2-381E-4BC1-B7A8-F7466B959462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725" name="Rechthoek 724">
              <a:extLst>
                <a:ext uri="{FF2B5EF4-FFF2-40B4-BE49-F238E27FC236}">
                  <a16:creationId xmlns:a16="http://schemas.microsoft.com/office/drawing/2014/main" id="{A7F606C4-93FB-4691-B2E4-71B4D780E93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26" name="Rechthoek 725">
              <a:extLst>
                <a:ext uri="{FF2B5EF4-FFF2-40B4-BE49-F238E27FC236}">
                  <a16:creationId xmlns:a16="http://schemas.microsoft.com/office/drawing/2014/main" id="{86A5C4C3-0141-4EC4-8ACA-6BF6320DBFD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28" name="Ovaal 727">
              <a:extLst>
                <a:ext uri="{FF2B5EF4-FFF2-40B4-BE49-F238E27FC236}">
                  <a16:creationId xmlns:a16="http://schemas.microsoft.com/office/drawing/2014/main" id="{807A559D-5B2B-40FE-9427-5871E8CF169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Block D is added to the HEAP. The HEAP size is increased and the block is added at the end.</a:t>
            </a:r>
          </a:p>
        </p:txBody>
      </p:sp>
      <p:sp>
        <p:nvSpPr>
          <p:cNvPr id="167" name="Rechthoek 166">
            <a:extLst>
              <a:ext uri="{FF2B5EF4-FFF2-40B4-BE49-F238E27FC236}">
                <a16:creationId xmlns:a16="http://schemas.microsoft.com/office/drawing/2014/main" id="{1C488736-2123-47CC-BE2E-3DF1C8E4099C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1" name="Rechthoek 190">
            <a:extLst>
              <a:ext uri="{FF2B5EF4-FFF2-40B4-BE49-F238E27FC236}">
                <a16:creationId xmlns:a16="http://schemas.microsoft.com/office/drawing/2014/main" id="{E442AD2F-8C17-44F4-8CA8-FCC592BB93D0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CCC1097C-37A1-4610-B9A1-A16198D0BAFF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7D51E3B6-0C86-4875-B0C1-31E276B82965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7" name="Rechthoek 196">
            <a:extLst>
              <a:ext uri="{FF2B5EF4-FFF2-40B4-BE49-F238E27FC236}">
                <a16:creationId xmlns:a16="http://schemas.microsoft.com/office/drawing/2014/main" id="{CA83D1FC-7263-4EFE-B9A9-C1F75F58FC09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A2CCE72D-B986-4FB9-80D4-7D69AAA24D93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081D6BE8-1B28-41F6-99C7-897720A54CFC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0" name="Rechthoek 199">
            <a:extLst>
              <a:ext uri="{FF2B5EF4-FFF2-40B4-BE49-F238E27FC236}">
                <a16:creationId xmlns:a16="http://schemas.microsoft.com/office/drawing/2014/main" id="{F154549C-095A-4843-B24D-B5A7A837AB7A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1" name="Rechthoek 200">
            <a:extLst>
              <a:ext uri="{FF2B5EF4-FFF2-40B4-BE49-F238E27FC236}">
                <a16:creationId xmlns:a16="http://schemas.microsoft.com/office/drawing/2014/main" id="{B6DB103C-D594-430F-A1D6-49A1C929FF74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329D8DE4-ABFB-495C-9EDA-D268B91A2BB0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5" name="Rechthoek 204">
            <a:extLst>
              <a:ext uri="{FF2B5EF4-FFF2-40B4-BE49-F238E27FC236}">
                <a16:creationId xmlns:a16="http://schemas.microsoft.com/office/drawing/2014/main" id="{DCAA7A9A-BB98-4CF9-BDE0-8F5F28229111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D70D698-9DBC-4F9E-8980-FE4CF4B7E198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862C86C9-E0AF-473B-89E9-E061AD894434}"/>
              </a:ext>
            </a:extLst>
          </p:cNvPr>
          <p:cNvSpPr/>
          <p:nvPr/>
        </p:nvSpPr>
        <p:spPr>
          <a:xfrm>
            <a:off x="10416000" y="536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3" name="Rechthoek 212">
            <a:extLst>
              <a:ext uri="{FF2B5EF4-FFF2-40B4-BE49-F238E27FC236}">
                <a16:creationId xmlns:a16="http://schemas.microsoft.com/office/drawing/2014/main" id="{F2381ADD-73CD-47B3-B030-A43E0F201EB1}"/>
              </a:ext>
            </a:extLst>
          </p:cNvPr>
          <p:cNvSpPr/>
          <p:nvPr/>
        </p:nvSpPr>
        <p:spPr>
          <a:xfrm>
            <a:off x="10416000" y="558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4" name="Rechthoek 213">
            <a:extLst>
              <a:ext uri="{FF2B5EF4-FFF2-40B4-BE49-F238E27FC236}">
                <a16:creationId xmlns:a16="http://schemas.microsoft.com/office/drawing/2014/main" id="{8CAF3888-AD9C-40A7-8FAC-859F2E50820C}"/>
              </a:ext>
            </a:extLst>
          </p:cNvPr>
          <p:cNvSpPr/>
          <p:nvPr/>
        </p:nvSpPr>
        <p:spPr>
          <a:xfrm>
            <a:off x="10416000" y="581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D003EB8F-5400-40C2-B430-D8ACB48929A0}"/>
              </a:ext>
            </a:extLst>
          </p:cNvPr>
          <p:cNvSpPr/>
          <p:nvPr/>
        </p:nvSpPr>
        <p:spPr>
          <a:xfrm>
            <a:off x="10731000" y="581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D7E11E94-AC79-48EB-B77F-D92BEDC00EFD}"/>
              </a:ext>
            </a:extLst>
          </p:cNvPr>
          <p:cNvSpPr/>
          <p:nvPr/>
        </p:nvSpPr>
        <p:spPr>
          <a:xfrm>
            <a:off x="1095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3" name="Rechthoek 222">
            <a:extLst>
              <a:ext uri="{FF2B5EF4-FFF2-40B4-BE49-F238E27FC236}">
                <a16:creationId xmlns:a16="http://schemas.microsoft.com/office/drawing/2014/main" id="{63C53885-BFD1-4F64-B39D-06887846C935}"/>
              </a:ext>
            </a:extLst>
          </p:cNvPr>
          <p:cNvSpPr/>
          <p:nvPr/>
        </p:nvSpPr>
        <p:spPr>
          <a:xfrm>
            <a:off x="11181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24" name="Rechthoek 223">
            <a:extLst>
              <a:ext uri="{FF2B5EF4-FFF2-40B4-BE49-F238E27FC236}">
                <a16:creationId xmlns:a16="http://schemas.microsoft.com/office/drawing/2014/main" id="{4C9C6ECA-B16C-4965-9290-85E81A6A3B94}"/>
              </a:ext>
            </a:extLst>
          </p:cNvPr>
          <p:cNvSpPr/>
          <p:nvPr/>
        </p:nvSpPr>
        <p:spPr>
          <a:xfrm>
            <a:off x="1140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31" name="Verbindingslijn: gekromd 230">
            <a:extLst>
              <a:ext uri="{FF2B5EF4-FFF2-40B4-BE49-F238E27FC236}">
                <a16:creationId xmlns:a16="http://schemas.microsoft.com/office/drawing/2014/main" id="{8A3017EB-2FEA-41F0-B9D1-DBD25DFEEEE5}"/>
              </a:ext>
            </a:extLst>
          </p:cNvPr>
          <p:cNvCxnSpPr>
            <a:cxnSpLocks/>
            <a:stCxn id="714" idx="0"/>
            <a:endCxn id="725" idx="0"/>
          </p:cNvCxnSpPr>
          <p:nvPr/>
        </p:nvCxnSpPr>
        <p:spPr>
          <a:xfrm rot="5400000" flipH="1" flipV="1">
            <a:off x="440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Verbindingslijn: gekromd 234">
            <a:extLst>
              <a:ext uri="{FF2B5EF4-FFF2-40B4-BE49-F238E27FC236}">
                <a16:creationId xmlns:a16="http://schemas.microsoft.com/office/drawing/2014/main" id="{2112E684-4F58-47A4-B1E7-A4A21F9B8818}"/>
              </a:ext>
            </a:extLst>
          </p:cNvPr>
          <p:cNvCxnSpPr>
            <a:cxnSpLocks/>
            <a:stCxn id="695" idx="0"/>
            <a:endCxn id="697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TC01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hthoek 700">
            <a:extLst>
              <a:ext uri="{FF2B5EF4-FFF2-40B4-BE49-F238E27FC236}">
                <a16:creationId xmlns:a16="http://schemas.microsoft.com/office/drawing/2014/main" id="{B3D411E5-E092-42D4-B3D9-E3F6007C3ED9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25" name="Rechthoek 703">
            <a:extLst>
              <a:ext uri="{FF2B5EF4-FFF2-40B4-BE49-F238E27FC236}">
                <a16:creationId xmlns:a16="http://schemas.microsoft.com/office/drawing/2014/main" id="{170F153F-DC5B-498C-BF44-7A6B478B4A21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36" name="Rechthoek 703">
            <a:extLst>
              <a:ext uri="{FF2B5EF4-FFF2-40B4-BE49-F238E27FC236}">
                <a16:creationId xmlns:a16="http://schemas.microsoft.com/office/drawing/2014/main" id="{F6382F17-FE64-4317-AAE5-D576F9742429}"/>
              </a:ext>
            </a:extLst>
          </p:cNvPr>
          <p:cNvSpPr/>
          <p:nvPr/>
        </p:nvSpPr>
        <p:spPr>
          <a:xfrm>
            <a:off x="933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7" name="Groep 704">
            <a:extLst>
              <a:ext uri="{FF2B5EF4-FFF2-40B4-BE49-F238E27FC236}">
                <a16:creationId xmlns:a16="http://schemas.microsoft.com/office/drawing/2014/main" id="{5B4F4983-A26B-4259-A817-74F28B5908A2}"/>
              </a:ext>
            </a:extLst>
          </p:cNvPr>
          <p:cNvGrpSpPr/>
          <p:nvPr/>
        </p:nvGrpSpPr>
        <p:grpSpPr>
          <a:xfrm>
            <a:off x="2856000" y="5769000"/>
            <a:ext cx="720000" cy="360000"/>
            <a:chOff x="3216000" y="1584000"/>
            <a:chExt cx="720000" cy="360000"/>
          </a:xfrm>
        </p:grpSpPr>
        <p:sp>
          <p:nvSpPr>
            <p:cNvPr id="139" name="Rechthoek 705">
              <a:extLst>
                <a:ext uri="{FF2B5EF4-FFF2-40B4-BE49-F238E27FC236}">
                  <a16:creationId xmlns:a16="http://schemas.microsoft.com/office/drawing/2014/main" id="{FA7D9611-EBF8-4C21-BD25-6C11FE1A4FB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Rechthoek 706">
              <a:extLst>
                <a:ext uri="{FF2B5EF4-FFF2-40B4-BE49-F238E27FC236}">
                  <a16:creationId xmlns:a16="http://schemas.microsoft.com/office/drawing/2014/main" id="{DECA8AC3-095D-4940-9A26-57A89A77FCB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1" name="Ovaal 708">
              <a:extLst>
                <a:ext uri="{FF2B5EF4-FFF2-40B4-BE49-F238E27FC236}">
                  <a16:creationId xmlns:a16="http://schemas.microsoft.com/office/drawing/2014/main" id="{BA6E7103-FD4B-4FF5-8D67-8938B9530DC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ep 709">
            <a:extLst>
              <a:ext uri="{FF2B5EF4-FFF2-40B4-BE49-F238E27FC236}">
                <a16:creationId xmlns:a16="http://schemas.microsoft.com/office/drawing/2014/main" id="{F5A9A419-4496-4D5C-A624-9D007511DF20}"/>
              </a:ext>
            </a:extLst>
          </p:cNvPr>
          <p:cNvGrpSpPr/>
          <p:nvPr/>
        </p:nvGrpSpPr>
        <p:grpSpPr>
          <a:xfrm>
            <a:off x="3576000" y="5769000"/>
            <a:ext cx="720000" cy="360000"/>
            <a:chOff x="3216000" y="1584000"/>
            <a:chExt cx="720000" cy="360000"/>
          </a:xfrm>
        </p:grpSpPr>
        <p:sp>
          <p:nvSpPr>
            <p:cNvPr id="143" name="Rechthoek 710">
              <a:extLst>
                <a:ext uri="{FF2B5EF4-FFF2-40B4-BE49-F238E27FC236}">
                  <a16:creationId xmlns:a16="http://schemas.microsoft.com/office/drawing/2014/main" id="{68FF2187-AC86-4213-9B45-6BFEF7BB91D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Rechthoek 711">
              <a:extLst>
                <a:ext uri="{FF2B5EF4-FFF2-40B4-BE49-F238E27FC236}">
                  <a16:creationId xmlns:a16="http://schemas.microsoft.com/office/drawing/2014/main" id="{8AE976C6-50FA-4608-A967-741EDF7907E7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45" name="Ovaal 713">
              <a:extLst>
                <a:ext uri="{FF2B5EF4-FFF2-40B4-BE49-F238E27FC236}">
                  <a16:creationId xmlns:a16="http://schemas.microsoft.com/office/drawing/2014/main" id="{28CE9D8C-83A5-4934-87F8-A724D10092E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6" name="Verbindingslijn: gekromd 714">
            <a:extLst>
              <a:ext uri="{FF2B5EF4-FFF2-40B4-BE49-F238E27FC236}">
                <a16:creationId xmlns:a16="http://schemas.microsoft.com/office/drawing/2014/main" id="{FF82B26E-A17D-4C71-B26A-2858C701835E}"/>
              </a:ext>
            </a:extLst>
          </p:cNvPr>
          <p:cNvCxnSpPr>
            <a:cxnSpLocks/>
            <a:stCxn id="141" idx="0"/>
            <a:endCxn id="143" idx="0"/>
          </p:cNvCxnSpPr>
          <p:nvPr/>
        </p:nvCxnSpPr>
        <p:spPr>
          <a:xfrm rot="5400000" flipH="1" flipV="1">
            <a:off x="368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ep 723">
            <a:extLst>
              <a:ext uri="{FF2B5EF4-FFF2-40B4-BE49-F238E27FC236}">
                <a16:creationId xmlns:a16="http://schemas.microsoft.com/office/drawing/2014/main" id="{9548D8D1-E812-4801-9DE9-E564FD1156BD}"/>
              </a:ext>
            </a:extLst>
          </p:cNvPr>
          <p:cNvGrpSpPr/>
          <p:nvPr/>
        </p:nvGrpSpPr>
        <p:grpSpPr>
          <a:xfrm>
            <a:off x="4296000" y="5769000"/>
            <a:ext cx="720000" cy="360000"/>
            <a:chOff x="3216000" y="1584000"/>
            <a:chExt cx="720000" cy="360000"/>
          </a:xfrm>
        </p:grpSpPr>
        <p:sp>
          <p:nvSpPr>
            <p:cNvPr id="148" name="Rechthoek 724">
              <a:extLst>
                <a:ext uri="{FF2B5EF4-FFF2-40B4-BE49-F238E27FC236}">
                  <a16:creationId xmlns:a16="http://schemas.microsoft.com/office/drawing/2014/main" id="{84A80A13-8029-49F4-9700-E8BA5A811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Rechthoek 725">
              <a:extLst>
                <a:ext uri="{FF2B5EF4-FFF2-40B4-BE49-F238E27FC236}">
                  <a16:creationId xmlns:a16="http://schemas.microsoft.com/office/drawing/2014/main" id="{0EA6E06C-FBD1-4663-9D46-CCDFABEDC0F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50" name="Ovaal 727">
              <a:extLst>
                <a:ext uri="{FF2B5EF4-FFF2-40B4-BE49-F238E27FC236}">
                  <a16:creationId xmlns:a16="http://schemas.microsoft.com/office/drawing/2014/main" id="{B662113C-519E-4F43-9AB0-E7AE66AE343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Verbindingslijn: gekromd 230">
            <a:extLst>
              <a:ext uri="{FF2B5EF4-FFF2-40B4-BE49-F238E27FC236}">
                <a16:creationId xmlns:a16="http://schemas.microsoft.com/office/drawing/2014/main" id="{443ABCED-2688-4B02-82D4-4A569F5F5C3B}"/>
              </a:ext>
            </a:extLst>
          </p:cNvPr>
          <p:cNvCxnSpPr>
            <a:cxnSpLocks/>
            <a:stCxn id="145" idx="0"/>
            <a:endCxn id="148" idx="0"/>
          </p:cNvCxnSpPr>
          <p:nvPr/>
        </p:nvCxnSpPr>
        <p:spPr>
          <a:xfrm rot="5400000" flipH="1" flipV="1">
            <a:off x="440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hoek 700">
            <a:extLst>
              <a:ext uri="{FF2B5EF4-FFF2-40B4-BE49-F238E27FC236}">
                <a16:creationId xmlns:a16="http://schemas.microsoft.com/office/drawing/2014/main" id="{75C22D2E-B4C5-48FD-A1A5-29E206DF8DE7}"/>
              </a:ext>
            </a:extLst>
          </p:cNvPr>
          <p:cNvSpPr/>
          <p:nvPr/>
        </p:nvSpPr>
        <p:spPr>
          <a:xfrm>
            <a:off x="861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53" name="Rechthoek 703">
            <a:extLst>
              <a:ext uri="{FF2B5EF4-FFF2-40B4-BE49-F238E27FC236}">
                <a16:creationId xmlns:a16="http://schemas.microsoft.com/office/drawing/2014/main" id="{076C5FD4-3C11-4009-A194-206B651CAB55}"/>
              </a:ext>
            </a:extLst>
          </p:cNvPr>
          <p:cNvSpPr/>
          <p:nvPr/>
        </p:nvSpPr>
        <p:spPr>
          <a:xfrm>
            <a:off x="789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54" name="Rechthoek 700">
            <a:extLst>
              <a:ext uri="{FF2B5EF4-FFF2-40B4-BE49-F238E27FC236}">
                <a16:creationId xmlns:a16="http://schemas.microsoft.com/office/drawing/2014/main" id="{F3B92181-AB85-4D5E-9082-99DA9DC5DFE0}"/>
              </a:ext>
            </a:extLst>
          </p:cNvPr>
          <p:cNvSpPr/>
          <p:nvPr/>
        </p:nvSpPr>
        <p:spPr>
          <a:xfrm>
            <a:off x="717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55" name="Groep 723">
            <a:extLst>
              <a:ext uri="{FF2B5EF4-FFF2-40B4-BE49-F238E27FC236}">
                <a16:creationId xmlns:a16="http://schemas.microsoft.com/office/drawing/2014/main" id="{9D6128A9-8577-4CB5-9142-C77E4DF5735A}"/>
              </a:ext>
            </a:extLst>
          </p:cNvPr>
          <p:cNvGrpSpPr/>
          <p:nvPr/>
        </p:nvGrpSpPr>
        <p:grpSpPr>
          <a:xfrm>
            <a:off x="5016000" y="5769000"/>
            <a:ext cx="720000" cy="360000"/>
            <a:chOff x="3216000" y="1584000"/>
            <a:chExt cx="720000" cy="360000"/>
          </a:xfrm>
        </p:grpSpPr>
        <p:sp>
          <p:nvSpPr>
            <p:cNvPr id="156" name="Rechthoek 724">
              <a:extLst>
                <a:ext uri="{FF2B5EF4-FFF2-40B4-BE49-F238E27FC236}">
                  <a16:creationId xmlns:a16="http://schemas.microsoft.com/office/drawing/2014/main" id="{AEA7FEBA-0D49-4B14-9801-6A8249967E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7" name="Rechthoek 725">
              <a:extLst>
                <a:ext uri="{FF2B5EF4-FFF2-40B4-BE49-F238E27FC236}">
                  <a16:creationId xmlns:a16="http://schemas.microsoft.com/office/drawing/2014/main" id="{72D367F0-3F0B-40C1-A0D2-BF8638B51E0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8" name="Ovaal 727">
              <a:extLst>
                <a:ext uri="{FF2B5EF4-FFF2-40B4-BE49-F238E27FC236}">
                  <a16:creationId xmlns:a16="http://schemas.microsoft.com/office/drawing/2014/main" id="{8D8DC2C3-6CF7-4C62-81E4-A0C3103254EC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Verbindingslijn: gekromd 230">
            <a:extLst>
              <a:ext uri="{FF2B5EF4-FFF2-40B4-BE49-F238E27FC236}">
                <a16:creationId xmlns:a16="http://schemas.microsoft.com/office/drawing/2014/main" id="{8B120268-566A-44A5-8561-ABDF716ADC51}"/>
              </a:ext>
            </a:extLst>
          </p:cNvPr>
          <p:cNvCxnSpPr>
            <a:cxnSpLocks/>
            <a:stCxn id="150" idx="0"/>
            <a:endCxn id="156" idx="0"/>
          </p:cNvCxnSpPr>
          <p:nvPr/>
        </p:nvCxnSpPr>
        <p:spPr>
          <a:xfrm rot="5400000" flipH="1" flipV="1">
            <a:off x="512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6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6D9F65-8341-C588-CED1-E06B100B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LEAST RECENTLY USED CACHE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B0A02C-7EBB-C558-DB7A-F66170D60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799" y="954000"/>
            <a:ext cx="4603799" cy="53550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r>
              <a:rPr lang="nl-BE" dirty="0">
                <a:solidFill>
                  <a:schemeClr val="bg1"/>
                </a:solidFill>
              </a:rPr>
              <a:t>Requirements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Immediate</a:t>
            </a:r>
            <a:r>
              <a:rPr lang="nl-BE" dirty="0">
                <a:solidFill>
                  <a:schemeClr val="bg1"/>
                </a:solidFill>
              </a:rPr>
              <a:t> search of last element.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Designed for </a:t>
            </a:r>
            <a:r>
              <a:rPr lang="nl-BE" dirty="0">
                <a:solidFill>
                  <a:schemeClr val="accent2"/>
                </a:solidFill>
              </a:rPr>
              <a:t>many, fast retrievals</a:t>
            </a:r>
            <a:r>
              <a:rPr lang="nl-BE" dirty="0">
                <a:solidFill>
                  <a:schemeClr val="bg1"/>
                </a:solidFill>
              </a:rPr>
              <a:t>, so this last element fetch should be extremely efficient.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There are </a:t>
            </a:r>
            <a:r>
              <a:rPr lang="nl-BE" dirty="0">
                <a:solidFill>
                  <a:schemeClr val="accent2"/>
                </a:solidFill>
              </a:rPr>
              <a:t>only regular cache updates</a:t>
            </a:r>
            <a:r>
              <a:rPr lang="nl-BE" dirty="0">
                <a:solidFill>
                  <a:schemeClr val="bg1"/>
                </a:solidFill>
              </a:rPr>
              <a:t>, so insert and delete proceses are less demanding.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Work in a </a:t>
            </a:r>
            <a:r>
              <a:rPr lang="nl-BE" dirty="0">
                <a:solidFill>
                  <a:schemeClr val="accent2"/>
                </a:solidFill>
              </a:rPr>
              <a:t>bank</a:t>
            </a:r>
            <a:r>
              <a:rPr lang="nl-BE" dirty="0">
                <a:solidFill>
                  <a:schemeClr val="bg1"/>
                </a:solidFill>
              </a:rPr>
              <a:t>, fully isolated and idependent.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Minimize </a:t>
            </a:r>
            <a:r>
              <a:rPr lang="nl-BE" dirty="0">
                <a:solidFill>
                  <a:schemeClr val="accent2"/>
                </a:solidFill>
              </a:rPr>
              <a:t>memory</a:t>
            </a:r>
            <a:r>
              <a:rPr lang="nl-BE" dirty="0">
                <a:solidFill>
                  <a:schemeClr val="bg1"/>
                </a:solidFill>
              </a:rPr>
              <a:t> consumption.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Avoid complex data </a:t>
            </a:r>
            <a:r>
              <a:rPr lang="nl-BE" dirty="0">
                <a:solidFill>
                  <a:schemeClr val="bg1"/>
                </a:solidFill>
              </a:rPr>
              <a:t>types. Preference byte level.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Keys</a:t>
            </a:r>
            <a:r>
              <a:rPr lang="nl-BE" dirty="0">
                <a:solidFill>
                  <a:schemeClr val="bg1"/>
                </a:solidFill>
              </a:rPr>
              <a:t> are </a:t>
            </a:r>
            <a:r>
              <a:rPr lang="nl-BE" dirty="0">
                <a:solidFill>
                  <a:schemeClr val="accent2"/>
                </a:solidFill>
              </a:rPr>
              <a:t>2 bytes</a:t>
            </a:r>
            <a:r>
              <a:rPr lang="nl-BE" dirty="0">
                <a:solidFill>
                  <a:schemeClr val="bg1"/>
                </a:solidFill>
              </a:rPr>
              <a:t> long due to handles in vram.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Right size</a:t>
            </a:r>
            <a:r>
              <a:rPr lang="nl-BE" dirty="0">
                <a:solidFill>
                  <a:schemeClr val="bg1"/>
                </a:solidFill>
              </a:rPr>
              <a:t>, only 128 is sufficient.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No large size iterations</a:t>
            </a:r>
            <a:r>
              <a:rPr lang="nl-BE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430FEFB-DF8C-FF31-69D1-F9A689588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6000" y="954000"/>
            <a:ext cx="4603800" cy="53550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Hash tables </a:t>
            </a:r>
            <a:r>
              <a:rPr lang="en-US" dirty="0">
                <a:solidFill>
                  <a:schemeClr val="bg1"/>
                </a:solidFill>
              </a:rPr>
              <a:t>for fast key search.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Double linked list </a:t>
            </a:r>
            <a:r>
              <a:rPr lang="en-US" dirty="0">
                <a:solidFill>
                  <a:schemeClr val="bg1"/>
                </a:solidFill>
              </a:rPr>
              <a:t>for least recently used fetch.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Single linked list </a:t>
            </a:r>
            <a:r>
              <a:rPr lang="en-US" dirty="0">
                <a:solidFill>
                  <a:schemeClr val="bg1"/>
                </a:solidFill>
              </a:rPr>
              <a:t>to maintain within hash table the collisions of keys.</a:t>
            </a:r>
          </a:p>
          <a:p>
            <a:r>
              <a:rPr lang="nl-BE" dirty="0">
                <a:solidFill>
                  <a:schemeClr val="bg1"/>
                </a:solidFill>
              </a:rPr>
              <a:t>Consideration: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Arrays and linked lists are not a solution, as elemement searching is linear or the array needs to be sorted.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Binary trees are neither a solution, as they require a lot of code to balance them and only the last element needs to be fetched.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Hash tables but avoid linear probing (as this reduces the hash table to a linear search after a while).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43F48C-44CB-9081-0BB6-582C4E05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1000" y="279000"/>
            <a:ext cx="601272" cy="6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37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TC05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703">
            <a:extLst>
              <a:ext uri="{FF2B5EF4-FFF2-40B4-BE49-F238E27FC236}">
                <a16:creationId xmlns:a16="http://schemas.microsoft.com/office/drawing/2014/main" id="{E03BF201-B59D-45D9-9F79-DA8523CEED44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97" name="Groep 704">
            <a:extLst>
              <a:ext uri="{FF2B5EF4-FFF2-40B4-BE49-F238E27FC236}">
                <a16:creationId xmlns:a16="http://schemas.microsoft.com/office/drawing/2014/main" id="{38E82F2E-BE16-4855-A858-0220249A900E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98" name="Rechthoek 705">
              <a:extLst>
                <a:ext uri="{FF2B5EF4-FFF2-40B4-BE49-F238E27FC236}">
                  <a16:creationId xmlns:a16="http://schemas.microsoft.com/office/drawing/2014/main" id="{BC073F46-AA08-4B2E-A874-69BCFE7D82F7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99" name="Rechthoek 706">
              <a:extLst>
                <a:ext uri="{FF2B5EF4-FFF2-40B4-BE49-F238E27FC236}">
                  <a16:creationId xmlns:a16="http://schemas.microsoft.com/office/drawing/2014/main" id="{164A88AB-3ED8-4AD7-AF89-9E147D49349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0" name="Ovaal 708">
              <a:extLst>
                <a:ext uri="{FF2B5EF4-FFF2-40B4-BE49-F238E27FC236}">
                  <a16:creationId xmlns:a16="http://schemas.microsoft.com/office/drawing/2014/main" id="{94289F6D-87B6-4DEC-B879-18169F88185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ep 709">
            <a:extLst>
              <a:ext uri="{FF2B5EF4-FFF2-40B4-BE49-F238E27FC236}">
                <a16:creationId xmlns:a16="http://schemas.microsoft.com/office/drawing/2014/main" id="{0A736031-7386-48C2-B327-32344C4EAF4E}"/>
              </a:ext>
            </a:extLst>
          </p:cNvPr>
          <p:cNvGrpSpPr/>
          <p:nvPr/>
        </p:nvGrpSpPr>
        <p:grpSpPr>
          <a:xfrm>
            <a:off x="3576000" y="1449000"/>
            <a:ext cx="720000" cy="360000"/>
            <a:chOff x="3216000" y="1584000"/>
            <a:chExt cx="720000" cy="360000"/>
          </a:xfrm>
        </p:grpSpPr>
        <p:sp>
          <p:nvSpPr>
            <p:cNvPr id="102" name="Rechthoek 710">
              <a:extLst>
                <a:ext uri="{FF2B5EF4-FFF2-40B4-BE49-F238E27FC236}">
                  <a16:creationId xmlns:a16="http://schemas.microsoft.com/office/drawing/2014/main" id="{AB80D268-D350-4088-930C-4B7AA083B300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Rechthoek 711">
              <a:extLst>
                <a:ext uri="{FF2B5EF4-FFF2-40B4-BE49-F238E27FC236}">
                  <a16:creationId xmlns:a16="http://schemas.microsoft.com/office/drawing/2014/main" id="{6BA6DF99-E1C6-4E78-B1EE-48B973F7096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4" name="Ovaal 713">
              <a:extLst>
                <a:ext uri="{FF2B5EF4-FFF2-40B4-BE49-F238E27FC236}">
                  <a16:creationId xmlns:a16="http://schemas.microsoft.com/office/drawing/2014/main" id="{3AB42CAF-07C9-4258-BFFD-8D218A503F9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Verbindingslijn: gekromd 714">
            <a:extLst>
              <a:ext uri="{FF2B5EF4-FFF2-40B4-BE49-F238E27FC236}">
                <a16:creationId xmlns:a16="http://schemas.microsoft.com/office/drawing/2014/main" id="{4255B330-1F91-4C5A-82C1-CEB90FEB3DA9}"/>
              </a:ext>
            </a:extLst>
          </p:cNvPr>
          <p:cNvCxnSpPr>
            <a:cxnSpLocks/>
            <a:stCxn id="100" idx="0"/>
            <a:endCxn id="102" idx="0"/>
          </p:cNvCxnSpPr>
          <p:nvPr/>
        </p:nvCxnSpPr>
        <p:spPr>
          <a:xfrm rot="5400000" flipH="1" flipV="1">
            <a:off x="3688500" y="124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ep 723">
            <a:extLst>
              <a:ext uri="{FF2B5EF4-FFF2-40B4-BE49-F238E27FC236}">
                <a16:creationId xmlns:a16="http://schemas.microsoft.com/office/drawing/2014/main" id="{C6C0517F-0CDC-4F2B-B86A-1A0B6F0DBDB7}"/>
              </a:ext>
            </a:extLst>
          </p:cNvPr>
          <p:cNvGrpSpPr/>
          <p:nvPr/>
        </p:nvGrpSpPr>
        <p:grpSpPr>
          <a:xfrm>
            <a:off x="4296000" y="1449000"/>
            <a:ext cx="720000" cy="360000"/>
            <a:chOff x="3216000" y="1584000"/>
            <a:chExt cx="720000" cy="360000"/>
          </a:xfrm>
        </p:grpSpPr>
        <p:sp>
          <p:nvSpPr>
            <p:cNvPr id="107" name="Rechthoek 724">
              <a:extLst>
                <a:ext uri="{FF2B5EF4-FFF2-40B4-BE49-F238E27FC236}">
                  <a16:creationId xmlns:a16="http://schemas.microsoft.com/office/drawing/2014/main" id="{1BBA4A70-7B39-4F13-B996-1E48A965C3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Rechthoek 725">
              <a:extLst>
                <a:ext uri="{FF2B5EF4-FFF2-40B4-BE49-F238E27FC236}">
                  <a16:creationId xmlns:a16="http://schemas.microsoft.com/office/drawing/2014/main" id="{2FA26AE8-F57A-46C9-86A0-5AEFEFB56BC0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9" name="Ovaal 727">
              <a:extLst>
                <a:ext uri="{FF2B5EF4-FFF2-40B4-BE49-F238E27FC236}">
                  <a16:creationId xmlns:a16="http://schemas.microsoft.com/office/drawing/2014/main" id="{B59BB2D3-B94D-4CFB-BB7C-A410FD94A5B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Verbindingslijn: gekromd 230">
            <a:extLst>
              <a:ext uri="{FF2B5EF4-FFF2-40B4-BE49-F238E27FC236}">
                <a16:creationId xmlns:a16="http://schemas.microsoft.com/office/drawing/2014/main" id="{22D718EB-FF85-4E79-9ACD-D6EA4D0D2AAF}"/>
              </a:ext>
            </a:extLst>
          </p:cNvPr>
          <p:cNvCxnSpPr>
            <a:cxnSpLocks/>
            <a:stCxn id="104" idx="0"/>
            <a:endCxn id="115" idx="0"/>
          </p:cNvCxnSpPr>
          <p:nvPr/>
        </p:nvCxnSpPr>
        <p:spPr>
          <a:xfrm rot="5400000" flipH="1" flipV="1">
            <a:off x="4768500" y="88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hoek 700">
            <a:extLst>
              <a:ext uri="{FF2B5EF4-FFF2-40B4-BE49-F238E27FC236}">
                <a16:creationId xmlns:a16="http://schemas.microsoft.com/office/drawing/2014/main" id="{76B8BC6C-1FF5-4665-8863-63767C3BE07D}"/>
              </a:ext>
            </a:extLst>
          </p:cNvPr>
          <p:cNvSpPr/>
          <p:nvPr/>
        </p:nvSpPr>
        <p:spPr>
          <a:xfrm>
            <a:off x="861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12" name="Rechthoek 703">
            <a:extLst>
              <a:ext uri="{FF2B5EF4-FFF2-40B4-BE49-F238E27FC236}">
                <a16:creationId xmlns:a16="http://schemas.microsoft.com/office/drawing/2014/main" id="{622E6FD5-FC99-4E0A-86CA-4670863640C9}"/>
              </a:ext>
            </a:extLst>
          </p:cNvPr>
          <p:cNvSpPr/>
          <p:nvPr/>
        </p:nvSpPr>
        <p:spPr>
          <a:xfrm>
            <a:off x="7896000" y="189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13" name="Rechthoek 700">
            <a:extLst>
              <a:ext uri="{FF2B5EF4-FFF2-40B4-BE49-F238E27FC236}">
                <a16:creationId xmlns:a16="http://schemas.microsoft.com/office/drawing/2014/main" id="{77DFCB15-82C4-439E-B594-2323367E271E}"/>
              </a:ext>
            </a:extLst>
          </p:cNvPr>
          <p:cNvSpPr/>
          <p:nvPr/>
        </p:nvSpPr>
        <p:spPr>
          <a:xfrm>
            <a:off x="717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14" name="Groep 723">
            <a:extLst>
              <a:ext uri="{FF2B5EF4-FFF2-40B4-BE49-F238E27FC236}">
                <a16:creationId xmlns:a16="http://schemas.microsoft.com/office/drawing/2014/main" id="{25282C6F-431E-4F5E-8992-1209FDD60AE2}"/>
              </a:ext>
            </a:extLst>
          </p:cNvPr>
          <p:cNvGrpSpPr/>
          <p:nvPr/>
        </p:nvGrpSpPr>
        <p:grpSpPr>
          <a:xfrm>
            <a:off x="5016000" y="1449000"/>
            <a:ext cx="720000" cy="360000"/>
            <a:chOff x="3216000" y="1584000"/>
            <a:chExt cx="720000" cy="360000"/>
          </a:xfrm>
        </p:grpSpPr>
        <p:sp>
          <p:nvSpPr>
            <p:cNvPr id="115" name="Rechthoek 724">
              <a:extLst>
                <a:ext uri="{FF2B5EF4-FFF2-40B4-BE49-F238E27FC236}">
                  <a16:creationId xmlns:a16="http://schemas.microsoft.com/office/drawing/2014/main" id="{BDF7E450-6DF9-4CE2-AFB6-8A6D23A657F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6" name="Rechthoek 725">
              <a:extLst>
                <a:ext uri="{FF2B5EF4-FFF2-40B4-BE49-F238E27FC236}">
                  <a16:creationId xmlns:a16="http://schemas.microsoft.com/office/drawing/2014/main" id="{2A269F09-3558-4D4F-BC70-C61732E5A9B3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17" name="Ovaal 727">
              <a:extLst>
                <a:ext uri="{FF2B5EF4-FFF2-40B4-BE49-F238E27FC236}">
                  <a16:creationId xmlns:a16="http://schemas.microsoft.com/office/drawing/2014/main" id="{18922492-7421-428A-86BF-3516A2E6CFD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220">
            <a:extLst>
              <a:ext uri="{FF2B5EF4-FFF2-40B4-BE49-F238E27FC236}">
                <a16:creationId xmlns:a16="http://schemas.microsoft.com/office/drawing/2014/main" id="{40FDB727-1CE0-4902-A74E-3E7066119E48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1" name="Rechthoek 221">
            <a:extLst>
              <a:ext uri="{FF2B5EF4-FFF2-40B4-BE49-F238E27FC236}">
                <a16:creationId xmlns:a16="http://schemas.microsoft.com/office/drawing/2014/main" id="{800B2331-7431-459E-84FB-612C0106F3CD}"/>
              </a:ext>
            </a:extLst>
          </p:cNvPr>
          <p:cNvSpPr/>
          <p:nvPr/>
        </p:nvSpPr>
        <p:spPr>
          <a:xfrm>
            <a:off x="10956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2" name="Rechthoek 222">
            <a:extLst>
              <a:ext uri="{FF2B5EF4-FFF2-40B4-BE49-F238E27FC236}">
                <a16:creationId xmlns:a16="http://schemas.microsoft.com/office/drawing/2014/main" id="{7EC8343D-14D3-49AE-9EF4-9D8E0FF6F38C}"/>
              </a:ext>
            </a:extLst>
          </p:cNvPr>
          <p:cNvSpPr/>
          <p:nvPr/>
        </p:nvSpPr>
        <p:spPr>
          <a:xfrm>
            <a:off x="10731000" y="126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3" name="Rechthoek 223">
            <a:extLst>
              <a:ext uri="{FF2B5EF4-FFF2-40B4-BE49-F238E27FC236}">
                <a16:creationId xmlns:a16="http://schemas.microsoft.com/office/drawing/2014/main" id="{BA80BBF6-2844-46AC-BFB3-EF61603FA93C}"/>
              </a:ext>
            </a:extLst>
          </p:cNvPr>
          <p:cNvSpPr/>
          <p:nvPr/>
        </p:nvSpPr>
        <p:spPr>
          <a:xfrm>
            <a:off x="11181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6" name="Rechthoek 167">
            <a:extLst>
              <a:ext uri="{FF2B5EF4-FFF2-40B4-BE49-F238E27FC236}">
                <a16:creationId xmlns:a16="http://schemas.microsoft.com/office/drawing/2014/main" id="{96EB10CF-DC66-4A72-B049-6AD7C1349324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27" name="Rechthoek 176">
            <a:extLst>
              <a:ext uri="{FF2B5EF4-FFF2-40B4-BE49-F238E27FC236}">
                <a16:creationId xmlns:a16="http://schemas.microsoft.com/office/drawing/2014/main" id="{59E8CDA8-E087-44E3-A4CB-7C39254E0903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8" name="Rechthoek 177">
            <a:extLst>
              <a:ext uri="{FF2B5EF4-FFF2-40B4-BE49-F238E27FC236}">
                <a16:creationId xmlns:a16="http://schemas.microsoft.com/office/drawing/2014/main" id="{D57A8A66-985F-45D9-AB0E-9FFB39579936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29" name="Rechthoek 703">
            <a:extLst>
              <a:ext uri="{FF2B5EF4-FFF2-40B4-BE49-F238E27FC236}">
                <a16:creationId xmlns:a16="http://schemas.microsoft.com/office/drawing/2014/main" id="{2D3ECDA2-F413-4550-B88D-362B0728273F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0" name="Groep 704">
            <a:extLst>
              <a:ext uri="{FF2B5EF4-FFF2-40B4-BE49-F238E27FC236}">
                <a16:creationId xmlns:a16="http://schemas.microsoft.com/office/drawing/2014/main" id="{3B7EFC88-9E00-4C15-9307-2B89E5888F0E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131" name="Rechthoek 705">
              <a:extLst>
                <a:ext uri="{FF2B5EF4-FFF2-40B4-BE49-F238E27FC236}">
                  <a16:creationId xmlns:a16="http://schemas.microsoft.com/office/drawing/2014/main" id="{7C87854D-0177-4EDD-A7E1-DC46D31698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2" name="Rechthoek 706">
              <a:extLst>
                <a:ext uri="{FF2B5EF4-FFF2-40B4-BE49-F238E27FC236}">
                  <a16:creationId xmlns:a16="http://schemas.microsoft.com/office/drawing/2014/main" id="{5CF0D2D5-0FB5-4DC7-90BD-CCB3940DD54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3" name="Ovaal 708">
              <a:extLst>
                <a:ext uri="{FF2B5EF4-FFF2-40B4-BE49-F238E27FC236}">
                  <a16:creationId xmlns:a16="http://schemas.microsoft.com/office/drawing/2014/main" id="{AF9892A2-1C04-4AED-BBAA-68EE3F502CB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ep 709">
            <a:extLst>
              <a:ext uri="{FF2B5EF4-FFF2-40B4-BE49-F238E27FC236}">
                <a16:creationId xmlns:a16="http://schemas.microsoft.com/office/drawing/2014/main" id="{82D03E83-BD5D-455C-9EE1-684E67DB140A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135" name="Rechthoek 710">
              <a:extLst>
                <a:ext uri="{FF2B5EF4-FFF2-40B4-BE49-F238E27FC236}">
                  <a16:creationId xmlns:a16="http://schemas.microsoft.com/office/drawing/2014/main" id="{932675A2-1E84-4E04-AFA9-9E3F5AA4157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0" name="Rechthoek 711">
              <a:extLst>
                <a:ext uri="{FF2B5EF4-FFF2-40B4-BE49-F238E27FC236}">
                  <a16:creationId xmlns:a16="http://schemas.microsoft.com/office/drawing/2014/main" id="{ED7A06CB-67AA-478A-B447-2116023669A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1" name="Ovaal 713">
              <a:extLst>
                <a:ext uri="{FF2B5EF4-FFF2-40B4-BE49-F238E27FC236}">
                  <a16:creationId xmlns:a16="http://schemas.microsoft.com/office/drawing/2014/main" id="{90F22554-C0BE-47AE-A73B-F891D4FF046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Verbindingslijn: gekromd 714">
            <a:extLst>
              <a:ext uri="{FF2B5EF4-FFF2-40B4-BE49-F238E27FC236}">
                <a16:creationId xmlns:a16="http://schemas.microsoft.com/office/drawing/2014/main" id="{22469209-53FA-4F9E-ADCC-B168C0F58494}"/>
              </a:ext>
            </a:extLst>
          </p:cNvPr>
          <p:cNvCxnSpPr>
            <a:cxnSpLocks/>
            <a:stCxn id="133" idx="0"/>
            <a:endCxn id="135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ep 723">
            <a:extLst>
              <a:ext uri="{FF2B5EF4-FFF2-40B4-BE49-F238E27FC236}">
                <a16:creationId xmlns:a16="http://schemas.microsoft.com/office/drawing/2014/main" id="{FB20D12A-0D83-46CD-906F-9B15418684E4}"/>
              </a:ext>
            </a:extLst>
          </p:cNvPr>
          <p:cNvGrpSpPr/>
          <p:nvPr/>
        </p:nvGrpSpPr>
        <p:grpSpPr>
          <a:xfrm>
            <a:off x="4296000" y="2889000"/>
            <a:ext cx="720000" cy="360000"/>
            <a:chOff x="3216000" y="1584000"/>
            <a:chExt cx="720000" cy="360000"/>
          </a:xfrm>
        </p:grpSpPr>
        <p:sp>
          <p:nvSpPr>
            <p:cNvPr id="164" name="Rechthoek 724">
              <a:extLst>
                <a:ext uri="{FF2B5EF4-FFF2-40B4-BE49-F238E27FC236}">
                  <a16:creationId xmlns:a16="http://schemas.microsoft.com/office/drawing/2014/main" id="{4C660213-0F2C-4E17-9384-ACE8F888DDE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5" name="Rechthoek 725">
              <a:extLst>
                <a:ext uri="{FF2B5EF4-FFF2-40B4-BE49-F238E27FC236}">
                  <a16:creationId xmlns:a16="http://schemas.microsoft.com/office/drawing/2014/main" id="{AD58713C-B296-4CB1-AAC3-7DC4D184894E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Ovaal 727">
              <a:extLst>
                <a:ext uri="{FF2B5EF4-FFF2-40B4-BE49-F238E27FC236}">
                  <a16:creationId xmlns:a16="http://schemas.microsoft.com/office/drawing/2014/main" id="{2B1E8060-0AEA-4D04-8453-A9D14210FB4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hthoek 700">
            <a:extLst>
              <a:ext uri="{FF2B5EF4-FFF2-40B4-BE49-F238E27FC236}">
                <a16:creationId xmlns:a16="http://schemas.microsoft.com/office/drawing/2014/main" id="{8268ECE1-BE62-4C4F-8C8E-21F977FACF11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72" name="Rechthoek 700">
            <a:extLst>
              <a:ext uri="{FF2B5EF4-FFF2-40B4-BE49-F238E27FC236}">
                <a16:creationId xmlns:a16="http://schemas.microsoft.com/office/drawing/2014/main" id="{CCE05D56-CDD3-4676-A05E-9932A6ED1B16}"/>
              </a:ext>
            </a:extLst>
          </p:cNvPr>
          <p:cNvSpPr/>
          <p:nvPr/>
        </p:nvSpPr>
        <p:spPr>
          <a:xfrm>
            <a:off x="7176000" y="333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(64)</a:t>
            </a:r>
          </a:p>
        </p:txBody>
      </p:sp>
      <p:grpSp>
        <p:nvGrpSpPr>
          <p:cNvPr id="173" name="Groep 723">
            <a:extLst>
              <a:ext uri="{FF2B5EF4-FFF2-40B4-BE49-F238E27FC236}">
                <a16:creationId xmlns:a16="http://schemas.microsoft.com/office/drawing/2014/main" id="{4FAD5A75-451D-4A22-8F84-86E02338DB22}"/>
              </a:ext>
            </a:extLst>
          </p:cNvPr>
          <p:cNvGrpSpPr/>
          <p:nvPr/>
        </p:nvGrpSpPr>
        <p:grpSpPr>
          <a:xfrm>
            <a:off x="5016000" y="2889000"/>
            <a:ext cx="720000" cy="360000"/>
            <a:chOff x="3216000" y="1584000"/>
            <a:chExt cx="720000" cy="360000"/>
          </a:xfrm>
        </p:grpSpPr>
        <p:sp>
          <p:nvSpPr>
            <p:cNvPr id="174" name="Rechthoek 724">
              <a:extLst>
                <a:ext uri="{FF2B5EF4-FFF2-40B4-BE49-F238E27FC236}">
                  <a16:creationId xmlns:a16="http://schemas.microsoft.com/office/drawing/2014/main" id="{8B8AF4F7-7777-4351-A4B3-65807A9AD2B6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5" name="Rechthoek 725">
              <a:extLst>
                <a:ext uri="{FF2B5EF4-FFF2-40B4-BE49-F238E27FC236}">
                  <a16:creationId xmlns:a16="http://schemas.microsoft.com/office/drawing/2014/main" id="{940050C3-A494-4679-BC99-D16C922D5D79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79" name="Ovaal 727">
              <a:extLst>
                <a:ext uri="{FF2B5EF4-FFF2-40B4-BE49-F238E27FC236}">
                  <a16:creationId xmlns:a16="http://schemas.microsoft.com/office/drawing/2014/main" id="{3A2CEB91-BE07-4DC9-8D18-D7B711332B5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Rechthoek 220">
            <a:extLst>
              <a:ext uri="{FF2B5EF4-FFF2-40B4-BE49-F238E27FC236}">
                <a16:creationId xmlns:a16="http://schemas.microsoft.com/office/drawing/2014/main" id="{32E5E027-F147-45DD-9615-82108E0B9E7A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1" name="Rechthoek 221">
            <a:extLst>
              <a:ext uri="{FF2B5EF4-FFF2-40B4-BE49-F238E27FC236}">
                <a16:creationId xmlns:a16="http://schemas.microsoft.com/office/drawing/2014/main" id="{9745DC49-FAEE-4C60-A27E-A64847F0A109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2" name="Rechthoek 222">
            <a:extLst>
              <a:ext uri="{FF2B5EF4-FFF2-40B4-BE49-F238E27FC236}">
                <a16:creationId xmlns:a16="http://schemas.microsoft.com/office/drawing/2014/main" id="{1EBC7D73-3012-4D3D-94ED-536A87B9B464}"/>
              </a:ext>
            </a:extLst>
          </p:cNvPr>
          <p:cNvSpPr/>
          <p:nvPr/>
        </p:nvSpPr>
        <p:spPr>
          <a:xfrm>
            <a:off x="10731000" y="2484000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3" name="Rechthoek 223">
            <a:extLst>
              <a:ext uri="{FF2B5EF4-FFF2-40B4-BE49-F238E27FC236}">
                <a16:creationId xmlns:a16="http://schemas.microsoft.com/office/drawing/2014/main" id="{A06ABF9B-A662-44FD-9F64-B17A82BBF80F}"/>
              </a:ext>
            </a:extLst>
          </p:cNvPr>
          <p:cNvSpPr/>
          <p:nvPr/>
        </p:nvSpPr>
        <p:spPr>
          <a:xfrm>
            <a:off x="10731000" y="270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4" name="Rechthoek 167">
            <a:extLst>
              <a:ext uri="{FF2B5EF4-FFF2-40B4-BE49-F238E27FC236}">
                <a16:creationId xmlns:a16="http://schemas.microsoft.com/office/drawing/2014/main" id="{64716AA3-328D-4D91-83E3-FCE34A7B20C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5" name="Rechthoek 176">
            <a:extLst>
              <a:ext uri="{FF2B5EF4-FFF2-40B4-BE49-F238E27FC236}">
                <a16:creationId xmlns:a16="http://schemas.microsoft.com/office/drawing/2014/main" id="{ADB037AA-56B5-401E-81B7-99A325685EC3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6" name="Rechthoek 177">
            <a:extLst>
              <a:ext uri="{FF2B5EF4-FFF2-40B4-BE49-F238E27FC236}">
                <a16:creationId xmlns:a16="http://schemas.microsoft.com/office/drawing/2014/main" id="{0F4D00C4-59AD-42ED-90CF-64DF2D8FDD0E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87" name="Rechthoek 703">
            <a:extLst>
              <a:ext uri="{FF2B5EF4-FFF2-40B4-BE49-F238E27FC236}">
                <a16:creationId xmlns:a16="http://schemas.microsoft.com/office/drawing/2014/main" id="{43C27AEB-1D4D-47A3-BF17-39A2984E39D5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88" name="Groep 704">
            <a:extLst>
              <a:ext uri="{FF2B5EF4-FFF2-40B4-BE49-F238E27FC236}">
                <a16:creationId xmlns:a16="http://schemas.microsoft.com/office/drawing/2014/main" id="{0742D5E5-0FC7-4813-83CD-D6A2EAD852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189" name="Rechthoek 705">
              <a:extLst>
                <a:ext uri="{FF2B5EF4-FFF2-40B4-BE49-F238E27FC236}">
                  <a16:creationId xmlns:a16="http://schemas.microsoft.com/office/drawing/2014/main" id="{9C70F2C9-FC9C-487C-9682-FF431997CEE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0" name="Rechthoek 706">
              <a:extLst>
                <a:ext uri="{FF2B5EF4-FFF2-40B4-BE49-F238E27FC236}">
                  <a16:creationId xmlns:a16="http://schemas.microsoft.com/office/drawing/2014/main" id="{2123EDCA-6A70-4379-AD41-B54EFF05B4B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4" name="Ovaal 708">
              <a:extLst>
                <a:ext uri="{FF2B5EF4-FFF2-40B4-BE49-F238E27FC236}">
                  <a16:creationId xmlns:a16="http://schemas.microsoft.com/office/drawing/2014/main" id="{7599C3E9-FBD2-4944-912C-DD69F3BFF40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ep 709">
            <a:extLst>
              <a:ext uri="{FF2B5EF4-FFF2-40B4-BE49-F238E27FC236}">
                <a16:creationId xmlns:a16="http://schemas.microsoft.com/office/drawing/2014/main" id="{8432141B-EF9B-4240-A6CB-3A0CC0C7F0CC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196" name="Rechthoek 710">
              <a:extLst>
                <a:ext uri="{FF2B5EF4-FFF2-40B4-BE49-F238E27FC236}">
                  <a16:creationId xmlns:a16="http://schemas.microsoft.com/office/drawing/2014/main" id="{3FFA60FA-F1E5-4633-ACAC-BEB1E2924E6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3" name="Rechthoek 711">
              <a:extLst>
                <a:ext uri="{FF2B5EF4-FFF2-40B4-BE49-F238E27FC236}">
                  <a16:creationId xmlns:a16="http://schemas.microsoft.com/office/drawing/2014/main" id="{6DC20258-BFCD-481D-B3FC-90B2358055A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4" name="Ovaal 713">
              <a:extLst>
                <a:ext uri="{FF2B5EF4-FFF2-40B4-BE49-F238E27FC236}">
                  <a16:creationId xmlns:a16="http://schemas.microsoft.com/office/drawing/2014/main" id="{086E6493-A4FD-42D4-9899-00FF688CDE0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Verbindingslijn: gekromd 714">
            <a:extLst>
              <a:ext uri="{FF2B5EF4-FFF2-40B4-BE49-F238E27FC236}">
                <a16:creationId xmlns:a16="http://schemas.microsoft.com/office/drawing/2014/main" id="{85EC4A59-A0C3-47A3-A3AF-F31D53D91055}"/>
              </a:ext>
            </a:extLst>
          </p:cNvPr>
          <p:cNvCxnSpPr>
            <a:cxnSpLocks/>
            <a:stCxn id="194" idx="0"/>
            <a:endCxn id="196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ep 723">
            <a:extLst>
              <a:ext uri="{FF2B5EF4-FFF2-40B4-BE49-F238E27FC236}">
                <a16:creationId xmlns:a16="http://schemas.microsoft.com/office/drawing/2014/main" id="{6C169DAD-09DB-4922-AEEB-558480107D65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210" name="Rechthoek 724">
              <a:extLst>
                <a:ext uri="{FF2B5EF4-FFF2-40B4-BE49-F238E27FC236}">
                  <a16:creationId xmlns:a16="http://schemas.microsoft.com/office/drawing/2014/main" id="{35771806-4BD0-4C38-8B77-8F1CD38BA53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1" name="Rechthoek 725">
              <a:extLst>
                <a:ext uri="{FF2B5EF4-FFF2-40B4-BE49-F238E27FC236}">
                  <a16:creationId xmlns:a16="http://schemas.microsoft.com/office/drawing/2014/main" id="{BB8EDB3E-6D0C-4FB6-BAC2-80B1CF6908F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12" name="Ovaal 727">
              <a:extLst>
                <a:ext uri="{FF2B5EF4-FFF2-40B4-BE49-F238E27FC236}">
                  <a16:creationId xmlns:a16="http://schemas.microsoft.com/office/drawing/2014/main" id="{3D7F11D7-A0A3-4685-B10B-9682961DFC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Rechthoek 700">
            <a:extLst>
              <a:ext uri="{FF2B5EF4-FFF2-40B4-BE49-F238E27FC236}">
                <a16:creationId xmlns:a16="http://schemas.microsoft.com/office/drawing/2014/main" id="{83380E09-A304-4A0E-A75C-A6227BEDC894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grpSp>
        <p:nvGrpSpPr>
          <p:cNvPr id="217" name="Groep 723">
            <a:extLst>
              <a:ext uri="{FF2B5EF4-FFF2-40B4-BE49-F238E27FC236}">
                <a16:creationId xmlns:a16="http://schemas.microsoft.com/office/drawing/2014/main" id="{12C5B013-A4F7-47EE-804A-7366CDCEF49D}"/>
              </a:ext>
            </a:extLst>
          </p:cNvPr>
          <p:cNvGrpSpPr/>
          <p:nvPr/>
        </p:nvGrpSpPr>
        <p:grpSpPr>
          <a:xfrm>
            <a:off x="5016000" y="4329000"/>
            <a:ext cx="720000" cy="360000"/>
            <a:chOff x="3216000" y="1584000"/>
            <a:chExt cx="720000" cy="360000"/>
          </a:xfrm>
        </p:grpSpPr>
        <p:sp>
          <p:nvSpPr>
            <p:cNvPr id="218" name="Rechthoek 724">
              <a:extLst>
                <a:ext uri="{FF2B5EF4-FFF2-40B4-BE49-F238E27FC236}">
                  <a16:creationId xmlns:a16="http://schemas.microsoft.com/office/drawing/2014/main" id="{8150FD35-DE5A-4FFC-B8D8-A65B2D10D8EB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9" name="Rechthoek 725">
              <a:extLst>
                <a:ext uri="{FF2B5EF4-FFF2-40B4-BE49-F238E27FC236}">
                  <a16:creationId xmlns:a16="http://schemas.microsoft.com/office/drawing/2014/main" id="{ED98376C-4967-4F67-AFAE-4152636F005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20" name="Ovaal 727">
              <a:extLst>
                <a:ext uri="{FF2B5EF4-FFF2-40B4-BE49-F238E27FC236}">
                  <a16:creationId xmlns:a16="http://schemas.microsoft.com/office/drawing/2014/main" id="{BCA2C8C7-588E-4A95-9DF2-D9DDF11B654F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Rechthoek 220">
            <a:extLst>
              <a:ext uri="{FF2B5EF4-FFF2-40B4-BE49-F238E27FC236}">
                <a16:creationId xmlns:a16="http://schemas.microsoft.com/office/drawing/2014/main" id="{8CF20305-131C-4283-8B3E-CB41B5E45CE1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6" name="Rechthoek 221">
            <a:extLst>
              <a:ext uri="{FF2B5EF4-FFF2-40B4-BE49-F238E27FC236}">
                <a16:creationId xmlns:a16="http://schemas.microsoft.com/office/drawing/2014/main" id="{C8F01F0F-AC8A-4483-A04B-6DCDFA2A35B6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7" name="Rechthoek 222">
            <a:extLst>
              <a:ext uri="{FF2B5EF4-FFF2-40B4-BE49-F238E27FC236}">
                <a16:creationId xmlns:a16="http://schemas.microsoft.com/office/drawing/2014/main" id="{1027B8CB-0870-4D1F-9889-776B47427D51}"/>
              </a:ext>
            </a:extLst>
          </p:cNvPr>
          <p:cNvSpPr/>
          <p:nvPr/>
        </p:nvSpPr>
        <p:spPr>
          <a:xfrm>
            <a:off x="10731000" y="414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8" name="Rechthoek 223">
            <a:extLst>
              <a:ext uri="{FF2B5EF4-FFF2-40B4-BE49-F238E27FC236}">
                <a16:creationId xmlns:a16="http://schemas.microsoft.com/office/drawing/2014/main" id="{0D3389D3-6258-48D8-9DB5-CC4750C0B459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9" name="Rechthoek 703">
            <a:extLst>
              <a:ext uri="{FF2B5EF4-FFF2-40B4-BE49-F238E27FC236}">
                <a16:creationId xmlns:a16="http://schemas.microsoft.com/office/drawing/2014/main" id="{360910DA-935D-48A1-9556-EE493DA9B07B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230" name="Rechthoek 700">
            <a:extLst>
              <a:ext uri="{FF2B5EF4-FFF2-40B4-BE49-F238E27FC236}">
                <a16:creationId xmlns:a16="http://schemas.microsoft.com/office/drawing/2014/main" id="{3E5DDCD5-7987-4EEA-8B9E-EA98A7DED36B}"/>
              </a:ext>
            </a:extLst>
          </p:cNvPr>
          <p:cNvSpPr/>
          <p:nvPr/>
        </p:nvSpPr>
        <p:spPr>
          <a:xfrm>
            <a:off x="717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 (32)</a:t>
            </a:r>
          </a:p>
        </p:txBody>
      </p:sp>
      <p:cxnSp>
        <p:nvCxnSpPr>
          <p:cNvPr id="232" name="Verbindingslijn: gekromd 714">
            <a:extLst>
              <a:ext uri="{FF2B5EF4-FFF2-40B4-BE49-F238E27FC236}">
                <a16:creationId xmlns:a16="http://schemas.microsoft.com/office/drawing/2014/main" id="{2495021C-407D-4EF2-B4D3-8EF2153841E5}"/>
              </a:ext>
            </a:extLst>
          </p:cNvPr>
          <p:cNvCxnSpPr>
            <a:cxnSpLocks/>
            <a:stCxn id="204" idx="0"/>
            <a:endCxn id="218" idx="0"/>
          </p:cNvCxnSpPr>
          <p:nvPr/>
        </p:nvCxnSpPr>
        <p:spPr>
          <a:xfrm rot="5400000" flipH="1" flipV="1">
            <a:off x="4768500" y="376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2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93FF527-FBBC-44F2-A265-3B5FD15977D9}"/>
              </a:ext>
            </a:extLst>
          </p:cNvPr>
          <p:cNvCxnSpPr/>
          <p:nvPr/>
        </p:nvCxnSpPr>
        <p:spPr>
          <a:xfrm>
            <a:off x="2496000" y="12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echte verbindingslijn met pijl 1">
            <a:extLst>
              <a:ext uri="{FF2B5EF4-FFF2-40B4-BE49-F238E27FC236}">
                <a16:creationId xmlns:a16="http://schemas.microsoft.com/office/drawing/2014/main" id="{C98474F2-29B9-45E9-93FE-97D3D07D6300}"/>
              </a:ext>
            </a:extLst>
          </p:cNvPr>
          <p:cNvCxnSpPr>
            <a:cxnSpLocks/>
          </p:cNvCxnSpPr>
          <p:nvPr/>
        </p:nvCxnSpPr>
        <p:spPr>
          <a:xfrm flipV="1">
            <a:off x="201000" y="549000"/>
            <a:ext cx="0" cy="6075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492155A8-A314-4B88-A27A-FAFA8EFEBDAE}"/>
              </a:ext>
            </a:extLst>
          </p:cNvPr>
          <p:cNvSpPr/>
          <p:nvPr/>
        </p:nvSpPr>
        <p:spPr>
          <a:xfrm>
            <a:off x="336000" y="54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00000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AC8C006-2F98-4539-9017-F3F154472347}"/>
              </a:ext>
            </a:extLst>
          </p:cNvPr>
          <p:cNvSpPr/>
          <p:nvPr/>
        </p:nvSpPr>
        <p:spPr>
          <a:xfrm>
            <a:off x="336000" y="648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1FFFF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4CC82942-22ED-449C-9A5E-E0A498F88F22}"/>
              </a:ext>
            </a:extLst>
          </p:cNvPr>
          <p:cNvCxnSpPr>
            <a:cxnSpLocks/>
          </p:cNvCxnSpPr>
          <p:nvPr/>
        </p:nvCxnSpPr>
        <p:spPr>
          <a:xfrm>
            <a:off x="336000" y="414000"/>
            <a:ext cx="14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35B56ECB-89F8-474E-A92C-2A25077B4296}"/>
              </a:ext>
            </a:extLst>
          </p:cNvPr>
          <p:cNvSpPr txBox="1"/>
          <p:nvPr/>
        </p:nvSpPr>
        <p:spPr>
          <a:xfrm>
            <a:off x="696000" y="324000"/>
            <a:ext cx="7200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DC2FB186-A95A-463A-871F-2D15D0233433}"/>
              </a:ext>
            </a:extLst>
          </p:cNvPr>
          <p:cNvSpPr txBox="1"/>
          <p:nvPr/>
        </p:nvSpPr>
        <p:spPr>
          <a:xfrm rot="16200000">
            <a:off x="-418971" y="3688972"/>
            <a:ext cx="125999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 ADDRESS SPACE</a:t>
            </a:r>
          </a:p>
        </p:txBody>
      </p:sp>
      <p:sp>
        <p:nvSpPr>
          <p:cNvPr id="26" name="Vierkante haak links 25">
            <a:extLst>
              <a:ext uri="{FF2B5EF4-FFF2-40B4-BE49-F238E27FC236}">
                <a16:creationId xmlns:a16="http://schemas.microsoft.com/office/drawing/2014/main" id="{354B968F-F904-4388-B738-FF1278B180DB}"/>
              </a:ext>
            </a:extLst>
          </p:cNvPr>
          <p:cNvSpPr/>
          <p:nvPr/>
        </p:nvSpPr>
        <p:spPr>
          <a:xfrm flipH="1">
            <a:off x="1821000" y="2709000"/>
            <a:ext cx="135000" cy="19800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9E1694E2-B694-4A53-8692-6D2F3D5F911B}"/>
              </a:ext>
            </a:extLst>
          </p:cNvPr>
          <p:cNvSpPr/>
          <p:nvPr/>
        </p:nvSpPr>
        <p:spPr>
          <a:xfrm>
            <a:off x="336000" y="270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TILEBASE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F2CE7068-8D29-4E07-8327-8C4080301DE7}"/>
              </a:ext>
            </a:extLst>
          </p:cNvPr>
          <p:cNvSpPr/>
          <p:nvPr/>
        </p:nvSpPr>
        <p:spPr>
          <a:xfrm>
            <a:off x="336000" y="4554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TILECEIL</a:t>
            </a:r>
          </a:p>
        </p:txBody>
      </p:sp>
      <p:cxnSp>
        <p:nvCxnSpPr>
          <p:cNvPr id="458" name="Rechte verbindingslijn 457">
            <a:extLst>
              <a:ext uri="{FF2B5EF4-FFF2-40B4-BE49-F238E27FC236}">
                <a16:creationId xmlns:a16="http://schemas.microsoft.com/office/drawing/2014/main" id="{C39B71DE-5926-43BF-96FD-67C6C4E6F739}"/>
              </a:ext>
            </a:extLst>
          </p:cNvPr>
          <p:cNvCxnSpPr/>
          <p:nvPr/>
        </p:nvCxnSpPr>
        <p:spPr>
          <a:xfrm>
            <a:off x="2496000" y="9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Rechte verbindingslijn 458">
            <a:extLst>
              <a:ext uri="{FF2B5EF4-FFF2-40B4-BE49-F238E27FC236}">
                <a16:creationId xmlns:a16="http://schemas.microsoft.com/office/drawing/2014/main" id="{84AA9721-B434-408D-96D4-5734D2162AF5}"/>
              </a:ext>
            </a:extLst>
          </p:cNvPr>
          <p:cNvCxnSpPr/>
          <p:nvPr/>
        </p:nvCxnSpPr>
        <p:spPr>
          <a:xfrm>
            <a:off x="2496000" y="16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Rechte verbindingslijn 459">
            <a:extLst>
              <a:ext uri="{FF2B5EF4-FFF2-40B4-BE49-F238E27FC236}">
                <a16:creationId xmlns:a16="http://schemas.microsoft.com/office/drawing/2014/main" id="{61EF6E96-00D1-4EEC-BA0B-E4E2A36D9B29}"/>
              </a:ext>
            </a:extLst>
          </p:cNvPr>
          <p:cNvCxnSpPr/>
          <p:nvPr/>
        </p:nvCxnSpPr>
        <p:spPr>
          <a:xfrm>
            <a:off x="2496000" y="19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Rechte verbindingslijn 460">
            <a:extLst>
              <a:ext uri="{FF2B5EF4-FFF2-40B4-BE49-F238E27FC236}">
                <a16:creationId xmlns:a16="http://schemas.microsoft.com/office/drawing/2014/main" id="{F43718A1-2D7D-4076-A1EF-C0CF7EC8B310}"/>
              </a:ext>
            </a:extLst>
          </p:cNvPr>
          <p:cNvCxnSpPr/>
          <p:nvPr/>
        </p:nvCxnSpPr>
        <p:spPr>
          <a:xfrm>
            <a:off x="2496000" y="27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Rechte verbindingslijn 461">
            <a:extLst>
              <a:ext uri="{FF2B5EF4-FFF2-40B4-BE49-F238E27FC236}">
                <a16:creationId xmlns:a16="http://schemas.microsoft.com/office/drawing/2014/main" id="{BB61746E-1F82-4CCA-95FC-F9D8AAF7FB1D}"/>
              </a:ext>
            </a:extLst>
          </p:cNvPr>
          <p:cNvCxnSpPr/>
          <p:nvPr/>
        </p:nvCxnSpPr>
        <p:spPr>
          <a:xfrm>
            <a:off x="2496000" y="23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Rechte verbindingslijn 462">
            <a:extLst>
              <a:ext uri="{FF2B5EF4-FFF2-40B4-BE49-F238E27FC236}">
                <a16:creationId xmlns:a16="http://schemas.microsoft.com/office/drawing/2014/main" id="{E17227B8-3145-40EB-AA4D-E10083610149}"/>
              </a:ext>
            </a:extLst>
          </p:cNvPr>
          <p:cNvCxnSpPr/>
          <p:nvPr/>
        </p:nvCxnSpPr>
        <p:spPr>
          <a:xfrm>
            <a:off x="2496000" y="30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Rechte verbindingslijn 463">
            <a:extLst>
              <a:ext uri="{FF2B5EF4-FFF2-40B4-BE49-F238E27FC236}">
                <a16:creationId xmlns:a16="http://schemas.microsoft.com/office/drawing/2014/main" id="{90DC58CF-6ADD-46D0-A1D6-07CE316157CF}"/>
              </a:ext>
            </a:extLst>
          </p:cNvPr>
          <p:cNvCxnSpPr/>
          <p:nvPr/>
        </p:nvCxnSpPr>
        <p:spPr>
          <a:xfrm>
            <a:off x="2496000" y="34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Rechte verbindingslijn 464">
            <a:extLst>
              <a:ext uri="{FF2B5EF4-FFF2-40B4-BE49-F238E27FC236}">
                <a16:creationId xmlns:a16="http://schemas.microsoft.com/office/drawing/2014/main" id="{A9D3FFBA-9676-4C0D-86F8-EC6521BCE9EC}"/>
              </a:ext>
            </a:extLst>
          </p:cNvPr>
          <p:cNvCxnSpPr/>
          <p:nvPr/>
        </p:nvCxnSpPr>
        <p:spPr>
          <a:xfrm>
            <a:off x="2496000" y="37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Rechte verbindingslijn 465">
            <a:extLst>
              <a:ext uri="{FF2B5EF4-FFF2-40B4-BE49-F238E27FC236}">
                <a16:creationId xmlns:a16="http://schemas.microsoft.com/office/drawing/2014/main" id="{CB299EC4-7BCC-4F0D-9C9D-1274A97A47CD}"/>
              </a:ext>
            </a:extLst>
          </p:cNvPr>
          <p:cNvCxnSpPr/>
          <p:nvPr/>
        </p:nvCxnSpPr>
        <p:spPr>
          <a:xfrm>
            <a:off x="2496000" y="41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Rechte verbindingslijn 466">
            <a:extLst>
              <a:ext uri="{FF2B5EF4-FFF2-40B4-BE49-F238E27FC236}">
                <a16:creationId xmlns:a16="http://schemas.microsoft.com/office/drawing/2014/main" id="{BD7C1A26-BA7F-4572-AA5C-A32553F820CF}"/>
              </a:ext>
            </a:extLst>
          </p:cNvPr>
          <p:cNvCxnSpPr/>
          <p:nvPr/>
        </p:nvCxnSpPr>
        <p:spPr>
          <a:xfrm>
            <a:off x="2496000" y="45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Rechte verbindingslijn 467">
            <a:extLst>
              <a:ext uri="{FF2B5EF4-FFF2-40B4-BE49-F238E27FC236}">
                <a16:creationId xmlns:a16="http://schemas.microsoft.com/office/drawing/2014/main" id="{5585DF88-45A7-4162-AF02-A911463C3927}"/>
              </a:ext>
            </a:extLst>
          </p:cNvPr>
          <p:cNvCxnSpPr/>
          <p:nvPr/>
        </p:nvCxnSpPr>
        <p:spPr>
          <a:xfrm>
            <a:off x="2496000" y="48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Rechte verbindingslijn 468">
            <a:extLst>
              <a:ext uri="{FF2B5EF4-FFF2-40B4-BE49-F238E27FC236}">
                <a16:creationId xmlns:a16="http://schemas.microsoft.com/office/drawing/2014/main" id="{703FFDA8-E003-46F3-88FD-45FF45778C38}"/>
              </a:ext>
            </a:extLst>
          </p:cNvPr>
          <p:cNvCxnSpPr/>
          <p:nvPr/>
        </p:nvCxnSpPr>
        <p:spPr>
          <a:xfrm>
            <a:off x="2496000" y="52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Rechte verbindingslijn 469">
            <a:extLst>
              <a:ext uri="{FF2B5EF4-FFF2-40B4-BE49-F238E27FC236}">
                <a16:creationId xmlns:a16="http://schemas.microsoft.com/office/drawing/2014/main" id="{A8A92A45-0033-4215-AA09-AE29E202E4CD}"/>
              </a:ext>
            </a:extLst>
          </p:cNvPr>
          <p:cNvCxnSpPr/>
          <p:nvPr/>
        </p:nvCxnSpPr>
        <p:spPr>
          <a:xfrm>
            <a:off x="2496000" y="55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Rechte verbindingslijn 470">
            <a:extLst>
              <a:ext uri="{FF2B5EF4-FFF2-40B4-BE49-F238E27FC236}">
                <a16:creationId xmlns:a16="http://schemas.microsoft.com/office/drawing/2014/main" id="{6A6CA959-EF96-464F-8835-564EE6F4A2CB}"/>
              </a:ext>
            </a:extLst>
          </p:cNvPr>
          <p:cNvCxnSpPr/>
          <p:nvPr/>
        </p:nvCxnSpPr>
        <p:spPr>
          <a:xfrm>
            <a:off x="2496000" y="59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Rechte verbindingslijn 471">
            <a:extLst>
              <a:ext uri="{FF2B5EF4-FFF2-40B4-BE49-F238E27FC236}">
                <a16:creationId xmlns:a16="http://schemas.microsoft.com/office/drawing/2014/main" id="{AD8A6553-210F-49B8-8B59-3CA67D4EFF91}"/>
              </a:ext>
            </a:extLst>
          </p:cNvPr>
          <p:cNvCxnSpPr/>
          <p:nvPr/>
        </p:nvCxnSpPr>
        <p:spPr>
          <a:xfrm>
            <a:off x="2496000" y="63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Rechte verbindingslijn 472">
            <a:extLst>
              <a:ext uri="{FF2B5EF4-FFF2-40B4-BE49-F238E27FC236}">
                <a16:creationId xmlns:a16="http://schemas.microsoft.com/office/drawing/2014/main" id="{DAE20BB7-8AD5-4801-8C3C-4283C02A7462}"/>
              </a:ext>
            </a:extLst>
          </p:cNvPr>
          <p:cNvCxnSpPr/>
          <p:nvPr/>
        </p:nvCxnSpPr>
        <p:spPr>
          <a:xfrm>
            <a:off x="2496000" y="66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 41">
            <a:extLst>
              <a:ext uri="{FF2B5EF4-FFF2-40B4-BE49-F238E27FC236}">
                <a16:creationId xmlns:a16="http://schemas.microsoft.com/office/drawing/2014/main" id="{6B5B1C19-7244-4A5F-AD53-383693C8AF32}"/>
              </a:ext>
            </a:extLst>
          </p:cNvPr>
          <p:cNvSpPr/>
          <p:nvPr/>
        </p:nvSpPr>
        <p:spPr>
          <a:xfrm>
            <a:off x="32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E62FF481-3A84-4A97-9039-38E7F5781DD1}"/>
              </a:ext>
            </a:extLst>
          </p:cNvPr>
          <p:cNvSpPr/>
          <p:nvPr/>
        </p:nvSpPr>
        <p:spPr>
          <a:xfrm>
            <a:off x="32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3BE60CE2-2A4F-4CCA-996C-802CA37D83AC}"/>
              </a:ext>
            </a:extLst>
          </p:cNvPr>
          <p:cNvSpPr/>
          <p:nvPr/>
        </p:nvSpPr>
        <p:spPr>
          <a:xfrm>
            <a:off x="32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860D09E6-0231-4D2F-9EE4-8E1EE28EDFBE}"/>
              </a:ext>
            </a:extLst>
          </p:cNvPr>
          <p:cNvSpPr/>
          <p:nvPr/>
        </p:nvSpPr>
        <p:spPr>
          <a:xfrm>
            <a:off x="32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56072799-B1F0-447C-9814-AFCE383ED8BA}"/>
              </a:ext>
            </a:extLst>
          </p:cNvPr>
          <p:cNvSpPr/>
          <p:nvPr/>
        </p:nvSpPr>
        <p:spPr>
          <a:xfrm>
            <a:off x="32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C9CBBE7B-8336-4630-B100-D093263E225E}"/>
              </a:ext>
            </a:extLst>
          </p:cNvPr>
          <p:cNvSpPr/>
          <p:nvPr/>
        </p:nvSpPr>
        <p:spPr>
          <a:xfrm>
            <a:off x="32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403B9A92-38B0-4382-800C-4E6297B338BE}"/>
              </a:ext>
            </a:extLst>
          </p:cNvPr>
          <p:cNvSpPr/>
          <p:nvPr/>
        </p:nvSpPr>
        <p:spPr>
          <a:xfrm>
            <a:off x="32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C4E589B9-06AC-4128-8B40-DD0DBBC954D6}"/>
              </a:ext>
            </a:extLst>
          </p:cNvPr>
          <p:cNvSpPr/>
          <p:nvPr/>
        </p:nvSpPr>
        <p:spPr>
          <a:xfrm>
            <a:off x="32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DB478ACE-60EE-4B4D-887E-6169950A8A3D}"/>
              </a:ext>
            </a:extLst>
          </p:cNvPr>
          <p:cNvSpPr/>
          <p:nvPr/>
        </p:nvSpPr>
        <p:spPr>
          <a:xfrm>
            <a:off x="32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C9CF1D94-493F-415D-B3EC-13FA6C61BABC}"/>
              </a:ext>
            </a:extLst>
          </p:cNvPr>
          <p:cNvSpPr/>
          <p:nvPr/>
        </p:nvSpPr>
        <p:spPr>
          <a:xfrm>
            <a:off x="32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0" name="Rechthoek 109">
            <a:extLst>
              <a:ext uri="{FF2B5EF4-FFF2-40B4-BE49-F238E27FC236}">
                <a16:creationId xmlns:a16="http://schemas.microsoft.com/office/drawing/2014/main" id="{6342333D-1556-4921-8048-6EBCA2B28CD6}"/>
              </a:ext>
            </a:extLst>
          </p:cNvPr>
          <p:cNvSpPr/>
          <p:nvPr/>
        </p:nvSpPr>
        <p:spPr>
          <a:xfrm>
            <a:off x="32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1" name="Rechthoek 110">
            <a:extLst>
              <a:ext uri="{FF2B5EF4-FFF2-40B4-BE49-F238E27FC236}">
                <a16:creationId xmlns:a16="http://schemas.microsoft.com/office/drawing/2014/main" id="{0D618C67-F843-4F24-BB57-DA2E9D942374}"/>
              </a:ext>
            </a:extLst>
          </p:cNvPr>
          <p:cNvSpPr/>
          <p:nvPr/>
        </p:nvSpPr>
        <p:spPr>
          <a:xfrm>
            <a:off x="32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2" name="Rechthoek 111">
            <a:extLst>
              <a:ext uri="{FF2B5EF4-FFF2-40B4-BE49-F238E27FC236}">
                <a16:creationId xmlns:a16="http://schemas.microsoft.com/office/drawing/2014/main" id="{60A0CD23-1C95-46EE-9832-70B788ECBA8D}"/>
              </a:ext>
            </a:extLst>
          </p:cNvPr>
          <p:cNvSpPr/>
          <p:nvPr/>
        </p:nvSpPr>
        <p:spPr>
          <a:xfrm>
            <a:off x="32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19F83913-2325-43E3-8748-CF1AF7D4B362}"/>
              </a:ext>
            </a:extLst>
          </p:cNvPr>
          <p:cNvSpPr/>
          <p:nvPr/>
        </p:nvSpPr>
        <p:spPr>
          <a:xfrm>
            <a:off x="32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1CD0BAEC-3974-431C-8DA0-2D4056E79C41}"/>
              </a:ext>
            </a:extLst>
          </p:cNvPr>
          <p:cNvSpPr/>
          <p:nvPr/>
        </p:nvSpPr>
        <p:spPr>
          <a:xfrm>
            <a:off x="3216000" y="3789000"/>
            <a:ext cx="540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Rechthoek 113">
            <a:extLst>
              <a:ext uri="{FF2B5EF4-FFF2-40B4-BE49-F238E27FC236}">
                <a16:creationId xmlns:a16="http://schemas.microsoft.com/office/drawing/2014/main" id="{3BD66240-2410-496B-9A80-88D9A28E29D5}"/>
              </a:ext>
            </a:extLst>
          </p:cNvPr>
          <p:cNvSpPr/>
          <p:nvPr/>
        </p:nvSpPr>
        <p:spPr>
          <a:xfrm>
            <a:off x="32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5" name="Rechthoek 114">
            <a:extLst>
              <a:ext uri="{FF2B5EF4-FFF2-40B4-BE49-F238E27FC236}">
                <a16:creationId xmlns:a16="http://schemas.microsoft.com/office/drawing/2014/main" id="{731A0870-F086-4576-B0A9-36C06D6B36BE}"/>
              </a:ext>
            </a:extLst>
          </p:cNvPr>
          <p:cNvSpPr/>
          <p:nvPr/>
        </p:nvSpPr>
        <p:spPr>
          <a:xfrm>
            <a:off x="32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6" name="Rechthoek 115">
            <a:extLst>
              <a:ext uri="{FF2B5EF4-FFF2-40B4-BE49-F238E27FC236}">
                <a16:creationId xmlns:a16="http://schemas.microsoft.com/office/drawing/2014/main" id="{4F15F514-04CF-4AC1-9BFA-F0EC2B186FD9}"/>
              </a:ext>
            </a:extLst>
          </p:cNvPr>
          <p:cNvSpPr/>
          <p:nvPr/>
        </p:nvSpPr>
        <p:spPr>
          <a:xfrm>
            <a:off x="39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7" name="Rechthoek 116">
            <a:extLst>
              <a:ext uri="{FF2B5EF4-FFF2-40B4-BE49-F238E27FC236}">
                <a16:creationId xmlns:a16="http://schemas.microsoft.com/office/drawing/2014/main" id="{8D6EC798-7585-4AFF-AA54-3768BEF285FF}"/>
              </a:ext>
            </a:extLst>
          </p:cNvPr>
          <p:cNvSpPr/>
          <p:nvPr/>
        </p:nvSpPr>
        <p:spPr>
          <a:xfrm>
            <a:off x="39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8" name="Rechthoek 117">
            <a:extLst>
              <a:ext uri="{FF2B5EF4-FFF2-40B4-BE49-F238E27FC236}">
                <a16:creationId xmlns:a16="http://schemas.microsoft.com/office/drawing/2014/main" id="{B6A9D163-8CD9-49E0-B56A-EA6BFF2D37E1}"/>
              </a:ext>
            </a:extLst>
          </p:cNvPr>
          <p:cNvSpPr/>
          <p:nvPr/>
        </p:nvSpPr>
        <p:spPr>
          <a:xfrm>
            <a:off x="39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E081ACB8-876E-4A88-B8B0-9A5F99C23ACE}"/>
              </a:ext>
            </a:extLst>
          </p:cNvPr>
          <p:cNvSpPr/>
          <p:nvPr/>
        </p:nvSpPr>
        <p:spPr>
          <a:xfrm>
            <a:off x="39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0" name="Rechthoek 119">
            <a:extLst>
              <a:ext uri="{FF2B5EF4-FFF2-40B4-BE49-F238E27FC236}">
                <a16:creationId xmlns:a16="http://schemas.microsoft.com/office/drawing/2014/main" id="{E4A42472-F0E7-4D96-86BA-0BC3FB81EE06}"/>
              </a:ext>
            </a:extLst>
          </p:cNvPr>
          <p:cNvSpPr/>
          <p:nvPr/>
        </p:nvSpPr>
        <p:spPr>
          <a:xfrm>
            <a:off x="39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Rechthoek 120">
            <a:extLst>
              <a:ext uri="{FF2B5EF4-FFF2-40B4-BE49-F238E27FC236}">
                <a16:creationId xmlns:a16="http://schemas.microsoft.com/office/drawing/2014/main" id="{A11D9F18-83E7-4498-BC7E-505461FBFF80}"/>
              </a:ext>
            </a:extLst>
          </p:cNvPr>
          <p:cNvSpPr/>
          <p:nvPr/>
        </p:nvSpPr>
        <p:spPr>
          <a:xfrm>
            <a:off x="39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echthoek 121">
            <a:extLst>
              <a:ext uri="{FF2B5EF4-FFF2-40B4-BE49-F238E27FC236}">
                <a16:creationId xmlns:a16="http://schemas.microsoft.com/office/drawing/2014/main" id="{0BF9AD64-154A-4ED6-B55F-951972620450}"/>
              </a:ext>
            </a:extLst>
          </p:cNvPr>
          <p:cNvSpPr/>
          <p:nvPr/>
        </p:nvSpPr>
        <p:spPr>
          <a:xfrm>
            <a:off x="39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FB92E407-69C8-4D13-AACC-3D6FE4B95452}"/>
              </a:ext>
            </a:extLst>
          </p:cNvPr>
          <p:cNvSpPr/>
          <p:nvPr/>
        </p:nvSpPr>
        <p:spPr>
          <a:xfrm>
            <a:off x="39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B3C7B7EB-14C3-4EDF-A8B7-03421C2DF57A}"/>
              </a:ext>
            </a:extLst>
          </p:cNvPr>
          <p:cNvSpPr/>
          <p:nvPr/>
        </p:nvSpPr>
        <p:spPr>
          <a:xfrm>
            <a:off x="39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5" name="Rechthoek 124">
            <a:extLst>
              <a:ext uri="{FF2B5EF4-FFF2-40B4-BE49-F238E27FC236}">
                <a16:creationId xmlns:a16="http://schemas.microsoft.com/office/drawing/2014/main" id="{25C41F28-AA62-4307-AED8-A7E056756220}"/>
              </a:ext>
            </a:extLst>
          </p:cNvPr>
          <p:cNvSpPr/>
          <p:nvPr/>
        </p:nvSpPr>
        <p:spPr>
          <a:xfrm>
            <a:off x="39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6" name="Rechthoek 125">
            <a:extLst>
              <a:ext uri="{FF2B5EF4-FFF2-40B4-BE49-F238E27FC236}">
                <a16:creationId xmlns:a16="http://schemas.microsoft.com/office/drawing/2014/main" id="{CF8A5AAA-6AC6-42B0-B885-1D8B17AF65CA}"/>
              </a:ext>
            </a:extLst>
          </p:cNvPr>
          <p:cNvSpPr/>
          <p:nvPr/>
        </p:nvSpPr>
        <p:spPr>
          <a:xfrm>
            <a:off x="39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AD1A97AA-5A7B-4C56-9F6A-91EEA6032B17}"/>
              </a:ext>
            </a:extLst>
          </p:cNvPr>
          <p:cNvSpPr/>
          <p:nvPr/>
        </p:nvSpPr>
        <p:spPr>
          <a:xfrm>
            <a:off x="39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8" name="Rechthoek 127">
            <a:extLst>
              <a:ext uri="{FF2B5EF4-FFF2-40B4-BE49-F238E27FC236}">
                <a16:creationId xmlns:a16="http://schemas.microsoft.com/office/drawing/2014/main" id="{AB266EE5-B493-496A-BC69-5EF29657366F}"/>
              </a:ext>
            </a:extLst>
          </p:cNvPr>
          <p:cNvSpPr/>
          <p:nvPr/>
        </p:nvSpPr>
        <p:spPr>
          <a:xfrm>
            <a:off x="39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9" name="Rechthoek 128">
            <a:extLst>
              <a:ext uri="{FF2B5EF4-FFF2-40B4-BE49-F238E27FC236}">
                <a16:creationId xmlns:a16="http://schemas.microsoft.com/office/drawing/2014/main" id="{9A3BBF2F-8AA3-45CC-A21F-5230A8042684}"/>
              </a:ext>
            </a:extLst>
          </p:cNvPr>
          <p:cNvSpPr/>
          <p:nvPr/>
        </p:nvSpPr>
        <p:spPr>
          <a:xfrm>
            <a:off x="39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" name="Rechthoek 129">
            <a:extLst>
              <a:ext uri="{FF2B5EF4-FFF2-40B4-BE49-F238E27FC236}">
                <a16:creationId xmlns:a16="http://schemas.microsoft.com/office/drawing/2014/main" id="{D802A9AC-1DCB-4F38-A068-87F034F73F98}"/>
              </a:ext>
            </a:extLst>
          </p:cNvPr>
          <p:cNvSpPr/>
          <p:nvPr/>
        </p:nvSpPr>
        <p:spPr>
          <a:xfrm>
            <a:off x="393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Rechthoek 130">
            <a:extLst>
              <a:ext uri="{FF2B5EF4-FFF2-40B4-BE49-F238E27FC236}">
                <a16:creationId xmlns:a16="http://schemas.microsoft.com/office/drawing/2014/main" id="{F50A2E46-BE2A-4E30-8F72-495F70E7EE9F}"/>
              </a:ext>
            </a:extLst>
          </p:cNvPr>
          <p:cNvSpPr/>
          <p:nvPr/>
        </p:nvSpPr>
        <p:spPr>
          <a:xfrm>
            <a:off x="39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3530C153-D3F1-477A-A103-EF6341707102}"/>
              </a:ext>
            </a:extLst>
          </p:cNvPr>
          <p:cNvSpPr/>
          <p:nvPr/>
        </p:nvSpPr>
        <p:spPr>
          <a:xfrm>
            <a:off x="39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3" name="Rechthoek 132">
            <a:extLst>
              <a:ext uri="{FF2B5EF4-FFF2-40B4-BE49-F238E27FC236}">
                <a16:creationId xmlns:a16="http://schemas.microsoft.com/office/drawing/2014/main" id="{7835063C-08D2-410E-8A90-1FA398645259}"/>
              </a:ext>
            </a:extLst>
          </p:cNvPr>
          <p:cNvSpPr/>
          <p:nvPr/>
        </p:nvSpPr>
        <p:spPr>
          <a:xfrm>
            <a:off x="46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4" name="Rechthoek 133">
            <a:extLst>
              <a:ext uri="{FF2B5EF4-FFF2-40B4-BE49-F238E27FC236}">
                <a16:creationId xmlns:a16="http://schemas.microsoft.com/office/drawing/2014/main" id="{6DDA745E-77BB-411C-A082-ADEED59B2E18}"/>
              </a:ext>
            </a:extLst>
          </p:cNvPr>
          <p:cNvSpPr/>
          <p:nvPr/>
        </p:nvSpPr>
        <p:spPr>
          <a:xfrm>
            <a:off x="46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5" name="Rechthoek 134">
            <a:extLst>
              <a:ext uri="{FF2B5EF4-FFF2-40B4-BE49-F238E27FC236}">
                <a16:creationId xmlns:a16="http://schemas.microsoft.com/office/drawing/2014/main" id="{4E55D297-09E6-45D7-AD03-6B656B04B5C9}"/>
              </a:ext>
            </a:extLst>
          </p:cNvPr>
          <p:cNvSpPr/>
          <p:nvPr/>
        </p:nvSpPr>
        <p:spPr>
          <a:xfrm>
            <a:off x="46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6" name="Rechthoek 135">
            <a:extLst>
              <a:ext uri="{FF2B5EF4-FFF2-40B4-BE49-F238E27FC236}">
                <a16:creationId xmlns:a16="http://schemas.microsoft.com/office/drawing/2014/main" id="{55EAAD31-8341-48EF-8A8C-84742AF85571}"/>
              </a:ext>
            </a:extLst>
          </p:cNvPr>
          <p:cNvSpPr/>
          <p:nvPr/>
        </p:nvSpPr>
        <p:spPr>
          <a:xfrm>
            <a:off x="46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7" name="Rechthoek 136">
            <a:extLst>
              <a:ext uri="{FF2B5EF4-FFF2-40B4-BE49-F238E27FC236}">
                <a16:creationId xmlns:a16="http://schemas.microsoft.com/office/drawing/2014/main" id="{AAC50609-1605-42D2-9CDA-19682658E30A}"/>
              </a:ext>
            </a:extLst>
          </p:cNvPr>
          <p:cNvSpPr/>
          <p:nvPr/>
        </p:nvSpPr>
        <p:spPr>
          <a:xfrm>
            <a:off x="46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8" name="Rechthoek 137">
            <a:extLst>
              <a:ext uri="{FF2B5EF4-FFF2-40B4-BE49-F238E27FC236}">
                <a16:creationId xmlns:a16="http://schemas.microsoft.com/office/drawing/2014/main" id="{B5AB3D9E-40BC-41FB-B101-935B1B605EC9}"/>
              </a:ext>
            </a:extLst>
          </p:cNvPr>
          <p:cNvSpPr/>
          <p:nvPr/>
        </p:nvSpPr>
        <p:spPr>
          <a:xfrm>
            <a:off x="46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9" name="Rechthoek 138">
            <a:extLst>
              <a:ext uri="{FF2B5EF4-FFF2-40B4-BE49-F238E27FC236}">
                <a16:creationId xmlns:a16="http://schemas.microsoft.com/office/drawing/2014/main" id="{E2DE9515-FF59-424F-BCE4-3B694E38DD24}"/>
              </a:ext>
            </a:extLst>
          </p:cNvPr>
          <p:cNvSpPr/>
          <p:nvPr/>
        </p:nvSpPr>
        <p:spPr>
          <a:xfrm>
            <a:off x="46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0B286D2B-47E3-46DC-BEA2-9B0D3FED108B}"/>
              </a:ext>
            </a:extLst>
          </p:cNvPr>
          <p:cNvSpPr/>
          <p:nvPr/>
        </p:nvSpPr>
        <p:spPr>
          <a:xfrm>
            <a:off x="46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1" name="Rechthoek 140">
            <a:extLst>
              <a:ext uri="{FF2B5EF4-FFF2-40B4-BE49-F238E27FC236}">
                <a16:creationId xmlns:a16="http://schemas.microsoft.com/office/drawing/2014/main" id="{94F13934-5208-41AD-B681-8A0E9459A174}"/>
              </a:ext>
            </a:extLst>
          </p:cNvPr>
          <p:cNvSpPr/>
          <p:nvPr/>
        </p:nvSpPr>
        <p:spPr>
          <a:xfrm>
            <a:off x="46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2E7D484B-EA00-4A3E-AA76-7C2B0631980A}"/>
              </a:ext>
            </a:extLst>
          </p:cNvPr>
          <p:cNvSpPr/>
          <p:nvPr/>
        </p:nvSpPr>
        <p:spPr>
          <a:xfrm>
            <a:off x="46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3" name="Rechthoek 142">
            <a:extLst>
              <a:ext uri="{FF2B5EF4-FFF2-40B4-BE49-F238E27FC236}">
                <a16:creationId xmlns:a16="http://schemas.microsoft.com/office/drawing/2014/main" id="{0F65CF4A-E068-4A94-97A1-15DC01533064}"/>
              </a:ext>
            </a:extLst>
          </p:cNvPr>
          <p:cNvSpPr/>
          <p:nvPr/>
        </p:nvSpPr>
        <p:spPr>
          <a:xfrm>
            <a:off x="46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4" name="Rechthoek 143">
            <a:extLst>
              <a:ext uri="{FF2B5EF4-FFF2-40B4-BE49-F238E27FC236}">
                <a16:creationId xmlns:a16="http://schemas.microsoft.com/office/drawing/2014/main" id="{CEC967AE-F59F-48C6-AD7E-078B8DAF2749}"/>
              </a:ext>
            </a:extLst>
          </p:cNvPr>
          <p:cNvSpPr/>
          <p:nvPr/>
        </p:nvSpPr>
        <p:spPr>
          <a:xfrm>
            <a:off x="46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5" name="Rechthoek 144">
            <a:extLst>
              <a:ext uri="{FF2B5EF4-FFF2-40B4-BE49-F238E27FC236}">
                <a16:creationId xmlns:a16="http://schemas.microsoft.com/office/drawing/2014/main" id="{ADC7602B-A173-46A6-A16C-C4E75E6F5059}"/>
              </a:ext>
            </a:extLst>
          </p:cNvPr>
          <p:cNvSpPr/>
          <p:nvPr/>
        </p:nvSpPr>
        <p:spPr>
          <a:xfrm>
            <a:off x="46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6" name="Rechthoek 145">
            <a:extLst>
              <a:ext uri="{FF2B5EF4-FFF2-40B4-BE49-F238E27FC236}">
                <a16:creationId xmlns:a16="http://schemas.microsoft.com/office/drawing/2014/main" id="{141C27E5-02C8-4635-82C0-681440395B44}"/>
              </a:ext>
            </a:extLst>
          </p:cNvPr>
          <p:cNvSpPr/>
          <p:nvPr/>
        </p:nvSpPr>
        <p:spPr>
          <a:xfrm>
            <a:off x="46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8" name="Rechthoek 147">
            <a:extLst>
              <a:ext uri="{FF2B5EF4-FFF2-40B4-BE49-F238E27FC236}">
                <a16:creationId xmlns:a16="http://schemas.microsoft.com/office/drawing/2014/main" id="{2B582B07-CF68-4999-87CE-B75B5C487D4D}"/>
              </a:ext>
            </a:extLst>
          </p:cNvPr>
          <p:cNvSpPr/>
          <p:nvPr/>
        </p:nvSpPr>
        <p:spPr>
          <a:xfrm>
            <a:off x="46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9" name="Rechthoek 148">
            <a:extLst>
              <a:ext uri="{FF2B5EF4-FFF2-40B4-BE49-F238E27FC236}">
                <a16:creationId xmlns:a16="http://schemas.microsoft.com/office/drawing/2014/main" id="{93AFF171-1921-4D39-8036-938E13C26C94}"/>
              </a:ext>
            </a:extLst>
          </p:cNvPr>
          <p:cNvSpPr/>
          <p:nvPr/>
        </p:nvSpPr>
        <p:spPr>
          <a:xfrm>
            <a:off x="46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0" name="Rechthoek 149">
            <a:extLst>
              <a:ext uri="{FF2B5EF4-FFF2-40B4-BE49-F238E27FC236}">
                <a16:creationId xmlns:a16="http://schemas.microsoft.com/office/drawing/2014/main" id="{4C1FDA84-BC97-40C8-84D4-D8A86A3466EB}"/>
              </a:ext>
            </a:extLst>
          </p:cNvPr>
          <p:cNvSpPr/>
          <p:nvPr/>
        </p:nvSpPr>
        <p:spPr>
          <a:xfrm>
            <a:off x="53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4449438A-CA8D-4097-8A6C-B1BD296C8964}"/>
              </a:ext>
            </a:extLst>
          </p:cNvPr>
          <p:cNvSpPr/>
          <p:nvPr/>
        </p:nvSpPr>
        <p:spPr>
          <a:xfrm>
            <a:off x="53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2" name="Rechthoek 151">
            <a:extLst>
              <a:ext uri="{FF2B5EF4-FFF2-40B4-BE49-F238E27FC236}">
                <a16:creationId xmlns:a16="http://schemas.microsoft.com/office/drawing/2014/main" id="{83A669B0-CAEF-41EA-A34E-3EACA592DE92}"/>
              </a:ext>
            </a:extLst>
          </p:cNvPr>
          <p:cNvSpPr/>
          <p:nvPr/>
        </p:nvSpPr>
        <p:spPr>
          <a:xfrm>
            <a:off x="53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3" name="Rechthoek 152">
            <a:extLst>
              <a:ext uri="{FF2B5EF4-FFF2-40B4-BE49-F238E27FC236}">
                <a16:creationId xmlns:a16="http://schemas.microsoft.com/office/drawing/2014/main" id="{AB092ED6-1CB9-4C85-9695-79C3E91654C6}"/>
              </a:ext>
            </a:extLst>
          </p:cNvPr>
          <p:cNvSpPr/>
          <p:nvPr/>
        </p:nvSpPr>
        <p:spPr>
          <a:xfrm>
            <a:off x="53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4" name="Rechthoek 153">
            <a:extLst>
              <a:ext uri="{FF2B5EF4-FFF2-40B4-BE49-F238E27FC236}">
                <a16:creationId xmlns:a16="http://schemas.microsoft.com/office/drawing/2014/main" id="{D86D4CB6-8BA5-4E13-9F79-8B2AADFE395F}"/>
              </a:ext>
            </a:extLst>
          </p:cNvPr>
          <p:cNvSpPr/>
          <p:nvPr/>
        </p:nvSpPr>
        <p:spPr>
          <a:xfrm>
            <a:off x="53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hthoek 154">
            <a:extLst>
              <a:ext uri="{FF2B5EF4-FFF2-40B4-BE49-F238E27FC236}">
                <a16:creationId xmlns:a16="http://schemas.microsoft.com/office/drawing/2014/main" id="{A381C3D0-8AD2-4CE1-B095-9312D20478DF}"/>
              </a:ext>
            </a:extLst>
          </p:cNvPr>
          <p:cNvSpPr/>
          <p:nvPr/>
        </p:nvSpPr>
        <p:spPr>
          <a:xfrm>
            <a:off x="53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6" name="Rechthoek 155">
            <a:extLst>
              <a:ext uri="{FF2B5EF4-FFF2-40B4-BE49-F238E27FC236}">
                <a16:creationId xmlns:a16="http://schemas.microsoft.com/office/drawing/2014/main" id="{88D99964-303C-49FB-A575-8C9922EBFFC4}"/>
              </a:ext>
            </a:extLst>
          </p:cNvPr>
          <p:cNvSpPr/>
          <p:nvPr/>
        </p:nvSpPr>
        <p:spPr>
          <a:xfrm>
            <a:off x="53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02D9FBF9-F255-4B07-85CB-AD1D228C4F32}"/>
              </a:ext>
            </a:extLst>
          </p:cNvPr>
          <p:cNvSpPr/>
          <p:nvPr/>
        </p:nvSpPr>
        <p:spPr>
          <a:xfrm>
            <a:off x="53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8" name="Rechthoek 157">
            <a:extLst>
              <a:ext uri="{FF2B5EF4-FFF2-40B4-BE49-F238E27FC236}">
                <a16:creationId xmlns:a16="http://schemas.microsoft.com/office/drawing/2014/main" id="{D15DB7F5-CF17-4997-AFF1-CE8B19CE986C}"/>
              </a:ext>
            </a:extLst>
          </p:cNvPr>
          <p:cNvSpPr/>
          <p:nvPr/>
        </p:nvSpPr>
        <p:spPr>
          <a:xfrm>
            <a:off x="53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9" name="Rechthoek 158">
            <a:extLst>
              <a:ext uri="{FF2B5EF4-FFF2-40B4-BE49-F238E27FC236}">
                <a16:creationId xmlns:a16="http://schemas.microsoft.com/office/drawing/2014/main" id="{EBD4E285-B4F8-4843-B11B-B944E8E5D3E3}"/>
              </a:ext>
            </a:extLst>
          </p:cNvPr>
          <p:cNvSpPr/>
          <p:nvPr/>
        </p:nvSpPr>
        <p:spPr>
          <a:xfrm>
            <a:off x="53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0" name="Rechthoek 159">
            <a:extLst>
              <a:ext uri="{FF2B5EF4-FFF2-40B4-BE49-F238E27FC236}">
                <a16:creationId xmlns:a16="http://schemas.microsoft.com/office/drawing/2014/main" id="{5DAACA4F-A3AF-4A6C-88DE-3FB237F77FAB}"/>
              </a:ext>
            </a:extLst>
          </p:cNvPr>
          <p:cNvSpPr/>
          <p:nvPr/>
        </p:nvSpPr>
        <p:spPr>
          <a:xfrm>
            <a:off x="53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5B68382A-ADC0-43A5-84BC-4949B971C668}"/>
              </a:ext>
            </a:extLst>
          </p:cNvPr>
          <p:cNvSpPr/>
          <p:nvPr/>
        </p:nvSpPr>
        <p:spPr>
          <a:xfrm>
            <a:off x="53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2" name="Rechthoek 161">
            <a:extLst>
              <a:ext uri="{FF2B5EF4-FFF2-40B4-BE49-F238E27FC236}">
                <a16:creationId xmlns:a16="http://schemas.microsoft.com/office/drawing/2014/main" id="{B93484D3-A934-4483-9606-1C1C3D79C884}"/>
              </a:ext>
            </a:extLst>
          </p:cNvPr>
          <p:cNvSpPr/>
          <p:nvPr/>
        </p:nvSpPr>
        <p:spPr>
          <a:xfrm>
            <a:off x="53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3" name="Rechthoek 162">
            <a:extLst>
              <a:ext uri="{FF2B5EF4-FFF2-40B4-BE49-F238E27FC236}">
                <a16:creationId xmlns:a16="http://schemas.microsoft.com/office/drawing/2014/main" id="{E4677E97-1711-4E05-AF18-19DEFDA2180E}"/>
              </a:ext>
            </a:extLst>
          </p:cNvPr>
          <p:cNvSpPr/>
          <p:nvPr/>
        </p:nvSpPr>
        <p:spPr>
          <a:xfrm>
            <a:off x="53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5" name="Rechthoek 164">
            <a:extLst>
              <a:ext uri="{FF2B5EF4-FFF2-40B4-BE49-F238E27FC236}">
                <a16:creationId xmlns:a16="http://schemas.microsoft.com/office/drawing/2014/main" id="{5F43F1AF-56BE-4EEE-B4EB-5255B6AB1806}"/>
              </a:ext>
            </a:extLst>
          </p:cNvPr>
          <p:cNvSpPr/>
          <p:nvPr/>
        </p:nvSpPr>
        <p:spPr>
          <a:xfrm>
            <a:off x="53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5" name="Rechthoek 244">
            <a:extLst>
              <a:ext uri="{FF2B5EF4-FFF2-40B4-BE49-F238E27FC236}">
                <a16:creationId xmlns:a16="http://schemas.microsoft.com/office/drawing/2014/main" id="{C05FEC5B-020E-4DF1-B01E-87D40609286A}"/>
              </a:ext>
            </a:extLst>
          </p:cNvPr>
          <p:cNvSpPr/>
          <p:nvPr/>
        </p:nvSpPr>
        <p:spPr>
          <a:xfrm>
            <a:off x="53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54" name="Rechthoek 253">
            <a:extLst>
              <a:ext uri="{FF2B5EF4-FFF2-40B4-BE49-F238E27FC236}">
                <a16:creationId xmlns:a16="http://schemas.microsoft.com/office/drawing/2014/main" id="{61484726-80BA-4C3A-815A-78E2A94C0B72}"/>
              </a:ext>
            </a:extLst>
          </p:cNvPr>
          <p:cNvSpPr/>
          <p:nvPr/>
        </p:nvSpPr>
        <p:spPr>
          <a:xfrm>
            <a:off x="60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5" name="Rechthoek 254">
            <a:extLst>
              <a:ext uri="{FF2B5EF4-FFF2-40B4-BE49-F238E27FC236}">
                <a16:creationId xmlns:a16="http://schemas.microsoft.com/office/drawing/2014/main" id="{03EECA94-3E9D-4D47-BD25-6C9A280BFC93}"/>
              </a:ext>
            </a:extLst>
          </p:cNvPr>
          <p:cNvSpPr/>
          <p:nvPr/>
        </p:nvSpPr>
        <p:spPr>
          <a:xfrm>
            <a:off x="60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6" name="Rechthoek 255">
            <a:extLst>
              <a:ext uri="{FF2B5EF4-FFF2-40B4-BE49-F238E27FC236}">
                <a16:creationId xmlns:a16="http://schemas.microsoft.com/office/drawing/2014/main" id="{77D8BD68-6902-4CFA-8BAD-B6FE69170F37}"/>
              </a:ext>
            </a:extLst>
          </p:cNvPr>
          <p:cNvSpPr/>
          <p:nvPr/>
        </p:nvSpPr>
        <p:spPr>
          <a:xfrm>
            <a:off x="60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7" name="Rechthoek 256">
            <a:extLst>
              <a:ext uri="{FF2B5EF4-FFF2-40B4-BE49-F238E27FC236}">
                <a16:creationId xmlns:a16="http://schemas.microsoft.com/office/drawing/2014/main" id="{7955250E-6241-40AC-B572-8CE3219246CC}"/>
              </a:ext>
            </a:extLst>
          </p:cNvPr>
          <p:cNvSpPr/>
          <p:nvPr/>
        </p:nvSpPr>
        <p:spPr>
          <a:xfrm>
            <a:off x="60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58" name="Rechthoek 257">
            <a:extLst>
              <a:ext uri="{FF2B5EF4-FFF2-40B4-BE49-F238E27FC236}">
                <a16:creationId xmlns:a16="http://schemas.microsoft.com/office/drawing/2014/main" id="{06EC2913-31C1-4ACF-ADA7-E3AB7244EC17}"/>
              </a:ext>
            </a:extLst>
          </p:cNvPr>
          <p:cNvSpPr/>
          <p:nvPr/>
        </p:nvSpPr>
        <p:spPr>
          <a:xfrm>
            <a:off x="60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43681E33-B5D4-45D2-B3E8-3F1A8B7951AC}"/>
              </a:ext>
            </a:extLst>
          </p:cNvPr>
          <p:cNvSpPr/>
          <p:nvPr/>
        </p:nvSpPr>
        <p:spPr>
          <a:xfrm>
            <a:off x="60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BCDF011E-F47E-4F9B-90AC-1C65D240B9E4}"/>
              </a:ext>
            </a:extLst>
          </p:cNvPr>
          <p:cNvSpPr/>
          <p:nvPr/>
        </p:nvSpPr>
        <p:spPr>
          <a:xfrm>
            <a:off x="60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704678A9-56D5-4DBF-BE2D-0C01B16DDAE3}"/>
              </a:ext>
            </a:extLst>
          </p:cNvPr>
          <p:cNvSpPr/>
          <p:nvPr/>
        </p:nvSpPr>
        <p:spPr>
          <a:xfrm>
            <a:off x="60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3FB4E83C-A2A9-45BC-8E64-6D0B5D05B00C}"/>
              </a:ext>
            </a:extLst>
          </p:cNvPr>
          <p:cNvSpPr/>
          <p:nvPr/>
        </p:nvSpPr>
        <p:spPr>
          <a:xfrm>
            <a:off x="60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F26BA6AE-9592-4CF4-84A6-A3F80F7CCA0E}"/>
              </a:ext>
            </a:extLst>
          </p:cNvPr>
          <p:cNvSpPr/>
          <p:nvPr/>
        </p:nvSpPr>
        <p:spPr>
          <a:xfrm>
            <a:off x="60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9118C0FC-EEFD-4D51-8FF9-8B9778E1C099}"/>
              </a:ext>
            </a:extLst>
          </p:cNvPr>
          <p:cNvSpPr/>
          <p:nvPr/>
        </p:nvSpPr>
        <p:spPr>
          <a:xfrm>
            <a:off x="60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2E4F9A9D-5AF9-4037-906F-EB9DD0F9E369}"/>
              </a:ext>
            </a:extLst>
          </p:cNvPr>
          <p:cNvSpPr/>
          <p:nvPr/>
        </p:nvSpPr>
        <p:spPr>
          <a:xfrm>
            <a:off x="60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6" name="Rechthoek 265">
            <a:extLst>
              <a:ext uri="{FF2B5EF4-FFF2-40B4-BE49-F238E27FC236}">
                <a16:creationId xmlns:a16="http://schemas.microsoft.com/office/drawing/2014/main" id="{172FB350-7608-4505-BB9B-7710E8FD6426}"/>
              </a:ext>
            </a:extLst>
          </p:cNvPr>
          <p:cNvSpPr/>
          <p:nvPr/>
        </p:nvSpPr>
        <p:spPr>
          <a:xfrm>
            <a:off x="60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022B2669-BD41-4D5C-92CF-3BCF30218787}"/>
              </a:ext>
            </a:extLst>
          </p:cNvPr>
          <p:cNvSpPr/>
          <p:nvPr/>
        </p:nvSpPr>
        <p:spPr>
          <a:xfrm>
            <a:off x="60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01F69752-D9F2-4D03-9752-2E3125B3C757}"/>
              </a:ext>
            </a:extLst>
          </p:cNvPr>
          <p:cNvSpPr/>
          <p:nvPr/>
        </p:nvSpPr>
        <p:spPr>
          <a:xfrm>
            <a:off x="60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0" name="Rechthoek 269">
            <a:extLst>
              <a:ext uri="{FF2B5EF4-FFF2-40B4-BE49-F238E27FC236}">
                <a16:creationId xmlns:a16="http://schemas.microsoft.com/office/drawing/2014/main" id="{49D519DC-B321-4C4E-8696-BEE5ABA26891}"/>
              </a:ext>
            </a:extLst>
          </p:cNvPr>
          <p:cNvSpPr/>
          <p:nvPr/>
        </p:nvSpPr>
        <p:spPr>
          <a:xfrm>
            <a:off x="60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24326B36-EDCE-43AA-B151-E709141BF538}"/>
              </a:ext>
            </a:extLst>
          </p:cNvPr>
          <p:cNvSpPr/>
          <p:nvPr/>
        </p:nvSpPr>
        <p:spPr>
          <a:xfrm>
            <a:off x="68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2" name="Rechthoek 271">
            <a:extLst>
              <a:ext uri="{FF2B5EF4-FFF2-40B4-BE49-F238E27FC236}">
                <a16:creationId xmlns:a16="http://schemas.microsoft.com/office/drawing/2014/main" id="{BCF2D64B-4049-46B5-8BE6-E269A43E88EF}"/>
              </a:ext>
            </a:extLst>
          </p:cNvPr>
          <p:cNvSpPr/>
          <p:nvPr/>
        </p:nvSpPr>
        <p:spPr>
          <a:xfrm>
            <a:off x="68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3" name="Rechthoek 272">
            <a:extLst>
              <a:ext uri="{FF2B5EF4-FFF2-40B4-BE49-F238E27FC236}">
                <a16:creationId xmlns:a16="http://schemas.microsoft.com/office/drawing/2014/main" id="{8A29723B-2A25-45FD-B14A-D90919B259EE}"/>
              </a:ext>
            </a:extLst>
          </p:cNvPr>
          <p:cNvSpPr/>
          <p:nvPr/>
        </p:nvSpPr>
        <p:spPr>
          <a:xfrm>
            <a:off x="68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74" name="Rechthoek 273">
            <a:extLst>
              <a:ext uri="{FF2B5EF4-FFF2-40B4-BE49-F238E27FC236}">
                <a16:creationId xmlns:a16="http://schemas.microsoft.com/office/drawing/2014/main" id="{2E26E006-D463-4CE7-B95F-9A2A6E60F8B9}"/>
              </a:ext>
            </a:extLst>
          </p:cNvPr>
          <p:cNvSpPr/>
          <p:nvPr/>
        </p:nvSpPr>
        <p:spPr>
          <a:xfrm>
            <a:off x="68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5" name="Rechthoek 274">
            <a:extLst>
              <a:ext uri="{FF2B5EF4-FFF2-40B4-BE49-F238E27FC236}">
                <a16:creationId xmlns:a16="http://schemas.microsoft.com/office/drawing/2014/main" id="{0D1F26B1-09DF-4284-A01A-43EA9CF417D7}"/>
              </a:ext>
            </a:extLst>
          </p:cNvPr>
          <p:cNvSpPr/>
          <p:nvPr/>
        </p:nvSpPr>
        <p:spPr>
          <a:xfrm>
            <a:off x="68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6" name="Rechthoek 275">
            <a:extLst>
              <a:ext uri="{FF2B5EF4-FFF2-40B4-BE49-F238E27FC236}">
                <a16:creationId xmlns:a16="http://schemas.microsoft.com/office/drawing/2014/main" id="{148F824F-AE34-420C-B1FD-CF8F54D4F4CB}"/>
              </a:ext>
            </a:extLst>
          </p:cNvPr>
          <p:cNvSpPr/>
          <p:nvPr/>
        </p:nvSpPr>
        <p:spPr>
          <a:xfrm>
            <a:off x="68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C69AC294-DBB9-44B5-A53A-8CA73B75AEFC}"/>
              </a:ext>
            </a:extLst>
          </p:cNvPr>
          <p:cNvSpPr/>
          <p:nvPr/>
        </p:nvSpPr>
        <p:spPr>
          <a:xfrm>
            <a:off x="68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9F8B6E37-E61C-49A2-9BC1-382D8ACB394D}"/>
              </a:ext>
            </a:extLst>
          </p:cNvPr>
          <p:cNvSpPr/>
          <p:nvPr/>
        </p:nvSpPr>
        <p:spPr>
          <a:xfrm>
            <a:off x="68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DF398996-BDDB-40AD-A49B-AFC8A01DB5D2}"/>
              </a:ext>
            </a:extLst>
          </p:cNvPr>
          <p:cNvSpPr/>
          <p:nvPr/>
        </p:nvSpPr>
        <p:spPr>
          <a:xfrm>
            <a:off x="68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0" name="Rechthoek 279">
            <a:extLst>
              <a:ext uri="{FF2B5EF4-FFF2-40B4-BE49-F238E27FC236}">
                <a16:creationId xmlns:a16="http://schemas.microsoft.com/office/drawing/2014/main" id="{6DB1D064-4F43-43E0-B500-A1CD64CF5F97}"/>
              </a:ext>
            </a:extLst>
          </p:cNvPr>
          <p:cNvSpPr/>
          <p:nvPr/>
        </p:nvSpPr>
        <p:spPr>
          <a:xfrm>
            <a:off x="68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E814EEDF-B726-4563-8D98-0F6C7AD9FD90}"/>
              </a:ext>
            </a:extLst>
          </p:cNvPr>
          <p:cNvSpPr/>
          <p:nvPr/>
        </p:nvSpPr>
        <p:spPr>
          <a:xfrm>
            <a:off x="68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2" name="Rechthoek 281">
            <a:extLst>
              <a:ext uri="{FF2B5EF4-FFF2-40B4-BE49-F238E27FC236}">
                <a16:creationId xmlns:a16="http://schemas.microsoft.com/office/drawing/2014/main" id="{2CD3E0AF-AAD0-4F4C-B356-2EB51E0269FC}"/>
              </a:ext>
            </a:extLst>
          </p:cNvPr>
          <p:cNvSpPr/>
          <p:nvPr/>
        </p:nvSpPr>
        <p:spPr>
          <a:xfrm>
            <a:off x="68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3" name="Rechthoek 282">
            <a:extLst>
              <a:ext uri="{FF2B5EF4-FFF2-40B4-BE49-F238E27FC236}">
                <a16:creationId xmlns:a16="http://schemas.microsoft.com/office/drawing/2014/main" id="{0D2EF1F3-7DB8-4197-AA0B-92A54E3FED5A}"/>
              </a:ext>
            </a:extLst>
          </p:cNvPr>
          <p:cNvSpPr/>
          <p:nvPr/>
        </p:nvSpPr>
        <p:spPr>
          <a:xfrm>
            <a:off x="68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4" name="Rechthoek 283">
            <a:extLst>
              <a:ext uri="{FF2B5EF4-FFF2-40B4-BE49-F238E27FC236}">
                <a16:creationId xmlns:a16="http://schemas.microsoft.com/office/drawing/2014/main" id="{E4B7BF95-5F2B-4EE2-9E75-2463471139E0}"/>
              </a:ext>
            </a:extLst>
          </p:cNvPr>
          <p:cNvSpPr/>
          <p:nvPr/>
        </p:nvSpPr>
        <p:spPr>
          <a:xfrm>
            <a:off x="68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6" name="Rechthoek 285">
            <a:extLst>
              <a:ext uri="{FF2B5EF4-FFF2-40B4-BE49-F238E27FC236}">
                <a16:creationId xmlns:a16="http://schemas.microsoft.com/office/drawing/2014/main" id="{C37E115A-89C8-4E06-8E28-E141836704CD}"/>
              </a:ext>
            </a:extLst>
          </p:cNvPr>
          <p:cNvSpPr/>
          <p:nvPr/>
        </p:nvSpPr>
        <p:spPr>
          <a:xfrm>
            <a:off x="68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87" name="Rechthoek 286">
            <a:extLst>
              <a:ext uri="{FF2B5EF4-FFF2-40B4-BE49-F238E27FC236}">
                <a16:creationId xmlns:a16="http://schemas.microsoft.com/office/drawing/2014/main" id="{F38A4FF3-2736-473D-B15C-8B7A9EC7959D}"/>
              </a:ext>
            </a:extLst>
          </p:cNvPr>
          <p:cNvSpPr/>
          <p:nvPr/>
        </p:nvSpPr>
        <p:spPr>
          <a:xfrm>
            <a:off x="68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8" name="Rechthoek 287">
            <a:extLst>
              <a:ext uri="{FF2B5EF4-FFF2-40B4-BE49-F238E27FC236}">
                <a16:creationId xmlns:a16="http://schemas.microsoft.com/office/drawing/2014/main" id="{338F4C75-11DB-4DE9-84C2-DDFC6046685F}"/>
              </a:ext>
            </a:extLst>
          </p:cNvPr>
          <p:cNvSpPr/>
          <p:nvPr/>
        </p:nvSpPr>
        <p:spPr>
          <a:xfrm>
            <a:off x="75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9" name="Rechthoek 288">
            <a:extLst>
              <a:ext uri="{FF2B5EF4-FFF2-40B4-BE49-F238E27FC236}">
                <a16:creationId xmlns:a16="http://schemas.microsoft.com/office/drawing/2014/main" id="{7718F366-129B-42FF-9D2A-F9E53889A39E}"/>
              </a:ext>
            </a:extLst>
          </p:cNvPr>
          <p:cNvSpPr/>
          <p:nvPr/>
        </p:nvSpPr>
        <p:spPr>
          <a:xfrm>
            <a:off x="75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90" name="Rechthoek 289">
            <a:extLst>
              <a:ext uri="{FF2B5EF4-FFF2-40B4-BE49-F238E27FC236}">
                <a16:creationId xmlns:a16="http://schemas.microsoft.com/office/drawing/2014/main" id="{DFE28C2D-F5DD-4358-B28C-BAA44161455D}"/>
              </a:ext>
            </a:extLst>
          </p:cNvPr>
          <p:cNvSpPr/>
          <p:nvPr/>
        </p:nvSpPr>
        <p:spPr>
          <a:xfrm>
            <a:off x="75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91" name="Rechthoek 290">
            <a:extLst>
              <a:ext uri="{FF2B5EF4-FFF2-40B4-BE49-F238E27FC236}">
                <a16:creationId xmlns:a16="http://schemas.microsoft.com/office/drawing/2014/main" id="{CB1F4F1F-D9FF-4898-82AA-E7AB2410A9EF}"/>
              </a:ext>
            </a:extLst>
          </p:cNvPr>
          <p:cNvSpPr/>
          <p:nvPr/>
        </p:nvSpPr>
        <p:spPr>
          <a:xfrm>
            <a:off x="75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7" name="Rechthoek 296">
            <a:extLst>
              <a:ext uri="{FF2B5EF4-FFF2-40B4-BE49-F238E27FC236}">
                <a16:creationId xmlns:a16="http://schemas.microsoft.com/office/drawing/2014/main" id="{FAD103BE-E5C2-4E84-AD69-B6C34FB16D2F}"/>
              </a:ext>
            </a:extLst>
          </p:cNvPr>
          <p:cNvSpPr/>
          <p:nvPr/>
        </p:nvSpPr>
        <p:spPr>
          <a:xfrm>
            <a:off x="75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8" name="Rechthoek 297">
            <a:extLst>
              <a:ext uri="{FF2B5EF4-FFF2-40B4-BE49-F238E27FC236}">
                <a16:creationId xmlns:a16="http://schemas.microsoft.com/office/drawing/2014/main" id="{70AF45BB-ACE3-4398-B4D6-28F42F9D230F}"/>
              </a:ext>
            </a:extLst>
          </p:cNvPr>
          <p:cNvSpPr/>
          <p:nvPr/>
        </p:nvSpPr>
        <p:spPr>
          <a:xfrm>
            <a:off x="75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9" name="Rechthoek 298">
            <a:extLst>
              <a:ext uri="{FF2B5EF4-FFF2-40B4-BE49-F238E27FC236}">
                <a16:creationId xmlns:a16="http://schemas.microsoft.com/office/drawing/2014/main" id="{E912FFE7-26E9-40BB-B304-B03246DC3F28}"/>
              </a:ext>
            </a:extLst>
          </p:cNvPr>
          <p:cNvSpPr/>
          <p:nvPr/>
        </p:nvSpPr>
        <p:spPr>
          <a:xfrm>
            <a:off x="75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0" name="Rechthoek 299">
            <a:extLst>
              <a:ext uri="{FF2B5EF4-FFF2-40B4-BE49-F238E27FC236}">
                <a16:creationId xmlns:a16="http://schemas.microsoft.com/office/drawing/2014/main" id="{D32CFA2F-B1F5-4B51-8270-D860A0AE693D}"/>
              </a:ext>
            </a:extLst>
          </p:cNvPr>
          <p:cNvSpPr/>
          <p:nvPr/>
        </p:nvSpPr>
        <p:spPr>
          <a:xfrm>
            <a:off x="75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B6CF20E4-8558-42E6-9CCF-434E10C5B68E}"/>
              </a:ext>
            </a:extLst>
          </p:cNvPr>
          <p:cNvSpPr/>
          <p:nvPr/>
        </p:nvSpPr>
        <p:spPr>
          <a:xfrm>
            <a:off x="75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3" name="Rechthoek 302">
            <a:extLst>
              <a:ext uri="{FF2B5EF4-FFF2-40B4-BE49-F238E27FC236}">
                <a16:creationId xmlns:a16="http://schemas.microsoft.com/office/drawing/2014/main" id="{D40D68C1-34B6-4AE5-BBB2-2564A24B50F3}"/>
              </a:ext>
            </a:extLst>
          </p:cNvPr>
          <p:cNvSpPr/>
          <p:nvPr/>
        </p:nvSpPr>
        <p:spPr>
          <a:xfrm>
            <a:off x="75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049827CF-DA0D-41A9-93C0-C3A9607923BF}"/>
              </a:ext>
            </a:extLst>
          </p:cNvPr>
          <p:cNvSpPr/>
          <p:nvPr/>
        </p:nvSpPr>
        <p:spPr>
          <a:xfrm>
            <a:off x="75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5" name="Rechthoek 304">
            <a:extLst>
              <a:ext uri="{FF2B5EF4-FFF2-40B4-BE49-F238E27FC236}">
                <a16:creationId xmlns:a16="http://schemas.microsoft.com/office/drawing/2014/main" id="{26ECF6BF-222D-48FE-A8C8-E630B6E66DCF}"/>
              </a:ext>
            </a:extLst>
          </p:cNvPr>
          <p:cNvSpPr/>
          <p:nvPr/>
        </p:nvSpPr>
        <p:spPr>
          <a:xfrm>
            <a:off x="82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6" name="Rechthoek 305">
            <a:extLst>
              <a:ext uri="{FF2B5EF4-FFF2-40B4-BE49-F238E27FC236}">
                <a16:creationId xmlns:a16="http://schemas.microsoft.com/office/drawing/2014/main" id="{FDEBF468-A88A-4398-B502-E9F6AF8F0E26}"/>
              </a:ext>
            </a:extLst>
          </p:cNvPr>
          <p:cNvSpPr/>
          <p:nvPr/>
        </p:nvSpPr>
        <p:spPr>
          <a:xfrm>
            <a:off x="82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07" name="Rechthoek 306">
            <a:extLst>
              <a:ext uri="{FF2B5EF4-FFF2-40B4-BE49-F238E27FC236}">
                <a16:creationId xmlns:a16="http://schemas.microsoft.com/office/drawing/2014/main" id="{54C18920-4EE3-4B57-BD8D-C8E00D96D278}"/>
              </a:ext>
            </a:extLst>
          </p:cNvPr>
          <p:cNvSpPr/>
          <p:nvPr/>
        </p:nvSpPr>
        <p:spPr>
          <a:xfrm>
            <a:off x="82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8" name="Rechthoek 307">
            <a:extLst>
              <a:ext uri="{FF2B5EF4-FFF2-40B4-BE49-F238E27FC236}">
                <a16:creationId xmlns:a16="http://schemas.microsoft.com/office/drawing/2014/main" id="{2D8260D9-F021-4E98-885A-07F551DB5236}"/>
              </a:ext>
            </a:extLst>
          </p:cNvPr>
          <p:cNvSpPr/>
          <p:nvPr/>
        </p:nvSpPr>
        <p:spPr>
          <a:xfrm>
            <a:off x="82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4" name="Rechthoek 313">
            <a:extLst>
              <a:ext uri="{FF2B5EF4-FFF2-40B4-BE49-F238E27FC236}">
                <a16:creationId xmlns:a16="http://schemas.microsoft.com/office/drawing/2014/main" id="{28F16177-61FF-4E0E-BF53-90F6A86627A8}"/>
              </a:ext>
            </a:extLst>
          </p:cNvPr>
          <p:cNvSpPr/>
          <p:nvPr/>
        </p:nvSpPr>
        <p:spPr>
          <a:xfrm>
            <a:off x="82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5" name="Rechthoek 314">
            <a:extLst>
              <a:ext uri="{FF2B5EF4-FFF2-40B4-BE49-F238E27FC236}">
                <a16:creationId xmlns:a16="http://schemas.microsoft.com/office/drawing/2014/main" id="{E4107DCF-5E8E-47AA-9CA2-32CF61220D85}"/>
              </a:ext>
            </a:extLst>
          </p:cNvPr>
          <p:cNvSpPr/>
          <p:nvPr/>
        </p:nvSpPr>
        <p:spPr>
          <a:xfrm>
            <a:off x="82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6" name="Rechthoek 315">
            <a:extLst>
              <a:ext uri="{FF2B5EF4-FFF2-40B4-BE49-F238E27FC236}">
                <a16:creationId xmlns:a16="http://schemas.microsoft.com/office/drawing/2014/main" id="{39E63479-9888-43EB-AE6D-15C502CFBB95}"/>
              </a:ext>
            </a:extLst>
          </p:cNvPr>
          <p:cNvSpPr/>
          <p:nvPr/>
        </p:nvSpPr>
        <p:spPr>
          <a:xfrm>
            <a:off x="82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7" name="Rechthoek 316">
            <a:extLst>
              <a:ext uri="{FF2B5EF4-FFF2-40B4-BE49-F238E27FC236}">
                <a16:creationId xmlns:a16="http://schemas.microsoft.com/office/drawing/2014/main" id="{93F6C68A-F6BE-44E0-8F72-205768EDBCFA}"/>
              </a:ext>
            </a:extLst>
          </p:cNvPr>
          <p:cNvSpPr/>
          <p:nvPr/>
        </p:nvSpPr>
        <p:spPr>
          <a:xfrm>
            <a:off x="82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0" name="Rechthoek 319">
            <a:extLst>
              <a:ext uri="{FF2B5EF4-FFF2-40B4-BE49-F238E27FC236}">
                <a16:creationId xmlns:a16="http://schemas.microsoft.com/office/drawing/2014/main" id="{1CA8BDB1-8567-46E4-BB20-9E2AFC5608BE}"/>
              </a:ext>
            </a:extLst>
          </p:cNvPr>
          <p:cNvSpPr/>
          <p:nvPr/>
        </p:nvSpPr>
        <p:spPr>
          <a:xfrm>
            <a:off x="82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1" name="Rechthoek 320">
            <a:extLst>
              <a:ext uri="{FF2B5EF4-FFF2-40B4-BE49-F238E27FC236}">
                <a16:creationId xmlns:a16="http://schemas.microsoft.com/office/drawing/2014/main" id="{1DABB7B8-5390-4CA3-9352-2103B2E2BB1D}"/>
              </a:ext>
            </a:extLst>
          </p:cNvPr>
          <p:cNvSpPr/>
          <p:nvPr/>
        </p:nvSpPr>
        <p:spPr>
          <a:xfrm>
            <a:off x="82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2" name="Rechthoek 321">
            <a:extLst>
              <a:ext uri="{FF2B5EF4-FFF2-40B4-BE49-F238E27FC236}">
                <a16:creationId xmlns:a16="http://schemas.microsoft.com/office/drawing/2014/main" id="{93D76654-8CF4-4D21-A1B5-D82E3DC4797C}"/>
              </a:ext>
            </a:extLst>
          </p:cNvPr>
          <p:cNvSpPr/>
          <p:nvPr/>
        </p:nvSpPr>
        <p:spPr>
          <a:xfrm>
            <a:off x="89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3" name="Rechthoek 322">
            <a:extLst>
              <a:ext uri="{FF2B5EF4-FFF2-40B4-BE49-F238E27FC236}">
                <a16:creationId xmlns:a16="http://schemas.microsoft.com/office/drawing/2014/main" id="{066AC8F4-4BC2-4BD4-B186-FCDB350E6DE6}"/>
              </a:ext>
            </a:extLst>
          </p:cNvPr>
          <p:cNvSpPr/>
          <p:nvPr/>
        </p:nvSpPr>
        <p:spPr>
          <a:xfrm>
            <a:off x="89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4" name="Rechthoek 323">
            <a:extLst>
              <a:ext uri="{FF2B5EF4-FFF2-40B4-BE49-F238E27FC236}">
                <a16:creationId xmlns:a16="http://schemas.microsoft.com/office/drawing/2014/main" id="{3DB32F62-C675-4C10-8E6F-0D52B1CED7B6}"/>
              </a:ext>
            </a:extLst>
          </p:cNvPr>
          <p:cNvSpPr/>
          <p:nvPr/>
        </p:nvSpPr>
        <p:spPr>
          <a:xfrm>
            <a:off x="89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25" name="Rechthoek 324">
            <a:extLst>
              <a:ext uri="{FF2B5EF4-FFF2-40B4-BE49-F238E27FC236}">
                <a16:creationId xmlns:a16="http://schemas.microsoft.com/office/drawing/2014/main" id="{9153A704-04E3-49E0-9CB6-C688FADD6570}"/>
              </a:ext>
            </a:extLst>
          </p:cNvPr>
          <p:cNvSpPr/>
          <p:nvPr/>
        </p:nvSpPr>
        <p:spPr>
          <a:xfrm>
            <a:off x="89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1" name="Rechthoek 330">
            <a:extLst>
              <a:ext uri="{FF2B5EF4-FFF2-40B4-BE49-F238E27FC236}">
                <a16:creationId xmlns:a16="http://schemas.microsoft.com/office/drawing/2014/main" id="{01B2230E-D249-4C05-80A6-FC0B564A2961}"/>
              </a:ext>
            </a:extLst>
          </p:cNvPr>
          <p:cNvSpPr/>
          <p:nvPr/>
        </p:nvSpPr>
        <p:spPr>
          <a:xfrm>
            <a:off x="89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2" name="Rechthoek 331">
            <a:extLst>
              <a:ext uri="{FF2B5EF4-FFF2-40B4-BE49-F238E27FC236}">
                <a16:creationId xmlns:a16="http://schemas.microsoft.com/office/drawing/2014/main" id="{CEF6B83E-FB0B-4C80-91F8-CF6957DC2FFB}"/>
              </a:ext>
            </a:extLst>
          </p:cNvPr>
          <p:cNvSpPr/>
          <p:nvPr/>
        </p:nvSpPr>
        <p:spPr>
          <a:xfrm>
            <a:off x="89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33" name="Rechthoek 332">
            <a:extLst>
              <a:ext uri="{FF2B5EF4-FFF2-40B4-BE49-F238E27FC236}">
                <a16:creationId xmlns:a16="http://schemas.microsoft.com/office/drawing/2014/main" id="{4A98F054-B85D-49D0-9FF0-FB49C8481CBA}"/>
              </a:ext>
            </a:extLst>
          </p:cNvPr>
          <p:cNvSpPr/>
          <p:nvPr/>
        </p:nvSpPr>
        <p:spPr>
          <a:xfrm>
            <a:off x="89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37" name="Rechthoek 336">
            <a:extLst>
              <a:ext uri="{FF2B5EF4-FFF2-40B4-BE49-F238E27FC236}">
                <a16:creationId xmlns:a16="http://schemas.microsoft.com/office/drawing/2014/main" id="{50A28537-211C-469C-BA99-5759B5368F79}"/>
              </a:ext>
            </a:extLst>
          </p:cNvPr>
          <p:cNvSpPr/>
          <p:nvPr/>
        </p:nvSpPr>
        <p:spPr>
          <a:xfrm>
            <a:off x="89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8" name="Rechthoek 337">
            <a:extLst>
              <a:ext uri="{FF2B5EF4-FFF2-40B4-BE49-F238E27FC236}">
                <a16:creationId xmlns:a16="http://schemas.microsoft.com/office/drawing/2014/main" id="{8121367D-628C-40DD-B4E7-4CE49C4B52A0}"/>
              </a:ext>
            </a:extLst>
          </p:cNvPr>
          <p:cNvSpPr/>
          <p:nvPr/>
        </p:nvSpPr>
        <p:spPr>
          <a:xfrm>
            <a:off x="89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7" name="Rechthoek 146">
            <a:extLst>
              <a:ext uri="{FF2B5EF4-FFF2-40B4-BE49-F238E27FC236}">
                <a16:creationId xmlns:a16="http://schemas.microsoft.com/office/drawing/2014/main" id="{DB2A8317-59A4-49C0-A426-2A3BE8FDBA12}"/>
              </a:ext>
            </a:extLst>
          </p:cNvPr>
          <p:cNvSpPr/>
          <p:nvPr/>
        </p:nvSpPr>
        <p:spPr>
          <a:xfrm>
            <a:off x="465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44423E0C-B12E-4A6F-B763-7609F66ECD7F}"/>
              </a:ext>
            </a:extLst>
          </p:cNvPr>
          <p:cNvSpPr/>
          <p:nvPr/>
        </p:nvSpPr>
        <p:spPr>
          <a:xfrm>
            <a:off x="5376000" y="270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81C98D2A-5091-4A68-9F58-1622FE8CC3DF}"/>
              </a:ext>
            </a:extLst>
          </p:cNvPr>
          <p:cNvSpPr/>
          <p:nvPr/>
        </p:nvSpPr>
        <p:spPr>
          <a:xfrm>
            <a:off x="6096000" y="234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Rechthoek 284">
            <a:extLst>
              <a:ext uri="{FF2B5EF4-FFF2-40B4-BE49-F238E27FC236}">
                <a16:creationId xmlns:a16="http://schemas.microsoft.com/office/drawing/2014/main" id="{DABFFDD2-94E7-4757-8A8D-1C34D4B23816}"/>
              </a:ext>
            </a:extLst>
          </p:cNvPr>
          <p:cNvSpPr/>
          <p:nvPr/>
        </p:nvSpPr>
        <p:spPr>
          <a:xfrm>
            <a:off x="6816000" y="19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2" name="Rechthoek 301">
            <a:extLst>
              <a:ext uri="{FF2B5EF4-FFF2-40B4-BE49-F238E27FC236}">
                <a16:creationId xmlns:a16="http://schemas.microsoft.com/office/drawing/2014/main" id="{A9D2664A-5263-4203-B24B-FFFC7DD7214E}"/>
              </a:ext>
            </a:extLst>
          </p:cNvPr>
          <p:cNvSpPr/>
          <p:nvPr/>
        </p:nvSpPr>
        <p:spPr>
          <a:xfrm>
            <a:off x="7536000" y="16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9" name="Rechthoek 318">
            <a:extLst>
              <a:ext uri="{FF2B5EF4-FFF2-40B4-BE49-F238E27FC236}">
                <a16:creationId xmlns:a16="http://schemas.microsoft.com/office/drawing/2014/main" id="{B1103B9E-AA2E-4FD0-8B7D-E0EC9D00106C}"/>
              </a:ext>
            </a:extLst>
          </p:cNvPr>
          <p:cNvSpPr/>
          <p:nvPr/>
        </p:nvSpPr>
        <p:spPr>
          <a:xfrm>
            <a:off x="8256000" y="12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0" name="Rechthoek 389">
            <a:extLst>
              <a:ext uri="{FF2B5EF4-FFF2-40B4-BE49-F238E27FC236}">
                <a16:creationId xmlns:a16="http://schemas.microsoft.com/office/drawing/2014/main" id="{A0DCA830-8C63-428A-AF05-473FE4291882}"/>
              </a:ext>
            </a:extLst>
          </p:cNvPr>
          <p:cNvSpPr/>
          <p:nvPr/>
        </p:nvSpPr>
        <p:spPr>
          <a:xfrm>
            <a:off x="75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1" name="Rechthoek 390">
            <a:extLst>
              <a:ext uri="{FF2B5EF4-FFF2-40B4-BE49-F238E27FC236}">
                <a16:creationId xmlns:a16="http://schemas.microsoft.com/office/drawing/2014/main" id="{7E95866A-0E6C-4742-ACB8-BE819B93F289}"/>
              </a:ext>
            </a:extLst>
          </p:cNvPr>
          <p:cNvSpPr/>
          <p:nvPr/>
        </p:nvSpPr>
        <p:spPr>
          <a:xfrm>
            <a:off x="75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2" name="Rechthoek 391">
            <a:extLst>
              <a:ext uri="{FF2B5EF4-FFF2-40B4-BE49-F238E27FC236}">
                <a16:creationId xmlns:a16="http://schemas.microsoft.com/office/drawing/2014/main" id="{54694C3B-C502-45C1-97D6-2037A206642A}"/>
              </a:ext>
            </a:extLst>
          </p:cNvPr>
          <p:cNvSpPr/>
          <p:nvPr/>
        </p:nvSpPr>
        <p:spPr>
          <a:xfrm>
            <a:off x="75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3" name="Rechthoek 392">
            <a:extLst>
              <a:ext uri="{FF2B5EF4-FFF2-40B4-BE49-F238E27FC236}">
                <a16:creationId xmlns:a16="http://schemas.microsoft.com/office/drawing/2014/main" id="{300EAEA8-F9C2-4BA4-993C-F00E84DDA30E}"/>
              </a:ext>
            </a:extLst>
          </p:cNvPr>
          <p:cNvSpPr/>
          <p:nvPr/>
        </p:nvSpPr>
        <p:spPr>
          <a:xfrm>
            <a:off x="75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94" name="Rechthoek 393">
            <a:extLst>
              <a:ext uri="{FF2B5EF4-FFF2-40B4-BE49-F238E27FC236}">
                <a16:creationId xmlns:a16="http://schemas.microsoft.com/office/drawing/2014/main" id="{7E1C7A1A-D4D7-4B32-9573-F7D4031FF040}"/>
              </a:ext>
            </a:extLst>
          </p:cNvPr>
          <p:cNvSpPr/>
          <p:nvPr/>
        </p:nvSpPr>
        <p:spPr>
          <a:xfrm>
            <a:off x="75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5" name="Rechthoek 394">
            <a:extLst>
              <a:ext uri="{FF2B5EF4-FFF2-40B4-BE49-F238E27FC236}">
                <a16:creationId xmlns:a16="http://schemas.microsoft.com/office/drawing/2014/main" id="{75F5EBEE-54DA-41F1-997C-BAD0D223C32C}"/>
              </a:ext>
            </a:extLst>
          </p:cNvPr>
          <p:cNvSpPr/>
          <p:nvPr/>
        </p:nvSpPr>
        <p:spPr>
          <a:xfrm>
            <a:off x="82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96" name="Rechthoek 395">
            <a:extLst>
              <a:ext uri="{FF2B5EF4-FFF2-40B4-BE49-F238E27FC236}">
                <a16:creationId xmlns:a16="http://schemas.microsoft.com/office/drawing/2014/main" id="{1121A0B9-7BB8-4821-A818-8609FD92E736}"/>
              </a:ext>
            </a:extLst>
          </p:cNvPr>
          <p:cNvSpPr/>
          <p:nvPr/>
        </p:nvSpPr>
        <p:spPr>
          <a:xfrm>
            <a:off x="82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7" name="Rechthoek 396">
            <a:extLst>
              <a:ext uri="{FF2B5EF4-FFF2-40B4-BE49-F238E27FC236}">
                <a16:creationId xmlns:a16="http://schemas.microsoft.com/office/drawing/2014/main" id="{1771A158-CFD4-4F8A-97CF-2569EF42B6C7}"/>
              </a:ext>
            </a:extLst>
          </p:cNvPr>
          <p:cNvSpPr/>
          <p:nvPr/>
        </p:nvSpPr>
        <p:spPr>
          <a:xfrm>
            <a:off x="82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8" name="Rechthoek 397">
            <a:extLst>
              <a:ext uri="{FF2B5EF4-FFF2-40B4-BE49-F238E27FC236}">
                <a16:creationId xmlns:a16="http://schemas.microsoft.com/office/drawing/2014/main" id="{DE72BD94-76C4-417E-B7A1-F7F6775D73C0}"/>
              </a:ext>
            </a:extLst>
          </p:cNvPr>
          <p:cNvSpPr/>
          <p:nvPr/>
        </p:nvSpPr>
        <p:spPr>
          <a:xfrm>
            <a:off x="82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9" name="Rechthoek 398">
            <a:extLst>
              <a:ext uri="{FF2B5EF4-FFF2-40B4-BE49-F238E27FC236}">
                <a16:creationId xmlns:a16="http://schemas.microsoft.com/office/drawing/2014/main" id="{F7228575-BA0D-4169-AA77-DCDB74B1F7C7}"/>
              </a:ext>
            </a:extLst>
          </p:cNvPr>
          <p:cNvSpPr/>
          <p:nvPr/>
        </p:nvSpPr>
        <p:spPr>
          <a:xfrm>
            <a:off x="82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0" name="Rechthoek 399">
            <a:extLst>
              <a:ext uri="{FF2B5EF4-FFF2-40B4-BE49-F238E27FC236}">
                <a16:creationId xmlns:a16="http://schemas.microsoft.com/office/drawing/2014/main" id="{157D293F-F5FF-491D-B773-371A14A448BE}"/>
              </a:ext>
            </a:extLst>
          </p:cNvPr>
          <p:cNvSpPr/>
          <p:nvPr/>
        </p:nvSpPr>
        <p:spPr>
          <a:xfrm>
            <a:off x="82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1" name="Rechthoek 400">
            <a:extLst>
              <a:ext uri="{FF2B5EF4-FFF2-40B4-BE49-F238E27FC236}">
                <a16:creationId xmlns:a16="http://schemas.microsoft.com/office/drawing/2014/main" id="{90F3BF78-1FAA-4C49-BD66-5489BFC05584}"/>
              </a:ext>
            </a:extLst>
          </p:cNvPr>
          <p:cNvSpPr/>
          <p:nvPr/>
        </p:nvSpPr>
        <p:spPr>
          <a:xfrm>
            <a:off x="89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2" name="Rechthoek 401">
            <a:extLst>
              <a:ext uri="{FF2B5EF4-FFF2-40B4-BE49-F238E27FC236}">
                <a16:creationId xmlns:a16="http://schemas.microsoft.com/office/drawing/2014/main" id="{C49B6953-64AD-489B-B2CE-178FB76C2B53}"/>
              </a:ext>
            </a:extLst>
          </p:cNvPr>
          <p:cNvSpPr/>
          <p:nvPr/>
        </p:nvSpPr>
        <p:spPr>
          <a:xfrm>
            <a:off x="89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03" name="Rechthoek 402">
            <a:extLst>
              <a:ext uri="{FF2B5EF4-FFF2-40B4-BE49-F238E27FC236}">
                <a16:creationId xmlns:a16="http://schemas.microsoft.com/office/drawing/2014/main" id="{0A00B4D5-CFAE-4576-B3D7-F5471C49777B}"/>
              </a:ext>
            </a:extLst>
          </p:cNvPr>
          <p:cNvSpPr/>
          <p:nvPr/>
        </p:nvSpPr>
        <p:spPr>
          <a:xfrm>
            <a:off x="89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4" name="Rechthoek 403">
            <a:extLst>
              <a:ext uri="{FF2B5EF4-FFF2-40B4-BE49-F238E27FC236}">
                <a16:creationId xmlns:a16="http://schemas.microsoft.com/office/drawing/2014/main" id="{3479ED20-6D03-4819-8C02-60F1ED85A5BD}"/>
              </a:ext>
            </a:extLst>
          </p:cNvPr>
          <p:cNvSpPr/>
          <p:nvPr/>
        </p:nvSpPr>
        <p:spPr>
          <a:xfrm>
            <a:off x="89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05" name="Rechthoek 404">
            <a:extLst>
              <a:ext uri="{FF2B5EF4-FFF2-40B4-BE49-F238E27FC236}">
                <a16:creationId xmlns:a16="http://schemas.microsoft.com/office/drawing/2014/main" id="{11BCD47B-0FD5-443D-9184-019A7ECF3B9E}"/>
              </a:ext>
            </a:extLst>
          </p:cNvPr>
          <p:cNvSpPr/>
          <p:nvPr/>
        </p:nvSpPr>
        <p:spPr>
          <a:xfrm>
            <a:off x="89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6" name="Rechthoek 405">
            <a:extLst>
              <a:ext uri="{FF2B5EF4-FFF2-40B4-BE49-F238E27FC236}">
                <a16:creationId xmlns:a16="http://schemas.microsoft.com/office/drawing/2014/main" id="{D5BF1B50-90D7-4A2F-8E3A-56B5BEFC4C2C}"/>
              </a:ext>
            </a:extLst>
          </p:cNvPr>
          <p:cNvSpPr/>
          <p:nvPr/>
        </p:nvSpPr>
        <p:spPr>
          <a:xfrm>
            <a:off x="89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7" name="Rechthoek 406">
            <a:extLst>
              <a:ext uri="{FF2B5EF4-FFF2-40B4-BE49-F238E27FC236}">
                <a16:creationId xmlns:a16="http://schemas.microsoft.com/office/drawing/2014/main" id="{B215C1DA-04B0-47F4-9249-2B1CBA357A03}"/>
              </a:ext>
            </a:extLst>
          </p:cNvPr>
          <p:cNvSpPr/>
          <p:nvPr/>
        </p:nvSpPr>
        <p:spPr>
          <a:xfrm>
            <a:off x="89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8" name="Rechthoek 407">
            <a:extLst>
              <a:ext uri="{FF2B5EF4-FFF2-40B4-BE49-F238E27FC236}">
                <a16:creationId xmlns:a16="http://schemas.microsoft.com/office/drawing/2014/main" id="{B4D09BCC-40B4-4134-92A5-37C42871C0AF}"/>
              </a:ext>
            </a:extLst>
          </p:cNvPr>
          <p:cNvSpPr/>
          <p:nvPr/>
        </p:nvSpPr>
        <p:spPr>
          <a:xfrm>
            <a:off x="96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09" name="Rechthoek 408">
            <a:extLst>
              <a:ext uri="{FF2B5EF4-FFF2-40B4-BE49-F238E27FC236}">
                <a16:creationId xmlns:a16="http://schemas.microsoft.com/office/drawing/2014/main" id="{EE7414AF-1757-45B5-A97E-62D2937BADEC}"/>
              </a:ext>
            </a:extLst>
          </p:cNvPr>
          <p:cNvSpPr/>
          <p:nvPr/>
        </p:nvSpPr>
        <p:spPr>
          <a:xfrm>
            <a:off x="96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0" name="Rechthoek 409">
            <a:extLst>
              <a:ext uri="{FF2B5EF4-FFF2-40B4-BE49-F238E27FC236}">
                <a16:creationId xmlns:a16="http://schemas.microsoft.com/office/drawing/2014/main" id="{836AE004-33FC-4F4F-B533-AC71470E8A60}"/>
              </a:ext>
            </a:extLst>
          </p:cNvPr>
          <p:cNvSpPr/>
          <p:nvPr/>
        </p:nvSpPr>
        <p:spPr>
          <a:xfrm>
            <a:off x="96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11" name="Rechthoek 410">
            <a:extLst>
              <a:ext uri="{FF2B5EF4-FFF2-40B4-BE49-F238E27FC236}">
                <a16:creationId xmlns:a16="http://schemas.microsoft.com/office/drawing/2014/main" id="{7EFC49A4-23FB-470D-A6EE-10D7F8CD0A4F}"/>
              </a:ext>
            </a:extLst>
          </p:cNvPr>
          <p:cNvSpPr/>
          <p:nvPr/>
        </p:nvSpPr>
        <p:spPr>
          <a:xfrm>
            <a:off x="96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12" name="Rechthoek 411">
            <a:extLst>
              <a:ext uri="{FF2B5EF4-FFF2-40B4-BE49-F238E27FC236}">
                <a16:creationId xmlns:a16="http://schemas.microsoft.com/office/drawing/2014/main" id="{1DD08764-B8A2-43E5-BA98-4DF0EF5F4AB4}"/>
              </a:ext>
            </a:extLst>
          </p:cNvPr>
          <p:cNvSpPr/>
          <p:nvPr/>
        </p:nvSpPr>
        <p:spPr>
          <a:xfrm>
            <a:off x="96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13" name="Rechthoek 412">
            <a:extLst>
              <a:ext uri="{FF2B5EF4-FFF2-40B4-BE49-F238E27FC236}">
                <a16:creationId xmlns:a16="http://schemas.microsoft.com/office/drawing/2014/main" id="{0C751687-7F03-4727-B0C4-F6ED9FCCEF7A}"/>
              </a:ext>
            </a:extLst>
          </p:cNvPr>
          <p:cNvSpPr/>
          <p:nvPr/>
        </p:nvSpPr>
        <p:spPr>
          <a:xfrm>
            <a:off x="96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4" name="Rechthoek 413">
            <a:extLst>
              <a:ext uri="{FF2B5EF4-FFF2-40B4-BE49-F238E27FC236}">
                <a16:creationId xmlns:a16="http://schemas.microsoft.com/office/drawing/2014/main" id="{135FB722-BA4E-482A-95ED-0DC7B58C7C63}"/>
              </a:ext>
            </a:extLst>
          </p:cNvPr>
          <p:cNvSpPr/>
          <p:nvPr/>
        </p:nvSpPr>
        <p:spPr>
          <a:xfrm>
            <a:off x="96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15" name="Rechthoek 414">
            <a:extLst>
              <a:ext uri="{FF2B5EF4-FFF2-40B4-BE49-F238E27FC236}">
                <a16:creationId xmlns:a16="http://schemas.microsoft.com/office/drawing/2014/main" id="{9029BF3F-E59A-41C5-A7BB-F18E517FE6BE}"/>
              </a:ext>
            </a:extLst>
          </p:cNvPr>
          <p:cNvSpPr/>
          <p:nvPr/>
        </p:nvSpPr>
        <p:spPr>
          <a:xfrm>
            <a:off x="96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6" name="Rechthoek 415">
            <a:extLst>
              <a:ext uri="{FF2B5EF4-FFF2-40B4-BE49-F238E27FC236}">
                <a16:creationId xmlns:a16="http://schemas.microsoft.com/office/drawing/2014/main" id="{E29184A9-1F9B-4F25-84CC-986B34F41C0B}"/>
              </a:ext>
            </a:extLst>
          </p:cNvPr>
          <p:cNvSpPr/>
          <p:nvPr/>
        </p:nvSpPr>
        <p:spPr>
          <a:xfrm>
            <a:off x="96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18" name="Rechthoek 417">
            <a:extLst>
              <a:ext uri="{FF2B5EF4-FFF2-40B4-BE49-F238E27FC236}">
                <a16:creationId xmlns:a16="http://schemas.microsoft.com/office/drawing/2014/main" id="{0D25B19B-3CF7-4B96-AE65-831E3469BC69}"/>
              </a:ext>
            </a:extLst>
          </p:cNvPr>
          <p:cNvSpPr/>
          <p:nvPr/>
        </p:nvSpPr>
        <p:spPr>
          <a:xfrm>
            <a:off x="96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9" name="Rechthoek 418">
            <a:extLst>
              <a:ext uri="{FF2B5EF4-FFF2-40B4-BE49-F238E27FC236}">
                <a16:creationId xmlns:a16="http://schemas.microsoft.com/office/drawing/2014/main" id="{F5E47D11-AFA6-4CBA-803A-DE66A35EDA2C}"/>
              </a:ext>
            </a:extLst>
          </p:cNvPr>
          <p:cNvSpPr/>
          <p:nvPr/>
        </p:nvSpPr>
        <p:spPr>
          <a:xfrm>
            <a:off x="96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0" name="Rechthoek 419">
            <a:extLst>
              <a:ext uri="{FF2B5EF4-FFF2-40B4-BE49-F238E27FC236}">
                <a16:creationId xmlns:a16="http://schemas.microsoft.com/office/drawing/2014/main" id="{A9FFADCF-C1E9-424A-906D-79533E49508F}"/>
              </a:ext>
            </a:extLst>
          </p:cNvPr>
          <p:cNvSpPr/>
          <p:nvPr/>
        </p:nvSpPr>
        <p:spPr>
          <a:xfrm>
            <a:off x="96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1" name="Rechthoek 420">
            <a:extLst>
              <a:ext uri="{FF2B5EF4-FFF2-40B4-BE49-F238E27FC236}">
                <a16:creationId xmlns:a16="http://schemas.microsoft.com/office/drawing/2014/main" id="{EC32BBFE-8E34-45A0-8C9B-0EB3F3E08593}"/>
              </a:ext>
            </a:extLst>
          </p:cNvPr>
          <p:cNvSpPr/>
          <p:nvPr/>
        </p:nvSpPr>
        <p:spPr>
          <a:xfrm>
            <a:off x="96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22" name="Rechthoek 421">
            <a:extLst>
              <a:ext uri="{FF2B5EF4-FFF2-40B4-BE49-F238E27FC236}">
                <a16:creationId xmlns:a16="http://schemas.microsoft.com/office/drawing/2014/main" id="{EA1BC400-C47F-4566-86B5-2B1951AF9FAF}"/>
              </a:ext>
            </a:extLst>
          </p:cNvPr>
          <p:cNvSpPr/>
          <p:nvPr/>
        </p:nvSpPr>
        <p:spPr>
          <a:xfrm>
            <a:off x="96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3" name="Rechthoek 422">
            <a:extLst>
              <a:ext uri="{FF2B5EF4-FFF2-40B4-BE49-F238E27FC236}">
                <a16:creationId xmlns:a16="http://schemas.microsoft.com/office/drawing/2014/main" id="{1FFCF4AA-E342-48A8-AEBE-4F43484834B1}"/>
              </a:ext>
            </a:extLst>
          </p:cNvPr>
          <p:cNvSpPr/>
          <p:nvPr/>
        </p:nvSpPr>
        <p:spPr>
          <a:xfrm>
            <a:off x="96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4" name="Rechthoek 423">
            <a:extLst>
              <a:ext uri="{FF2B5EF4-FFF2-40B4-BE49-F238E27FC236}">
                <a16:creationId xmlns:a16="http://schemas.microsoft.com/office/drawing/2014/main" id="{084793D4-A557-4043-B6AB-F14E107117E4}"/>
              </a:ext>
            </a:extLst>
          </p:cNvPr>
          <p:cNvSpPr/>
          <p:nvPr/>
        </p:nvSpPr>
        <p:spPr>
          <a:xfrm>
            <a:off x="96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7" name="Rechthoek 416">
            <a:extLst>
              <a:ext uri="{FF2B5EF4-FFF2-40B4-BE49-F238E27FC236}">
                <a16:creationId xmlns:a16="http://schemas.microsoft.com/office/drawing/2014/main" id="{33F84A35-493D-4DFA-BF8D-4D469D4151E1}"/>
              </a:ext>
            </a:extLst>
          </p:cNvPr>
          <p:cNvSpPr/>
          <p:nvPr/>
        </p:nvSpPr>
        <p:spPr>
          <a:xfrm>
            <a:off x="969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6" name="Rechthoek 335">
            <a:extLst>
              <a:ext uri="{FF2B5EF4-FFF2-40B4-BE49-F238E27FC236}">
                <a16:creationId xmlns:a16="http://schemas.microsoft.com/office/drawing/2014/main" id="{9828CB1E-1B26-4E86-A2CA-165E677D7C22}"/>
              </a:ext>
            </a:extLst>
          </p:cNvPr>
          <p:cNvSpPr/>
          <p:nvPr/>
        </p:nvSpPr>
        <p:spPr>
          <a:xfrm>
            <a:off x="8976000" y="37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5" name="Rechthoek 424">
            <a:extLst>
              <a:ext uri="{FF2B5EF4-FFF2-40B4-BE49-F238E27FC236}">
                <a16:creationId xmlns:a16="http://schemas.microsoft.com/office/drawing/2014/main" id="{3D0BA2CB-7B89-4B9B-8EB5-9AE5D69B543B}"/>
              </a:ext>
            </a:extLst>
          </p:cNvPr>
          <p:cNvSpPr/>
          <p:nvPr/>
        </p:nvSpPr>
        <p:spPr>
          <a:xfrm>
            <a:off x="104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26" name="Rechthoek 425">
            <a:extLst>
              <a:ext uri="{FF2B5EF4-FFF2-40B4-BE49-F238E27FC236}">
                <a16:creationId xmlns:a16="http://schemas.microsoft.com/office/drawing/2014/main" id="{33993B66-23D7-4BD2-98C6-E0C31F71FEA5}"/>
              </a:ext>
            </a:extLst>
          </p:cNvPr>
          <p:cNvSpPr/>
          <p:nvPr/>
        </p:nvSpPr>
        <p:spPr>
          <a:xfrm>
            <a:off x="104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27" name="Rechthoek 426">
            <a:extLst>
              <a:ext uri="{FF2B5EF4-FFF2-40B4-BE49-F238E27FC236}">
                <a16:creationId xmlns:a16="http://schemas.microsoft.com/office/drawing/2014/main" id="{47FEF9A7-6E39-46D4-A9AD-C6D6E9903F20}"/>
              </a:ext>
            </a:extLst>
          </p:cNvPr>
          <p:cNvSpPr/>
          <p:nvPr/>
        </p:nvSpPr>
        <p:spPr>
          <a:xfrm>
            <a:off x="104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8" name="Rechthoek 427">
            <a:extLst>
              <a:ext uri="{FF2B5EF4-FFF2-40B4-BE49-F238E27FC236}">
                <a16:creationId xmlns:a16="http://schemas.microsoft.com/office/drawing/2014/main" id="{6F67D6C8-D3F8-4F1F-A71F-79B1F99706BB}"/>
              </a:ext>
            </a:extLst>
          </p:cNvPr>
          <p:cNvSpPr/>
          <p:nvPr/>
        </p:nvSpPr>
        <p:spPr>
          <a:xfrm>
            <a:off x="104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9" name="Rechthoek 428">
            <a:extLst>
              <a:ext uri="{FF2B5EF4-FFF2-40B4-BE49-F238E27FC236}">
                <a16:creationId xmlns:a16="http://schemas.microsoft.com/office/drawing/2014/main" id="{6B4360B2-8D35-4D05-835E-A88ED079F3F8}"/>
              </a:ext>
            </a:extLst>
          </p:cNvPr>
          <p:cNvSpPr/>
          <p:nvPr/>
        </p:nvSpPr>
        <p:spPr>
          <a:xfrm>
            <a:off x="104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30" name="Rechthoek 429">
            <a:extLst>
              <a:ext uri="{FF2B5EF4-FFF2-40B4-BE49-F238E27FC236}">
                <a16:creationId xmlns:a16="http://schemas.microsoft.com/office/drawing/2014/main" id="{B178AB84-361D-4054-A3C1-CADDBCED312E}"/>
              </a:ext>
            </a:extLst>
          </p:cNvPr>
          <p:cNvSpPr/>
          <p:nvPr/>
        </p:nvSpPr>
        <p:spPr>
          <a:xfrm>
            <a:off x="104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1" name="Rechthoek 430">
            <a:extLst>
              <a:ext uri="{FF2B5EF4-FFF2-40B4-BE49-F238E27FC236}">
                <a16:creationId xmlns:a16="http://schemas.microsoft.com/office/drawing/2014/main" id="{FFC85A6F-98F1-4A62-8423-C1E62CFB05D1}"/>
              </a:ext>
            </a:extLst>
          </p:cNvPr>
          <p:cNvSpPr/>
          <p:nvPr/>
        </p:nvSpPr>
        <p:spPr>
          <a:xfrm>
            <a:off x="104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32" name="Rechthoek 431">
            <a:extLst>
              <a:ext uri="{FF2B5EF4-FFF2-40B4-BE49-F238E27FC236}">
                <a16:creationId xmlns:a16="http://schemas.microsoft.com/office/drawing/2014/main" id="{9F97C1F8-2E7B-4B8D-9998-E6B1708D88E7}"/>
              </a:ext>
            </a:extLst>
          </p:cNvPr>
          <p:cNvSpPr/>
          <p:nvPr/>
        </p:nvSpPr>
        <p:spPr>
          <a:xfrm>
            <a:off x="104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33" name="Rechthoek 432">
            <a:extLst>
              <a:ext uri="{FF2B5EF4-FFF2-40B4-BE49-F238E27FC236}">
                <a16:creationId xmlns:a16="http://schemas.microsoft.com/office/drawing/2014/main" id="{63F97B6C-7E39-4FCE-B683-89A470C786F7}"/>
              </a:ext>
            </a:extLst>
          </p:cNvPr>
          <p:cNvSpPr/>
          <p:nvPr/>
        </p:nvSpPr>
        <p:spPr>
          <a:xfrm>
            <a:off x="104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34" name="Rechthoek 433">
            <a:extLst>
              <a:ext uri="{FF2B5EF4-FFF2-40B4-BE49-F238E27FC236}">
                <a16:creationId xmlns:a16="http://schemas.microsoft.com/office/drawing/2014/main" id="{7C4F49DD-8A49-45A5-BC5F-35C250BCDD62}"/>
              </a:ext>
            </a:extLst>
          </p:cNvPr>
          <p:cNvSpPr/>
          <p:nvPr/>
        </p:nvSpPr>
        <p:spPr>
          <a:xfrm>
            <a:off x="104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5" name="Rechthoek 434">
            <a:extLst>
              <a:ext uri="{FF2B5EF4-FFF2-40B4-BE49-F238E27FC236}">
                <a16:creationId xmlns:a16="http://schemas.microsoft.com/office/drawing/2014/main" id="{46A1C3DE-1374-4F0D-A9CC-008BA3166387}"/>
              </a:ext>
            </a:extLst>
          </p:cNvPr>
          <p:cNvSpPr/>
          <p:nvPr/>
        </p:nvSpPr>
        <p:spPr>
          <a:xfrm>
            <a:off x="104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36" name="Rechthoek 435">
            <a:extLst>
              <a:ext uri="{FF2B5EF4-FFF2-40B4-BE49-F238E27FC236}">
                <a16:creationId xmlns:a16="http://schemas.microsoft.com/office/drawing/2014/main" id="{A01B18D7-3455-4279-BCDC-8E462EAD6EAE}"/>
              </a:ext>
            </a:extLst>
          </p:cNvPr>
          <p:cNvSpPr/>
          <p:nvPr/>
        </p:nvSpPr>
        <p:spPr>
          <a:xfrm>
            <a:off x="104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37" name="Rechthoek 436">
            <a:extLst>
              <a:ext uri="{FF2B5EF4-FFF2-40B4-BE49-F238E27FC236}">
                <a16:creationId xmlns:a16="http://schemas.microsoft.com/office/drawing/2014/main" id="{95C7A75C-1FC4-46A7-9DA1-4E15BA13DC39}"/>
              </a:ext>
            </a:extLst>
          </p:cNvPr>
          <p:cNvSpPr/>
          <p:nvPr/>
        </p:nvSpPr>
        <p:spPr>
          <a:xfrm>
            <a:off x="104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8" name="Rechthoek 437">
            <a:extLst>
              <a:ext uri="{FF2B5EF4-FFF2-40B4-BE49-F238E27FC236}">
                <a16:creationId xmlns:a16="http://schemas.microsoft.com/office/drawing/2014/main" id="{51E239E9-764F-4986-9116-33746D15ED82}"/>
              </a:ext>
            </a:extLst>
          </p:cNvPr>
          <p:cNvSpPr/>
          <p:nvPr/>
        </p:nvSpPr>
        <p:spPr>
          <a:xfrm>
            <a:off x="104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9" name="Rechthoek 438">
            <a:extLst>
              <a:ext uri="{FF2B5EF4-FFF2-40B4-BE49-F238E27FC236}">
                <a16:creationId xmlns:a16="http://schemas.microsoft.com/office/drawing/2014/main" id="{94FE01C1-652D-443B-8357-61EE20CAFC48}"/>
              </a:ext>
            </a:extLst>
          </p:cNvPr>
          <p:cNvSpPr/>
          <p:nvPr/>
        </p:nvSpPr>
        <p:spPr>
          <a:xfrm>
            <a:off x="104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40" name="Rechthoek 439">
            <a:extLst>
              <a:ext uri="{FF2B5EF4-FFF2-40B4-BE49-F238E27FC236}">
                <a16:creationId xmlns:a16="http://schemas.microsoft.com/office/drawing/2014/main" id="{55AEA549-A705-49AD-81A2-B8DA1F63C264}"/>
              </a:ext>
            </a:extLst>
          </p:cNvPr>
          <p:cNvSpPr/>
          <p:nvPr/>
        </p:nvSpPr>
        <p:spPr>
          <a:xfrm>
            <a:off x="104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41" name="Rechthoek 440">
            <a:extLst>
              <a:ext uri="{FF2B5EF4-FFF2-40B4-BE49-F238E27FC236}">
                <a16:creationId xmlns:a16="http://schemas.microsoft.com/office/drawing/2014/main" id="{4BADC78F-127C-48EB-AA04-84B29BE72364}"/>
              </a:ext>
            </a:extLst>
          </p:cNvPr>
          <p:cNvSpPr/>
          <p:nvPr/>
        </p:nvSpPr>
        <p:spPr>
          <a:xfrm>
            <a:off x="1041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177A77-343C-4D59-85B9-0269E23A30D9}"/>
              </a:ext>
            </a:extLst>
          </p:cNvPr>
          <p:cNvSpPr txBox="1"/>
          <p:nvPr/>
        </p:nvSpPr>
        <p:spPr>
          <a:xfrm>
            <a:off x="2586000" y="9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0</a:t>
            </a:r>
          </a:p>
        </p:txBody>
      </p:sp>
      <p:sp>
        <p:nvSpPr>
          <p:cNvPr id="474" name="Tekstvak 473">
            <a:extLst>
              <a:ext uri="{FF2B5EF4-FFF2-40B4-BE49-F238E27FC236}">
                <a16:creationId xmlns:a16="http://schemas.microsoft.com/office/drawing/2014/main" id="{6EDF4129-77A4-4FAB-B47A-C5ECEA62BD92}"/>
              </a:ext>
            </a:extLst>
          </p:cNvPr>
          <p:cNvSpPr txBox="1"/>
          <p:nvPr/>
        </p:nvSpPr>
        <p:spPr>
          <a:xfrm>
            <a:off x="2586000" y="13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</a:t>
            </a:r>
          </a:p>
        </p:txBody>
      </p:sp>
      <p:sp>
        <p:nvSpPr>
          <p:cNvPr id="475" name="Tekstvak 474">
            <a:extLst>
              <a:ext uri="{FF2B5EF4-FFF2-40B4-BE49-F238E27FC236}">
                <a16:creationId xmlns:a16="http://schemas.microsoft.com/office/drawing/2014/main" id="{52676693-9D76-4725-89EE-7C8FBC08AE27}"/>
              </a:ext>
            </a:extLst>
          </p:cNvPr>
          <p:cNvSpPr txBox="1"/>
          <p:nvPr/>
        </p:nvSpPr>
        <p:spPr>
          <a:xfrm>
            <a:off x="2586000" y="16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2</a:t>
            </a:r>
          </a:p>
        </p:txBody>
      </p:sp>
      <p:sp>
        <p:nvSpPr>
          <p:cNvPr id="476" name="Tekstvak 475">
            <a:extLst>
              <a:ext uri="{FF2B5EF4-FFF2-40B4-BE49-F238E27FC236}">
                <a16:creationId xmlns:a16="http://schemas.microsoft.com/office/drawing/2014/main" id="{64C8F418-FEE3-45E6-AB72-805B67113F39}"/>
              </a:ext>
            </a:extLst>
          </p:cNvPr>
          <p:cNvSpPr txBox="1"/>
          <p:nvPr/>
        </p:nvSpPr>
        <p:spPr>
          <a:xfrm>
            <a:off x="2586000" y="20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3</a:t>
            </a:r>
          </a:p>
        </p:txBody>
      </p:sp>
      <p:sp>
        <p:nvSpPr>
          <p:cNvPr id="477" name="Tekstvak 476">
            <a:extLst>
              <a:ext uri="{FF2B5EF4-FFF2-40B4-BE49-F238E27FC236}">
                <a16:creationId xmlns:a16="http://schemas.microsoft.com/office/drawing/2014/main" id="{1C42010A-BE96-4D15-A6BE-C866E8F84E3A}"/>
              </a:ext>
            </a:extLst>
          </p:cNvPr>
          <p:cNvSpPr txBox="1"/>
          <p:nvPr/>
        </p:nvSpPr>
        <p:spPr>
          <a:xfrm>
            <a:off x="2586000" y="23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4</a:t>
            </a:r>
          </a:p>
        </p:txBody>
      </p:sp>
      <p:sp>
        <p:nvSpPr>
          <p:cNvPr id="478" name="Tekstvak 477">
            <a:extLst>
              <a:ext uri="{FF2B5EF4-FFF2-40B4-BE49-F238E27FC236}">
                <a16:creationId xmlns:a16="http://schemas.microsoft.com/office/drawing/2014/main" id="{A1689FD5-DF00-4575-8B55-B9076EB86984}"/>
              </a:ext>
            </a:extLst>
          </p:cNvPr>
          <p:cNvSpPr txBox="1"/>
          <p:nvPr/>
        </p:nvSpPr>
        <p:spPr>
          <a:xfrm>
            <a:off x="2586000" y="27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5</a:t>
            </a:r>
          </a:p>
        </p:txBody>
      </p:sp>
      <p:sp>
        <p:nvSpPr>
          <p:cNvPr id="479" name="Tekstvak 478">
            <a:extLst>
              <a:ext uri="{FF2B5EF4-FFF2-40B4-BE49-F238E27FC236}">
                <a16:creationId xmlns:a16="http://schemas.microsoft.com/office/drawing/2014/main" id="{3367A391-172A-49EA-A414-54E74C0DFAE8}"/>
              </a:ext>
            </a:extLst>
          </p:cNvPr>
          <p:cNvSpPr txBox="1"/>
          <p:nvPr/>
        </p:nvSpPr>
        <p:spPr>
          <a:xfrm>
            <a:off x="2586000" y="31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6</a:t>
            </a:r>
          </a:p>
        </p:txBody>
      </p:sp>
      <p:sp>
        <p:nvSpPr>
          <p:cNvPr id="480" name="Tekstvak 479">
            <a:extLst>
              <a:ext uri="{FF2B5EF4-FFF2-40B4-BE49-F238E27FC236}">
                <a16:creationId xmlns:a16="http://schemas.microsoft.com/office/drawing/2014/main" id="{F718F864-B062-4AE8-B472-25E3A5A791B0}"/>
              </a:ext>
            </a:extLst>
          </p:cNvPr>
          <p:cNvSpPr txBox="1"/>
          <p:nvPr/>
        </p:nvSpPr>
        <p:spPr>
          <a:xfrm>
            <a:off x="2586000" y="34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7</a:t>
            </a:r>
          </a:p>
        </p:txBody>
      </p:sp>
      <p:sp>
        <p:nvSpPr>
          <p:cNvPr id="481" name="Tekstvak 480">
            <a:extLst>
              <a:ext uri="{FF2B5EF4-FFF2-40B4-BE49-F238E27FC236}">
                <a16:creationId xmlns:a16="http://schemas.microsoft.com/office/drawing/2014/main" id="{337A68F5-3091-4B69-9D46-5645F41EA03D}"/>
              </a:ext>
            </a:extLst>
          </p:cNvPr>
          <p:cNvSpPr txBox="1"/>
          <p:nvPr/>
        </p:nvSpPr>
        <p:spPr>
          <a:xfrm>
            <a:off x="2586000" y="38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8</a:t>
            </a:r>
          </a:p>
        </p:txBody>
      </p:sp>
      <p:sp>
        <p:nvSpPr>
          <p:cNvPr id="482" name="Tekstvak 481">
            <a:extLst>
              <a:ext uri="{FF2B5EF4-FFF2-40B4-BE49-F238E27FC236}">
                <a16:creationId xmlns:a16="http://schemas.microsoft.com/office/drawing/2014/main" id="{28AE692C-776D-49A2-902F-1E08669DA46E}"/>
              </a:ext>
            </a:extLst>
          </p:cNvPr>
          <p:cNvSpPr txBox="1"/>
          <p:nvPr/>
        </p:nvSpPr>
        <p:spPr>
          <a:xfrm>
            <a:off x="2586000" y="41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9</a:t>
            </a:r>
          </a:p>
        </p:txBody>
      </p:sp>
      <p:sp>
        <p:nvSpPr>
          <p:cNvPr id="483" name="Tekstvak 482">
            <a:extLst>
              <a:ext uri="{FF2B5EF4-FFF2-40B4-BE49-F238E27FC236}">
                <a16:creationId xmlns:a16="http://schemas.microsoft.com/office/drawing/2014/main" id="{47AF6EC8-C54E-4EA7-937C-3056DE48823F}"/>
              </a:ext>
            </a:extLst>
          </p:cNvPr>
          <p:cNvSpPr txBox="1"/>
          <p:nvPr/>
        </p:nvSpPr>
        <p:spPr>
          <a:xfrm>
            <a:off x="2586000" y="45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10</a:t>
            </a:r>
          </a:p>
        </p:txBody>
      </p:sp>
      <p:sp>
        <p:nvSpPr>
          <p:cNvPr id="484" name="Tekstvak 483">
            <a:extLst>
              <a:ext uri="{FF2B5EF4-FFF2-40B4-BE49-F238E27FC236}">
                <a16:creationId xmlns:a16="http://schemas.microsoft.com/office/drawing/2014/main" id="{5842180A-4A3C-4D52-9FD1-B69FFD988189}"/>
              </a:ext>
            </a:extLst>
          </p:cNvPr>
          <p:cNvSpPr txBox="1"/>
          <p:nvPr/>
        </p:nvSpPr>
        <p:spPr>
          <a:xfrm>
            <a:off x="2586000" y="49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11</a:t>
            </a:r>
          </a:p>
        </p:txBody>
      </p:sp>
      <p:sp>
        <p:nvSpPr>
          <p:cNvPr id="485" name="Tekstvak 484">
            <a:extLst>
              <a:ext uri="{FF2B5EF4-FFF2-40B4-BE49-F238E27FC236}">
                <a16:creationId xmlns:a16="http://schemas.microsoft.com/office/drawing/2014/main" id="{83817E4A-A07B-4215-9ABD-A23E9AE481A6}"/>
              </a:ext>
            </a:extLst>
          </p:cNvPr>
          <p:cNvSpPr txBox="1"/>
          <p:nvPr/>
        </p:nvSpPr>
        <p:spPr>
          <a:xfrm>
            <a:off x="2586000" y="52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12</a:t>
            </a:r>
          </a:p>
        </p:txBody>
      </p:sp>
      <p:sp>
        <p:nvSpPr>
          <p:cNvPr id="486" name="Tekstvak 485">
            <a:extLst>
              <a:ext uri="{FF2B5EF4-FFF2-40B4-BE49-F238E27FC236}">
                <a16:creationId xmlns:a16="http://schemas.microsoft.com/office/drawing/2014/main" id="{D35C6DD6-5355-4C68-A6B2-DD0E722C4014}"/>
              </a:ext>
            </a:extLst>
          </p:cNvPr>
          <p:cNvSpPr txBox="1"/>
          <p:nvPr/>
        </p:nvSpPr>
        <p:spPr>
          <a:xfrm>
            <a:off x="2586000" y="56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13</a:t>
            </a:r>
          </a:p>
        </p:txBody>
      </p:sp>
      <p:sp>
        <p:nvSpPr>
          <p:cNvPr id="487" name="Tekstvak 486">
            <a:extLst>
              <a:ext uri="{FF2B5EF4-FFF2-40B4-BE49-F238E27FC236}">
                <a16:creationId xmlns:a16="http://schemas.microsoft.com/office/drawing/2014/main" id="{F44B2169-AC67-42A8-99DA-9758C3013BE0}"/>
              </a:ext>
            </a:extLst>
          </p:cNvPr>
          <p:cNvSpPr txBox="1"/>
          <p:nvPr/>
        </p:nvSpPr>
        <p:spPr>
          <a:xfrm>
            <a:off x="2586000" y="59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14</a:t>
            </a:r>
          </a:p>
        </p:txBody>
      </p:sp>
      <p:sp>
        <p:nvSpPr>
          <p:cNvPr id="488" name="Tekstvak 487">
            <a:extLst>
              <a:ext uri="{FF2B5EF4-FFF2-40B4-BE49-F238E27FC236}">
                <a16:creationId xmlns:a16="http://schemas.microsoft.com/office/drawing/2014/main" id="{2FF6A937-167D-40B6-9FBD-8D9DCA52DBF6}"/>
              </a:ext>
            </a:extLst>
          </p:cNvPr>
          <p:cNvSpPr txBox="1"/>
          <p:nvPr/>
        </p:nvSpPr>
        <p:spPr>
          <a:xfrm>
            <a:off x="2586000" y="63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9308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7117F5E-5777-8C33-651A-1B6848D789ED}"/>
              </a:ext>
            </a:extLst>
          </p:cNvPr>
          <p:cNvSpPr/>
          <p:nvPr/>
        </p:nvSpPr>
        <p:spPr>
          <a:xfrm>
            <a:off x="2496000" y="189000"/>
            <a:ext cx="225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Events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E2ABD0-3FD9-366E-7309-71A8B42AAD7D}"/>
              </a:ext>
            </a:extLst>
          </p:cNvPr>
          <p:cNvSpPr/>
          <p:nvPr/>
        </p:nvSpPr>
        <p:spPr>
          <a:xfrm>
            <a:off x="537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2E8B3D-1F01-8D1B-0E32-DFB54D0B16D4}"/>
              </a:ext>
            </a:extLst>
          </p:cNvPr>
          <p:cNvSpPr/>
          <p:nvPr/>
        </p:nvSpPr>
        <p:spPr>
          <a:xfrm>
            <a:off x="600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90319A-C006-F4AE-5895-C51FA321CA4E}"/>
              </a:ext>
            </a:extLst>
          </p:cNvPr>
          <p:cNvSpPr/>
          <p:nvPr/>
        </p:nvSpPr>
        <p:spPr>
          <a:xfrm>
            <a:off x="663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8B6636-B391-06D6-85F2-81453D8D5F65}"/>
              </a:ext>
            </a:extLst>
          </p:cNvPr>
          <p:cNvSpPr/>
          <p:nvPr/>
        </p:nvSpPr>
        <p:spPr>
          <a:xfrm>
            <a:off x="726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87F3D8-6722-C26A-F5C6-D21850BC2CCE}"/>
              </a:ext>
            </a:extLst>
          </p:cNvPr>
          <p:cNvSpPr/>
          <p:nvPr/>
        </p:nvSpPr>
        <p:spPr>
          <a:xfrm>
            <a:off x="789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49561-77FD-8077-731C-B25606E10839}"/>
              </a:ext>
            </a:extLst>
          </p:cNvPr>
          <p:cNvSpPr/>
          <p:nvPr/>
        </p:nvSpPr>
        <p:spPr>
          <a:xfrm>
            <a:off x="852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33B53E-433D-2B8F-F9D2-BF1864A6DD84}"/>
              </a:ext>
            </a:extLst>
          </p:cNvPr>
          <p:cNvSpPr/>
          <p:nvPr/>
        </p:nvSpPr>
        <p:spPr>
          <a:xfrm>
            <a:off x="915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B6C8CE-9A3A-CF2A-44B5-3512F128522D}"/>
              </a:ext>
            </a:extLst>
          </p:cNvPr>
          <p:cNvSpPr/>
          <p:nvPr/>
        </p:nvSpPr>
        <p:spPr>
          <a:xfrm>
            <a:off x="978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7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38D8443-7CB0-1A96-7778-6DAD8E69F43D}"/>
              </a:ext>
            </a:extLst>
          </p:cNvPr>
          <p:cNvSpPr/>
          <p:nvPr/>
        </p:nvSpPr>
        <p:spPr>
          <a:xfrm>
            <a:off x="5376000" y="9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B36069E-B0E4-D980-971A-0CF8A9503C79}"/>
              </a:ext>
            </a:extLst>
          </p:cNvPr>
          <p:cNvSpPr/>
          <p:nvPr/>
        </p:nvSpPr>
        <p:spPr>
          <a:xfrm>
            <a:off x="1776000" y="5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00</a:t>
            </a: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CCEC7CCD-8666-A255-C4E4-9D58339D5B89}"/>
              </a:ext>
            </a:extLst>
          </p:cNvPr>
          <p:cNvGrpSpPr/>
          <p:nvPr/>
        </p:nvGrpSpPr>
        <p:grpSpPr>
          <a:xfrm>
            <a:off x="6006000" y="549000"/>
            <a:ext cx="630000" cy="360000"/>
            <a:chOff x="5286000" y="1269000"/>
            <a:chExt cx="630000" cy="360000"/>
          </a:xfrm>
        </p:grpSpPr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2C9A2B30-80AF-D99D-E40F-096B247C754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5A148016-29F2-FB50-1E16-93FB1D47F6F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583" name="Rectangle 582">
            <a:extLst>
              <a:ext uri="{FF2B5EF4-FFF2-40B4-BE49-F238E27FC236}">
                <a16:creationId xmlns:a16="http://schemas.microsoft.com/office/drawing/2014/main" id="{E7A3F0DB-04F5-332A-99E2-8621CD887BC6}"/>
              </a:ext>
            </a:extLst>
          </p:cNvPr>
          <p:cNvSpPr/>
          <p:nvPr/>
        </p:nvSpPr>
        <p:spPr>
          <a:xfrm>
            <a:off x="1776000" y="12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01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1BAFCE9-271F-A8E3-7B6A-804027E8E72F}"/>
              </a:ext>
            </a:extLst>
          </p:cNvPr>
          <p:cNvSpPr/>
          <p:nvPr/>
        </p:nvSpPr>
        <p:spPr>
          <a:xfrm>
            <a:off x="1776000" y="19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02</a:t>
            </a: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3D1BBCEB-8A2B-76D9-CCCC-DF42F3C1B524}"/>
              </a:ext>
            </a:extLst>
          </p:cNvPr>
          <p:cNvSpPr/>
          <p:nvPr/>
        </p:nvSpPr>
        <p:spPr>
          <a:xfrm>
            <a:off x="1776000" y="270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03</a:t>
            </a: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15D2F3B1-71F9-6885-1B25-705CD649E813}"/>
              </a:ext>
            </a:extLst>
          </p:cNvPr>
          <p:cNvSpPr/>
          <p:nvPr/>
        </p:nvSpPr>
        <p:spPr>
          <a:xfrm>
            <a:off x="1776000" y="342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04</a:t>
            </a:r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D0E99A86-2430-1251-82C5-4C96E1968E14}"/>
              </a:ext>
            </a:extLst>
          </p:cNvPr>
          <p:cNvGrpSpPr/>
          <p:nvPr/>
        </p:nvGrpSpPr>
        <p:grpSpPr>
          <a:xfrm>
            <a:off x="6636000" y="549000"/>
            <a:ext cx="630000" cy="360000"/>
            <a:chOff x="5286000" y="1269000"/>
            <a:chExt cx="630000" cy="360000"/>
          </a:xfrm>
        </p:grpSpPr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B87B3E2E-03BA-C081-C932-D9AB6517679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9921E77F-3553-542C-70DF-5CF5ED3B5EE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4BA0BE80-2625-68AC-52DA-A0BC130FA421}"/>
              </a:ext>
            </a:extLst>
          </p:cNvPr>
          <p:cNvGrpSpPr/>
          <p:nvPr/>
        </p:nvGrpSpPr>
        <p:grpSpPr>
          <a:xfrm>
            <a:off x="7266000" y="549000"/>
            <a:ext cx="630000" cy="360000"/>
            <a:chOff x="5286000" y="1269000"/>
            <a:chExt cx="630000" cy="360000"/>
          </a:xfrm>
        </p:grpSpPr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B5ECF908-7FE3-EEF9-62A7-4C7DD87697A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EFF5CEE5-2970-B71D-5A20-E3730AEE93D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4ED9D1A4-87B0-95FB-7F7A-7C74FB453E7F}"/>
              </a:ext>
            </a:extLst>
          </p:cNvPr>
          <p:cNvGrpSpPr/>
          <p:nvPr/>
        </p:nvGrpSpPr>
        <p:grpSpPr>
          <a:xfrm>
            <a:off x="7896000" y="549000"/>
            <a:ext cx="630000" cy="360000"/>
            <a:chOff x="5286000" y="1269000"/>
            <a:chExt cx="630000" cy="360000"/>
          </a:xfrm>
        </p:grpSpPr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BE41A2AD-54F0-4FA4-BD6B-E0AE6B175D1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216D9677-2709-A25A-FA4D-340C9D608CA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39222757-7ABB-0F62-B427-B0EF6D98C686}"/>
              </a:ext>
            </a:extLst>
          </p:cNvPr>
          <p:cNvGrpSpPr/>
          <p:nvPr/>
        </p:nvGrpSpPr>
        <p:grpSpPr>
          <a:xfrm>
            <a:off x="8526000" y="549000"/>
            <a:ext cx="630000" cy="360000"/>
            <a:chOff x="5286000" y="1269000"/>
            <a:chExt cx="630000" cy="360000"/>
          </a:xfrm>
        </p:grpSpPr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40992469-5663-A06A-174D-B6917A36FB3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933EBD03-EF95-54AF-96E0-F91A0ECA27E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6ED46F2F-3B76-E9D7-246B-6953C66E7C35}"/>
              </a:ext>
            </a:extLst>
          </p:cNvPr>
          <p:cNvGrpSpPr/>
          <p:nvPr/>
        </p:nvGrpSpPr>
        <p:grpSpPr>
          <a:xfrm>
            <a:off x="9156000" y="549000"/>
            <a:ext cx="630000" cy="360000"/>
            <a:chOff x="5286000" y="1269000"/>
            <a:chExt cx="630000" cy="360000"/>
          </a:xfrm>
        </p:grpSpPr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5599FA60-4D53-AD87-8461-52785D389B6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0359FF87-DFA8-29CF-4B01-CB2D6E3F37C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25636CAE-4FAA-17CE-278B-E34A4281CF4B}"/>
              </a:ext>
            </a:extLst>
          </p:cNvPr>
          <p:cNvGrpSpPr/>
          <p:nvPr/>
        </p:nvGrpSpPr>
        <p:grpSpPr>
          <a:xfrm>
            <a:off x="9786000" y="549000"/>
            <a:ext cx="630000" cy="360000"/>
            <a:chOff x="5286000" y="1269000"/>
            <a:chExt cx="630000" cy="360000"/>
          </a:xfrm>
        </p:grpSpPr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0D14EE94-A5E4-97CC-64C4-16FE01857EC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BCD07294-5930-95B2-F33F-731D409B02C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35DC92BB-8650-D785-9144-818916860AF3}"/>
              </a:ext>
            </a:extLst>
          </p:cNvPr>
          <p:cNvGrpSpPr/>
          <p:nvPr/>
        </p:nvGrpSpPr>
        <p:grpSpPr>
          <a:xfrm>
            <a:off x="5376000" y="1269000"/>
            <a:ext cx="630000" cy="360000"/>
            <a:chOff x="4656000" y="1269000"/>
            <a:chExt cx="630000" cy="360000"/>
          </a:xfrm>
          <a:solidFill>
            <a:schemeClr val="tx2"/>
          </a:solidFill>
        </p:grpSpPr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D2C05AAA-4877-AB50-FAE7-51443DFAB8A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70732A24-FCD5-C022-7F3D-45B0ACF59792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05" name="Rectangle 704">
            <a:extLst>
              <a:ext uri="{FF2B5EF4-FFF2-40B4-BE49-F238E27FC236}">
                <a16:creationId xmlns:a16="http://schemas.microsoft.com/office/drawing/2014/main" id="{00CE4EFA-7492-81BA-BD0A-859C6E22EBE8}"/>
              </a:ext>
            </a:extLst>
          </p:cNvPr>
          <p:cNvSpPr/>
          <p:nvPr/>
        </p:nvSpPr>
        <p:spPr>
          <a:xfrm>
            <a:off x="5376000" y="16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6AD61210-5BB6-0D7F-AEE1-361BACF1F56F}"/>
              </a:ext>
            </a:extLst>
          </p:cNvPr>
          <p:cNvGrpSpPr/>
          <p:nvPr/>
        </p:nvGrpSpPr>
        <p:grpSpPr>
          <a:xfrm>
            <a:off x="6006000" y="1269000"/>
            <a:ext cx="630000" cy="360000"/>
            <a:chOff x="5286000" y="1269000"/>
            <a:chExt cx="630000" cy="360000"/>
          </a:xfrm>
        </p:grpSpPr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A082A6AC-DD18-779B-AFD4-7C8451EF42D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95A0AACD-C146-E518-0C50-0C359B09A55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A3160F8D-509A-BAD2-3EB5-A69C26BCD3CA}"/>
              </a:ext>
            </a:extLst>
          </p:cNvPr>
          <p:cNvGrpSpPr/>
          <p:nvPr/>
        </p:nvGrpSpPr>
        <p:grpSpPr>
          <a:xfrm>
            <a:off x="6636000" y="1269000"/>
            <a:ext cx="630000" cy="360000"/>
            <a:chOff x="5286000" y="1269000"/>
            <a:chExt cx="630000" cy="360000"/>
          </a:xfrm>
        </p:grpSpPr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42ED23D0-2FFE-8D34-BE98-D2C7BCD7B7F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67748AB9-5A56-588D-E012-FAF171D23B5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2" name="Group 711">
            <a:extLst>
              <a:ext uri="{FF2B5EF4-FFF2-40B4-BE49-F238E27FC236}">
                <a16:creationId xmlns:a16="http://schemas.microsoft.com/office/drawing/2014/main" id="{BDC7A03A-F04D-7019-B742-274708F34898}"/>
              </a:ext>
            </a:extLst>
          </p:cNvPr>
          <p:cNvGrpSpPr/>
          <p:nvPr/>
        </p:nvGrpSpPr>
        <p:grpSpPr>
          <a:xfrm>
            <a:off x="7266000" y="1269000"/>
            <a:ext cx="630000" cy="360000"/>
            <a:chOff x="5286000" y="1269000"/>
            <a:chExt cx="630000" cy="360000"/>
          </a:xfrm>
        </p:grpSpPr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E64622DB-9772-57EB-C1F1-0CEDE35F193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4A54E7C2-00A6-5019-F123-ACE485EE7D7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0022ABCE-EB67-AB7B-9EEF-339B1D4417BE}"/>
              </a:ext>
            </a:extLst>
          </p:cNvPr>
          <p:cNvGrpSpPr/>
          <p:nvPr/>
        </p:nvGrpSpPr>
        <p:grpSpPr>
          <a:xfrm>
            <a:off x="7896000" y="1269000"/>
            <a:ext cx="630000" cy="360000"/>
            <a:chOff x="5286000" y="1269000"/>
            <a:chExt cx="630000" cy="360000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FC0BCFF3-671B-D711-CD1D-812F4D52579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A3317627-9D36-A6DF-4619-E7CD0FF6A56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C185D66F-1E08-16C6-43D1-6AE5C92E095D}"/>
              </a:ext>
            </a:extLst>
          </p:cNvPr>
          <p:cNvGrpSpPr/>
          <p:nvPr/>
        </p:nvGrpSpPr>
        <p:grpSpPr>
          <a:xfrm>
            <a:off x="8526000" y="1269000"/>
            <a:ext cx="630000" cy="360000"/>
            <a:chOff x="5286000" y="1269000"/>
            <a:chExt cx="630000" cy="360000"/>
          </a:xfrm>
        </p:grpSpPr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9835311C-8545-0E5B-C12D-D3E4424C41E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C1B32FD0-84E9-802D-97CB-0B44637FDD9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7F4AB30D-C8AD-D0F3-A9C1-BC08866D2C07}"/>
              </a:ext>
            </a:extLst>
          </p:cNvPr>
          <p:cNvGrpSpPr/>
          <p:nvPr/>
        </p:nvGrpSpPr>
        <p:grpSpPr>
          <a:xfrm>
            <a:off x="9156000" y="1269000"/>
            <a:ext cx="630000" cy="360000"/>
            <a:chOff x="5286000" y="1269000"/>
            <a:chExt cx="630000" cy="360000"/>
          </a:xfrm>
        </p:grpSpPr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FB40D68B-6D4B-9240-9BC4-5C5F7D3C59C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5FB4183B-E2F1-32D5-DD64-4D749538E3E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24" name="Group 723">
            <a:extLst>
              <a:ext uri="{FF2B5EF4-FFF2-40B4-BE49-F238E27FC236}">
                <a16:creationId xmlns:a16="http://schemas.microsoft.com/office/drawing/2014/main" id="{BAAF3778-A93E-4B5B-0BA1-AA540DC4F4EA}"/>
              </a:ext>
            </a:extLst>
          </p:cNvPr>
          <p:cNvGrpSpPr/>
          <p:nvPr/>
        </p:nvGrpSpPr>
        <p:grpSpPr>
          <a:xfrm>
            <a:off x="9786000" y="1269000"/>
            <a:ext cx="630000" cy="360000"/>
            <a:chOff x="5286000" y="1269000"/>
            <a:chExt cx="630000" cy="360000"/>
          </a:xfrm>
        </p:grpSpPr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BC31046C-4C71-819A-A061-021B68D40C4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7A253E6B-9E6E-E750-B1BA-25D22596E5C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7650293A-B541-27FD-8D1E-A7744380F2F0}"/>
              </a:ext>
            </a:extLst>
          </p:cNvPr>
          <p:cNvGrpSpPr/>
          <p:nvPr/>
        </p:nvGrpSpPr>
        <p:grpSpPr>
          <a:xfrm>
            <a:off x="5376000" y="1989000"/>
            <a:ext cx="630000" cy="360000"/>
            <a:chOff x="4656000" y="1269000"/>
            <a:chExt cx="630000" cy="360000"/>
          </a:xfrm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CB2903A-15C7-D917-42F2-072FC1DF8475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</a:t>
              </a:r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E3168959-7DE1-AEF8-EF40-AB972126806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30" name="Rectangle 729">
            <a:extLst>
              <a:ext uri="{FF2B5EF4-FFF2-40B4-BE49-F238E27FC236}">
                <a16:creationId xmlns:a16="http://schemas.microsoft.com/office/drawing/2014/main" id="{A3915F08-DC4D-89F1-1457-16B8DBBDA7B3}"/>
              </a:ext>
            </a:extLst>
          </p:cNvPr>
          <p:cNvSpPr/>
          <p:nvPr/>
        </p:nvSpPr>
        <p:spPr>
          <a:xfrm>
            <a:off x="5376000" y="23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CBDB8A91-ED66-19AA-3530-07A1EF04AA17}"/>
              </a:ext>
            </a:extLst>
          </p:cNvPr>
          <p:cNvGrpSpPr/>
          <p:nvPr/>
        </p:nvGrpSpPr>
        <p:grpSpPr>
          <a:xfrm>
            <a:off x="6006000" y="1989000"/>
            <a:ext cx="630000" cy="360000"/>
            <a:chOff x="5286000" y="1269000"/>
            <a:chExt cx="630000" cy="360000"/>
          </a:xfrm>
        </p:grpSpPr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8FDF0BE1-6985-BDD7-656E-B33D1F06DB3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E336A818-9570-9402-ED16-A13B86E2E3A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4A32F621-EC82-F8B8-D1E3-7A9540B615AD}"/>
              </a:ext>
            </a:extLst>
          </p:cNvPr>
          <p:cNvGrpSpPr/>
          <p:nvPr/>
        </p:nvGrpSpPr>
        <p:grpSpPr>
          <a:xfrm>
            <a:off x="6636000" y="1989000"/>
            <a:ext cx="630000" cy="360000"/>
            <a:chOff x="5286000" y="1269000"/>
            <a:chExt cx="630000" cy="360000"/>
          </a:xfrm>
        </p:grpSpPr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49A3DE76-7D86-79F5-8ABE-F98AA379437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F880F3EE-B5B1-743A-9B37-01A862F13ED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26AD1B28-3FEA-92C9-5869-F50E9DED7468}"/>
              </a:ext>
            </a:extLst>
          </p:cNvPr>
          <p:cNvGrpSpPr/>
          <p:nvPr/>
        </p:nvGrpSpPr>
        <p:grpSpPr>
          <a:xfrm>
            <a:off x="7266000" y="1989000"/>
            <a:ext cx="630000" cy="360000"/>
            <a:chOff x="5286000" y="1269000"/>
            <a:chExt cx="630000" cy="360000"/>
          </a:xfrm>
        </p:grpSpPr>
        <p:sp>
          <p:nvSpPr>
            <p:cNvPr id="738" name="Rectangle 737">
              <a:extLst>
                <a:ext uri="{FF2B5EF4-FFF2-40B4-BE49-F238E27FC236}">
                  <a16:creationId xmlns:a16="http://schemas.microsoft.com/office/drawing/2014/main" id="{5C17E244-D392-A2BE-97E7-97FB26BD906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457647ED-2C35-2D89-D08E-D541C475068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BB9E9556-8208-A8C4-64C7-50485CE0ECAA}"/>
              </a:ext>
            </a:extLst>
          </p:cNvPr>
          <p:cNvGrpSpPr/>
          <p:nvPr/>
        </p:nvGrpSpPr>
        <p:grpSpPr>
          <a:xfrm>
            <a:off x="7896000" y="1989000"/>
            <a:ext cx="630000" cy="360000"/>
            <a:chOff x="5286000" y="1269000"/>
            <a:chExt cx="630000" cy="360000"/>
          </a:xfrm>
        </p:grpSpPr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4A14A64A-4B15-8E13-523C-ADE44FB1081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47CF8027-E971-07A6-19A8-A92BAD720D0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B9A0E56B-5DC4-F44F-4850-2D0B47531284}"/>
              </a:ext>
            </a:extLst>
          </p:cNvPr>
          <p:cNvGrpSpPr/>
          <p:nvPr/>
        </p:nvGrpSpPr>
        <p:grpSpPr>
          <a:xfrm>
            <a:off x="8526000" y="1989000"/>
            <a:ext cx="630000" cy="360000"/>
            <a:chOff x="5286000" y="1269000"/>
            <a:chExt cx="630000" cy="360000"/>
          </a:xfrm>
        </p:grpSpPr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4C5E9F58-C8AE-B8A3-1E3E-39318E2BE5A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999A68A9-7DDA-4310-F109-3B41D5C5C2A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5C36D612-CE95-2B30-D0A6-E9767E0E214A}"/>
              </a:ext>
            </a:extLst>
          </p:cNvPr>
          <p:cNvGrpSpPr/>
          <p:nvPr/>
        </p:nvGrpSpPr>
        <p:grpSpPr>
          <a:xfrm>
            <a:off x="9156000" y="1989000"/>
            <a:ext cx="630000" cy="360000"/>
            <a:chOff x="5286000" y="1269000"/>
            <a:chExt cx="630000" cy="360000"/>
          </a:xfrm>
        </p:grpSpPr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F10E742A-498A-BFCB-D154-3C8C3E5FD01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83915D4A-3999-930A-5ABC-FC3B337D33A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9" name="Group 748">
            <a:extLst>
              <a:ext uri="{FF2B5EF4-FFF2-40B4-BE49-F238E27FC236}">
                <a16:creationId xmlns:a16="http://schemas.microsoft.com/office/drawing/2014/main" id="{182C1107-2385-C215-44EB-EC23DC849630}"/>
              </a:ext>
            </a:extLst>
          </p:cNvPr>
          <p:cNvGrpSpPr/>
          <p:nvPr/>
        </p:nvGrpSpPr>
        <p:grpSpPr>
          <a:xfrm>
            <a:off x="9786000" y="1989000"/>
            <a:ext cx="630000" cy="360000"/>
            <a:chOff x="5286000" y="1269000"/>
            <a:chExt cx="630000" cy="360000"/>
          </a:xfrm>
        </p:grpSpPr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44464B90-355A-5DC5-58E8-7B04C09A540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6A9878C9-3D3C-1F7F-0034-379B202F973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55" name="Rectangle 754">
            <a:extLst>
              <a:ext uri="{FF2B5EF4-FFF2-40B4-BE49-F238E27FC236}">
                <a16:creationId xmlns:a16="http://schemas.microsoft.com/office/drawing/2014/main" id="{5FAF8964-8923-A9EB-2382-949E88321D27}"/>
              </a:ext>
            </a:extLst>
          </p:cNvPr>
          <p:cNvSpPr/>
          <p:nvPr/>
        </p:nvSpPr>
        <p:spPr>
          <a:xfrm>
            <a:off x="5376000" y="306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F882A811-99F3-73B8-E194-653C49A984B7}"/>
              </a:ext>
            </a:extLst>
          </p:cNvPr>
          <p:cNvGrpSpPr/>
          <p:nvPr/>
        </p:nvGrpSpPr>
        <p:grpSpPr>
          <a:xfrm>
            <a:off x="7266000" y="2709000"/>
            <a:ext cx="630000" cy="360000"/>
            <a:chOff x="5286000" y="1269000"/>
            <a:chExt cx="630000" cy="360000"/>
          </a:xfrm>
        </p:grpSpPr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212D19C-E8C7-41AB-4ACA-2293B67880F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id="{7D8BFF3A-85B8-FCC8-CB26-D48DB5706AA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C6ED44BC-DA9F-E9E1-3890-0778F0B26250}"/>
              </a:ext>
            </a:extLst>
          </p:cNvPr>
          <p:cNvGrpSpPr/>
          <p:nvPr/>
        </p:nvGrpSpPr>
        <p:grpSpPr>
          <a:xfrm>
            <a:off x="7896000" y="2709000"/>
            <a:ext cx="630000" cy="360000"/>
            <a:chOff x="5286000" y="1269000"/>
            <a:chExt cx="630000" cy="360000"/>
          </a:xfrm>
        </p:grpSpPr>
        <p:sp>
          <p:nvSpPr>
            <p:cNvPr id="766" name="Rectangle 765">
              <a:extLst>
                <a:ext uri="{FF2B5EF4-FFF2-40B4-BE49-F238E27FC236}">
                  <a16:creationId xmlns:a16="http://schemas.microsoft.com/office/drawing/2014/main" id="{D488CB0B-43E5-56AA-F9A4-C99D58A9840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E1B5B207-5996-FAB1-3481-F0F4ABCEC55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68" name="Group 767">
            <a:extLst>
              <a:ext uri="{FF2B5EF4-FFF2-40B4-BE49-F238E27FC236}">
                <a16:creationId xmlns:a16="http://schemas.microsoft.com/office/drawing/2014/main" id="{4FC86B78-0AA4-9620-0F18-B768983B70A7}"/>
              </a:ext>
            </a:extLst>
          </p:cNvPr>
          <p:cNvGrpSpPr/>
          <p:nvPr/>
        </p:nvGrpSpPr>
        <p:grpSpPr>
          <a:xfrm>
            <a:off x="8526000" y="2709000"/>
            <a:ext cx="630000" cy="360000"/>
            <a:chOff x="5286000" y="1269000"/>
            <a:chExt cx="630000" cy="360000"/>
          </a:xfrm>
        </p:grpSpPr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028EEFC0-BFF9-BD57-FB10-A30A2F2E487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8D2DCF8F-AA03-6F81-94C6-EA0DA1475B1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02998CED-127E-F701-801E-7D7CC808F757}"/>
              </a:ext>
            </a:extLst>
          </p:cNvPr>
          <p:cNvGrpSpPr/>
          <p:nvPr/>
        </p:nvGrpSpPr>
        <p:grpSpPr>
          <a:xfrm>
            <a:off x="9156000" y="2709000"/>
            <a:ext cx="630000" cy="360000"/>
            <a:chOff x="5286000" y="1269000"/>
            <a:chExt cx="630000" cy="360000"/>
          </a:xfrm>
        </p:grpSpPr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F0FFDB28-F5CD-6EDD-A055-D3ABC511BCB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CF0AB68C-1500-B82E-3995-9AA05F031B5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413D985E-513D-1B84-AB49-D59FA9836D34}"/>
              </a:ext>
            </a:extLst>
          </p:cNvPr>
          <p:cNvGrpSpPr/>
          <p:nvPr/>
        </p:nvGrpSpPr>
        <p:grpSpPr>
          <a:xfrm>
            <a:off x="9786000" y="2709000"/>
            <a:ext cx="630000" cy="360000"/>
            <a:chOff x="5286000" y="1269000"/>
            <a:chExt cx="630000" cy="360000"/>
          </a:xfrm>
        </p:grpSpPr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66035095-B2C9-5FE8-6D5B-4931CCA8FC1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C9152A3D-F921-1B1C-BD2E-19C4F7AD829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80" name="Rectangle 779">
            <a:extLst>
              <a:ext uri="{FF2B5EF4-FFF2-40B4-BE49-F238E27FC236}">
                <a16:creationId xmlns:a16="http://schemas.microsoft.com/office/drawing/2014/main" id="{7FE8AC5B-8E24-6ACF-931F-E8E2EDED119D}"/>
              </a:ext>
            </a:extLst>
          </p:cNvPr>
          <p:cNvSpPr/>
          <p:nvPr/>
        </p:nvSpPr>
        <p:spPr>
          <a:xfrm>
            <a:off x="5376000" y="378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D911A40A-EEF7-B50B-D90B-8553982C2F39}"/>
              </a:ext>
            </a:extLst>
          </p:cNvPr>
          <p:cNvGrpSpPr/>
          <p:nvPr/>
        </p:nvGrpSpPr>
        <p:grpSpPr>
          <a:xfrm>
            <a:off x="7896000" y="3429000"/>
            <a:ext cx="630000" cy="360000"/>
            <a:chOff x="5286000" y="1269000"/>
            <a:chExt cx="630000" cy="360000"/>
          </a:xfrm>
        </p:grpSpPr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6FEE7137-5EE6-BE75-0C35-DA35DD8955C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92" name="Rectangle 791">
              <a:extLst>
                <a:ext uri="{FF2B5EF4-FFF2-40B4-BE49-F238E27FC236}">
                  <a16:creationId xmlns:a16="http://schemas.microsoft.com/office/drawing/2014/main" id="{2ECA6071-8666-AB64-7DD0-AE2137C0487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085E34B5-26AA-D6F3-9D70-DF4155CD6517}"/>
              </a:ext>
            </a:extLst>
          </p:cNvPr>
          <p:cNvGrpSpPr/>
          <p:nvPr/>
        </p:nvGrpSpPr>
        <p:grpSpPr>
          <a:xfrm>
            <a:off x="8526000" y="3429000"/>
            <a:ext cx="630000" cy="360000"/>
            <a:chOff x="5286000" y="1269000"/>
            <a:chExt cx="630000" cy="360000"/>
          </a:xfrm>
        </p:grpSpPr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055A9002-E7E8-CB34-1223-97493A405B9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663539E8-CF02-C690-DEA4-8DE47EFD6AF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96" name="Group 795">
            <a:extLst>
              <a:ext uri="{FF2B5EF4-FFF2-40B4-BE49-F238E27FC236}">
                <a16:creationId xmlns:a16="http://schemas.microsoft.com/office/drawing/2014/main" id="{99950B1A-C1CB-6A79-D0D8-059044DB0880}"/>
              </a:ext>
            </a:extLst>
          </p:cNvPr>
          <p:cNvGrpSpPr/>
          <p:nvPr/>
        </p:nvGrpSpPr>
        <p:grpSpPr>
          <a:xfrm>
            <a:off x="9156000" y="3429000"/>
            <a:ext cx="630000" cy="360000"/>
            <a:chOff x="5286000" y="1269000"/>
            <a:chExt cx="630000" cy="360000"/>
          </a:xfrm>
        </p:grpSpPr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F20E089F-34C9-331C-044C-898EEE8CCBBD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DB4B1D0D-E47A-B1B8-6FCC-D62367EF9EAE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1CF1AB44-25F2-7493-B99F-F9BD19EE95E7}"/>
              </a:ext>
            </a:extLst>
          </p:cNvPr>
          <p:cNvGrpSpPr/>
          <p:nvPr/>
        </p:nvGrpSpPr>
        <p:grpSpPr>
          <a:xfrm>
            <a:off x="9786000" y="3429000"/>
            <a:ext cx="630000" cy="360000"/>
            <a:chOff x="5286000" y="1269000"/>
            <a:chExt cx="630000" cy="360000"/>
          </a:xfrm>
        </p:grpSpPr>
        <p:sp>
          <p:nvSpPr>
            <p:cNvPr id="800" name="Rectangle 799">
              <a:extLst>
                <a:ext uri="{FF2B5EF4-FFF2-40B4-BE49-F238E27FC236}">
                  <a16:creationId xmlns:a16="http://schemas.microsoft.com/office/drawing/2014/main" id="{A2FDB1BE-F64F-BF8F-69E0-2B5EB36FB32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9552AA32-81EE-E805-F92E-5B712546681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02" name="Rectangle 801">
            <a:extLst>
              <a:ext uri="{FF2B5EF4-FFF2-40B4-BE49-F238E27FC236}">
                <a16:creationId xmlns:a16="http://schemas.microsoft.com/office/drawing/2014/main" id="{0B1D7946-7E54-EB67-AB5B-1CE7A263F088}"/>
              </a:ext>
            </a:extLst>
          </p:cNvPr>
          <p:cNvSpPr/>
          <p:nvPr/>
        </p:nvSpPr>
        <p:spPr>
          <a:xfrm>
            <a:off x="2496000" y="5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Empty Hash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Empty LRU</a:t>
            </a:r>
            <a:endParaRPr lang="en-US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9F9FE23C-61C1-3620-3BEC-DA953FAAD398}"/>
              </a:ext>
            </a:extLst>
          </p:cNvPr>
          <p:cNvSpPr/>
          <p:nvPr/>
        </p:nvSpPr>
        <p:spPr>
          <a:xfrm>
            <a:off x="2496000" y="12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0 at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No Collision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5E8B4B2C-E21E-3688-3040-D39FBC0CD468}"/>
              </a:ext>
            </a:extLst>
          </p:cNvPr>
          <p:cNvGrpSpPr/>
          <p:nvPr/>
        </p:nvGrpSpPr>
        <p:grpSpPr>
          <a:xfrm>
            <a:off x="5376000" y="549000"/>
            <a:ext cx="630000" cy="360000"/>
            <a:chOff x="5286000" y="1269000"/>
            <a:chExt cx="630000" cy="360000"/>
          </a:xfrm>
        </p:grpSpPr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EF4F616E-732A-CCE4-778B-BC53BE4E5C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E39FD6CC-A7D9-E49B-09BE-FBACFB8EB12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07" name="Rectangle 806">
            <a:extLst>
              <a:ext uri="{FF2B5EF4-FFF2-40B4-BE49-F238E27FC236}">
                <a16:creationId xmlns:a16="http://schemas.microsoft.com/office/drawing/2014/main" id="{DEBEDA5B-D9F6-8949-0738-54F28D7C1CCB}"/>
              </a:ext>
            </a:extLst>
          </p:cNvPr>
          <p:cNvSpPr/>
          <p:nvPr/>
        </p:nvSpPr>
        <p:spPr>
          <a:xfrm>
            <a:off x="2496000" y="19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80 at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0 to 01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cxnSp>
        <p:nvCxnSpPr>
          <p:cNvPr id="808" name="Connector: Curved 807">
            <a:extLst>
              <a:ext uri="{FF2B5EF4-FFF2-40B4-BE49-F238E27FC236}">
                <a16:creationId xmlns:a16="http://schemas.microsoft.com/office/drawing/2014/main" id="{FFFA2C60-6013-DEFF-8C92-8F1C1878A46E}"/>
              </a:ext>
            </a:extLst>
          </p:cNvPr>
          <p:cNvCxnSpPr>
            <a:cxnSpLocks/>
            <a:stCxn id="728" idx="2"/>
            <a:endCxn id="732" idx="2"/>
          </p:cNvCxnSpPr>
          <p:nvPr/>
        </p:nvCxnSpPr>
        <p:spPr>
          <a:xfrm rot="16200000" flipH="1">
            <a:off x="6006000" y="203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3" name="Group 812">
            <a:extLst>
              <a:ext uri="{FF2B5EF4-FFF2-40B4-BE49-F238E27FC236}">
                <a16:creationId xmlns:a16="http://schemas.microsoft.com/office/drawing/2014/main" id="{C4346ABB-179E-10B7-BBFA-BB53E6B285EF}"/>
              </a:ext>
            </a:extLst>
          </p:cNvPr>
          <p:cNvGrpSpPr/>
          <p:nvPr/>
        </p:nvGrpSpPr>
        <p:grpSpPr>
          <a:xfrm>
            <a:off x="5376000" y="2709000"/>
            <a:ext cx="630000" cy="360000"/>
            <a:chOff x="4656000" y="1269000"/>
            <a:chExt cx="630000" cy="360000"/>
          </a:xfrm>
        </p:grpSpPr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99A527B1-0DB8-606F-8AF7-B7014551857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</a:t>
              </a:r>
            </a:p>
          </p:txBody>
        </p:sp>
        <p:sp>
          <p:nvSpPr>
            <p:cNvPr id="815" name="Rectangle 814">
              <a:extLst>
                <a:ext uri="{FF2B5EF4-FFF2-40B4-BE49-F238E27FC236}">
                  <a16:creationId xmlns:a16="http://schemas.microsoft.com/office/drawing/2014/main" id="{5F14B797-E80D-0714-1983-73E0BE57A71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16" name="Group 815">
            <a:extLst>
              <a:ext uri="{FF2B5EF4-FFF2-40B4-BE49-F238E27FC236}">
                <a16:creationId xmlns:a16="http://schemas.microsoft.com/office/drawing/2014/main" id="{6D0737D0-826C-FE23-EEA9-2FAED48C9C89}"/>
              </a:ext>
            </a:extLst>
          </p:cNvPr>
          <p:cNvGrpSpPr/>
          <p:nvPr/>
        </p:nvGrpSpPr>
        <p:grpSpPr>
          <a:xfrm>
            <a:off x="6006000" y="2709000"/>
            <a:ext cx="630000" cy="360000"/>
            <a:chOff x="5286000" y="1269000"/>
            <a:chExt cx="630000" cy="360000"/>
          </a:xfrm>
        </p:grpSpPr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10316E54-6645-A1C6-0288-EE73B8FB83F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</a:t>
              </a:r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73702331-67C2-19B1-13D2-29A23791B1A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20" name="Rectangle 819">
            <a:extLst>
              <a:ext uri="{FF2B5EF4-FFF2-40B4-BE49-F238E27FC236}">
                <a16:creationId xmlns:a16="http://schemas.microsoft.com/office/drawing/2014/main" id="{23588755-DB91-A284-D2C8-AB1C968CB2D2}"/>
              </a:ext>
            </a:extLst>
          </p:cNvPr>
          <p:cNvSpPr/>
          <p:nvPr/>
        </p:nvSpPr>
        <p:spPr>
          <a:xfrm>
            <a:off x="2496000" y="270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100 at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1 to 02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E9473AF2-8596-0F79-6CC6-2741817AC50C}"/>
              </a:ext>
            </a:extLst>
          </p:cNvPr>
          <p:cNvGrpSpPr/>
          <p:nvPr/>
        </p:nvGrpSpPr>
        <p:grpSpPr>
          <a:xfrm>
            <a:off x="6636000" y="2709000"/>
            <a:ext cx="630000" cy="360000"/>
            <a:chOff x="5286000" y="1269000"/>
            <a:chExt cx="630000" cy="360000"/>
          </a:xfrm>
        </p:grpSpPr>
        <p:sp>
          <p:nvSpPr>
            <p:cNvPr id="823" name="Rectangle 822">
              <a:extLst>
                <a:ext uri="{FF2B5EF4-FFF2-40B4-BE49-F238E27FC236}">
                  <a16:creationId xmlns:a16="http://schemas.microsoft.com/office/drawing/2014/main" id="{3BD89B83-971E-9C7C-DDFC-5FFC5CA7C84D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24" name="Rectangle 823">
              <a:extLst>
                <a:ext uri="{FF2B5EF4-FFF2-40B4-BE49-F238E27FC236}">
                  <a16:creationId xmlns:a16="http://schemas.microsoft.com/office/drawing/2014/main" id="{4D309F40-DE5A-2D06-6669-62440F58E75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25" name="Connector: Curved 824">
            <a:extLst>
              <a:ext uri="{FF2B5EF4-FFF2-40B4-BE49-F238E27FC236}">
                <a16:creationId xmlns:a16="http://schemas.microsoft.com/office/drawing/2014/main" id="{45D0571F-AD5D-5DD4-F24F-BF6BA53FE5A0}"/>
              </a:ext>
            </a:extLst>
          </p:cNvPr>
          <p:cNvCxnSpPr>
            <a:cxnSpLocks/>
            <a:stCxn id="817" idx="2"/>
            <a:endCxn id="823" idx="2"/>
          </p:cNvCxnSpPr>
          <p:nvPr/>
        </p:nvCxnSpPr>
        <p:spPr>
          <a:xfrm rot="16200000" flipH="1">
            <a:off x="6636000" y="275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Rectangle 827">
            <a:extLst>
              <a:ext uri="{FF2B5EF4-FFF2-40B4-BE49-F238E27FC236}">
                <a16:creationId xmlns:a16="http://schemas.microsoft.com/office/drawing/2014/main" id="{850DD621-37E7-830D-47E6-5FDC166E8E92}"/>
              </a:ext>
            </a:extLst>
          </p:cNvPr>
          <p:cNvSpPr/>
          <p:nvPr/>
        </p:nvSpPr>
        <p:spPr>
          <a:xfrm>
            <a:off x="2496000" y="342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1 to Index 3</a:t>
            </a:r>
          </a:p>
          <a:p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1 at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0 to 03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3 to 02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 </a:t>
            </a:r>
          </a:p>
        </p:txBody>
      </p:sp>
      <p:grpSp>
        <p:nvGrpSpPr>
          <p:cNvPr id="832" name="Group 831">
            <a:extLst>
              <a:ext uri="{FF2B5EF4-FFF2-40B4-BE49-F238E27FC236}">
                <a16:creationId xmlns:a16="http://schemas.microsoft.com/office/drawing/2014/main" id="{0B2E22AE-9895-31C2-482F-D4B2A3D03A29}"/>
              </a:ext>
            </a:extLst>
          </p:cNvPr>
          <p:cNvGrpSpPr/>
          <p:nvPr/>
        </p:nvGrpSpPr>
        <p:grpSpPr>
          <a:xfrm>
            <a:off x="5376000" y="3429000"/>
            <a:ext cx="630000" cy="360000"/>
            <a:chOff x="4656000" y="1269000"/>
            <a:chExt cx="630000" cy="360000"/>
          </a:xfrm>
        </p:grpSpPr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C1ED117F-85F2-D1EB-6E91-D3FD3C931E0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834" name="Rectangle 833">
              <a:extLst>
                <a:ext uri="{FF2B5EF4-FFF2-40B4-BE49-F238E27FC236}">
                  <a16:creationId xmlns:a16="http://schemas.microsoft.com/office/drawing/2014/main" id="{D28E30F0-15B1-47FF-7AAF-BD4AAD733F84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35" name="Group 834">
            <a:extLst>
              <a:ext uri="{FF2B5EF4-FFF2-40B4-BE49-F238E27FC236}">
                <a16:creationId xmlns:a16="http://schemas.microsoft.com/office/drawing/2014/main" id="{4950704C-AFD8-BD09-DD31-1BCC03D107D5}"/>
              </a:ext>
            </a:extLst>
          </p:cNvPr>
          <p:cNvGrpSpPr/>
          <p:nvPr/>
        </p:nvGrpSpPr>
        <p:grpSpPr>
          <a:xfrm>
            <a:off x="7266000" y="3429000"/>
            <a:ext cx="630000" cy="360000"/>
            <a:chOff x="5286000" y="1269000"/>
            <a:chExt cx="630000" cy="360000"/>
          </a:xfrm>
        </p:grpSpPr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28D25190-24EF-1C80-AF88-EC4C36908F7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</a:t>
              </a:r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EE1646DD-3A25-111E-5540-FBD48CD521D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38" name="Group 837">
            <a:extLst>
              <a:ext uri="{FF2B5EF4-FFF2-40B4-BE49-F238E27FC236}">
                <a16:creationId xmlns:a16="http://schemas.microsoft.com/office/drawing/2014/main" id="{1A6AAC72-A55B-2090-4CBC-BDDEED418153}"/>
              </a:ext>
            </a:extLst>
          </p:cNvPr>
          <p:cNvGrpSpPr/>
          <p:nvPr/>
        </p:nvGrpSpPr>
        <p:grpSpPr>
          <a:xfrm>
            <a:off x="6636000" y="3429000"/>
            <a:ext cx="630000" cy="360000"/>
            <a:chOff x="5286000" y="1269000"/>
            <a:chExt cx="630000" cy="360000"/>
          </a:xfrm>
        </p:grpSpPr>
        <p:sp>
          <p:nvSpPr>
            <p:cNvPr id="839" name="Rectangle 838">
              <a:extLst>
                <a:ext uri="{FF2B5EF4-FFF2-40B4-BE49-F238E27FC236}">
                  <a16:creationId xmlns:a16="http://schemas.microsoft.com/office/drawing/2014/main" id="{89CDE9E7-867F-42B6-04FE-5673622C6C1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40" name="Rectangle 839">
              <a:extLst>
                <a:ext uri="{FF2B5EF4-FFF2-40B4-BE49-F238E27FC236}">
                  <a16:creationId xmlns:a16="http://schemas.microsoft.com/office/drawing/2014/main" id="{2E316EDD-B5D7-0906-9A9C-2B5465091AA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41" name="Group 840">
            <a:extLst>
              <a:ext uri="{FF2B5EF4-FFF2-40B4-BE49-F238E27FC236}">
                <a16:creationId xmlns:a16="http://schemas.microsoft.com/office/drawing/2014/main" id="{56302EAB-E4A3-FC07-9198-AB212E42010D}"/>
              </a:ext>
            </a:extLst>
          </p:cNvPr>
          <p:cNvGrpSpPr/>
          <p:nvPr/>
        </p:nvGrpSpPr>
        <p:grpSpPr>
          <a:xfrm>
            <a:off x="6006000" y="3429000"/>
            <a:ext cx="630000" cy="360000"/>
            <a:chOff x="4656000" y="1269000"/>
            <a:chExt cx="630000" cy="360000"/>
          </a:xfrm>
        </p:grpSpPr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70708568-BCA9-CCF9-4F69-3A9637CD1CC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E25063FD-B5B3-1371-5AA5-148ABD5D56B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47" name="Connector: Curved 846">
            <a:extLst>
              <a:ext uri="{FF2B5EF4-FFF2-40B4-BE49-F238E27FC236}">
                <a16:creationId xmlns:a16="http://schemas.microsoft.com/office/drawing/2014/main" id="{1582B70C-E7F6-A569-609C-6BEF0E567E8A}"/>
              </a:ext>
            </a:extLst>
          </p:cNvPr>
          <p:cNvCxnSpPr>
            <a:cxnSpLocks/>
            <a:stCxn id="833" idx="2"/>
            <a:endCxn id="836" idx="2"/>
          </p:cNvCxnSpPr>
          <p:nvPr/>
        </p:nvCxnSpPr>
        <p:spPr>
          <a:xfrm rot="16200000" flipH="1">
            <a:off x="6636000" y="2844000"/>
            <a:ext cx="12700" cy="189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Connector: Curved 849">
            <a:extLst>
              <a:ext uri="{FF2B5EF4-FFF2-40B4-BE49-F238E27FC236}">
                <a16:creationId xmlns:a16="http://schemas.microsoft.com/office/drawing/2014/main" id="{22552F0C-66FA-4B19-55D3-D210E3DF58BD}"/>
              </a:ext>
            </a:extLst>
          </p:cNvPr>
          <p:cNvCxnSpPr>
            <a:cxnSpLocks/>
            <a:stCxn id="836" idx="2"/>
            <a:endCxn id="839" idx="2"/>
          </p:cNvCxnSpPr>
          <p:nvPr/>
        </p:nvCxnSpPr>
        <p:spPr>
          <a:xfrm rot="5400000">
            <a:off x="7266000" y="347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Connector: Curved 852">
            <a:extLst>
              <a:ext uri="{FF2B5EF4-FFF2-40B4-BE49-F238E27FC236}">
                <a16:creationId xmlns:a16="http://schemas.microsoft.com/office/drawing/2014/main" id="{4DEB0C28-8E49-0EBE-B520-31E3C234B06D}"/>
              </a:ext>
            </a:extLst>
          </p:cNvPr>
          <p:cNvCxnSpPr>
            <a:cxnSpLocks/>
            <a:stCxn id="817" idx="2"/>
            <a:endCxn id="836" idx="0"/>
          </p:cNvCxnSpPr>
          <p:nvPr/>
        </p:nvCxnSpPr>
        <p:spPr>
          <a:xfrm rot="16200000" flipH="1">
            <a:off x="6771000" y="2619000"/>
            <a:ext cx="360000" cy="126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Rectangle 857">
            <a:extLst>
              <a:ext uri="{FF2B5EF4-FFF2-40B4-BE49-F238E27FC236}">
                <a16:creationId xmlns:a16="http://schemas.microsoft.com/office/drawing/2014/main" id="{F58D8C3F-8DBF-0773-ECD0-7025C29CBC53}"/>
              </a:ext>
            </a:extLst>
          </p:cNvPr>
          <p:cNvSpPr/>
          <p:nvPr/>
        </p:nvSpPr>
        <p:spPr>
          <a:xfrm>
            <a:off x="1776000" y="41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05</a:t>
            </a:r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3E7D257E-6C08-68C1-7939-BB79E0CBC84D}"/>
              </a:ext>
            </a:extLst>
          </p:cNvPr>
          <p:cNvSpPr/>
          <p:nvPr/>
        </p:nvSpPr>
        <p:spPr>
          <a:xfrm>
            <a:off x="5376000" y="45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8A31623D-874A-FCE7-5199-A03695A22B14}"/>
              </a:ext>
            </a:extLst>
          </p:cNvPr>
          <p:cNvGrpSpPr/>
          <p:nvPr/>
        </p:nvGrpSpPr>
        <p:grpSpPr>
          <a:xfrm>
            <a:off x="8526000" y="4149000"/>
            <a:ext cx="630000" cy="360000"/>
            <a:chOff x="5286000" y="1269000"/>
            <a:chExt cx="630000" cy="360000"/>
          </a:xfrm>
        </p:grpSpPr>
        <p:sp>
          <p:nvSpPr>
            <p:cNvPr id="864" name="Rectangle 863">
              <a:extLst>
                <a:ext uri="{FF2B5EF4-FFF2-40B4-BE49-F238E27FC236}">
                  <a16:creationId xmlns:a16="http://schemas.microsoft.com/office/drawing/2014/main" id="{7E235127-090E-F6EB-BC02-16573598B7D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65" name="Rectangle 864">
              <a:extLst>
                <a:ext uri="{FF2B5EF4-FFF2-40B4-BE49-F238E27FC236}">
                  <a16:creationId xmlns:a16="http://schemas.microsoft.com/office/drawing/2014/main" id="{5C222BD6-3506-7340-AC7E-2281D6CB22D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66" name="Group 865">
            <a:extLst>
              <a:ext uri="{FF2B5EF4-FFF2-40B4-BE49-F238E27FC236}">
                <a16:creationId xmlns:a16="http://schemas.microsoft.com/office/drawing/2014/main" id="{75C87394-F1C2-1A0E-08A0-90341D5954D7}"/>
              </a:ext>
            </a:extLst>
          </p:cNvPr>
          <p:cNvGrpSpPr/>
          <p:nvPr/>
        </p:nvGrpSpPr>
        <p:grpSpPr>
          <a:xfrm>
            <a:off x="9156000" y="4149000"/>
            <a:ext cx="630000" cy="360000"/>
            <a:chOff x="5286000" y="1269000"/>
            <a:chExt cx="630000" cy="360000"/>
          </a:xfrm>
        </p:grpSpPr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1C1A0262-BF09-8062-5544-2427E6E4215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9BA1EF73-33D4-D160-749A-0F21D55BB1C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69" name="Group 868">
            <a:extLst>
              <a:ext uri="{FF2B5EF4-FFF2-40B4-BE49-F238E27FC236}">
                <a16:creationId xmlns:a16="http://schemas.microsoft.com/office/drawing/2014/main" id="{E0631367-5C48-1729-D56D-59BEBBFC616E}"/>
              </a:ext>
            </a:extLst>
          </p:cNvPr>
          <p:cNvGrpSpPr/>
          <p:nvPr/>
        </p:nvGrpSpPr>
        <p:grpSpPr>
          <a:xfrm>
            <a:off x="9786000" y="4149000"/>
            <a:ext cx="630000" cy="360000"/>
            <a:chOff x="5286000" y="1269000"/>
            <a:chExt cx="630000" cy="360000"/>
          </a:xfrm>
        </p:grpSpPr>
        <p:sp>
          <p:nvSpPr>
            <p:cNvPr id="870" name="Rectangle 869">
              <a:extLst>
                <a:ext uri="{FF2B5EF4-FFF2-40B4-BE49-F238E27FC236}">
                  <a16:creationId xmlns:a16="http://schemas.microsoft.com/office/drawing/2014/main" id="{6AB63151-3284-DA88-A9FF-A4D8A294450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71" name="Rectangle 870">
              <a:extLst>
                <a:ext uri="{FF2B5EF4-FFF2-40B4-BE49-F238E27FC236}">
                  <a16:creationId xmlns:a16="http://schemas.microsoft.com/office/drawing/2014/main" id="{1E6147C2-F11B-2163-ED6A-9D56F25BE59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72" name="Rectangle 871">
            <a:extLst>
              <a:ext uri="{FF2B5EF4-FFF2-40B4-BE49-F238E27FC236}">
                <a16:creationId xmlns:a16="http://schemas.microsoft.com/office/drawing/2014/main" id="{30A045ED-4712-563E-2BD5-E41DE05F1FA6}"/>
              </a:ext>
            </a:extLst>
          </p:cNvPr>
          <p:cNvSpPr/>
          <p:nvPr/>
        </p:nvSpPr>
        <p:spPr>
          <a:xfrm>
            <a:off x="2496000" y="41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200 at Index 4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2 to 04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873" name="Group 872">
            <a:extLst>
              <a:ext uri="{FF2B5EF4-FFF2-40B4-BE49-F238E27FC236}">
                <a16:creationId xmlns:a16="http://schemas.microsoft.com/office/drawing/2014/main" id="{56C3DC7B-FB17-A863-6B03-8FE044AE390D}"/>
              </a:ext>
            </a:extLst>
          </p:cNvPr>
          <p:cNvGrpSpPr/>
          <p:nvPr/>
        </p:nvGrpSpPr>
        <p:grpSpPr>
          <a:xfrm>
            <a:off x="5376000" y="4149000"/>
            <a:ext cx="630000" cy="360000"/>
            <a:chOff x="4656000" y="1269000"/>
            <a:chExt cx="630000" cy="360000"/>
          </a:xfrm>
        </p:grpSpPr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55FDC161-E5ED-0A1A-5480-C0B509B8512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875" name="Rectangle 874">
              <a:extLst>
                <a:ext uri="{FF2B5EF4-FFF2-40B4-BE49-F238E27FC236}">
                  <a16:creationId xmlns:a16="http://schemas.microsoft.com/office/drawing/2014/main" id="{07842937-9D64-27E8-8FC4-1BCF8CCE787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76" name="Group 875">
            <a:extLst>
              <a:ext uri="{FF2B5EF4-FFF2-40B4-BE49-F238E27FC236}">
                <a16:creationId xmlns:a16="http://schemas.microsoft.com/office/drawing/2014/main" id="{FF4243D5-426F-D3F9-0E0A-D621DCFF6BB9}"/>
              </a:ext>
            </a:extLst>
          </p:cNvPr>
          <p:cNvGrpSpPr/>
          <p:nvPr/>
        </p:nvGrpSpPr>
        <p:grpSpPr>
          <a:xfrm>
            <a:off x="7266000" y="4149000"/>
            <a:ext cx="630000" cy="360000"/>
            <a:chOff x="5286000" y="1269000"/>
            <a:chExt cx="630000" cy="360000"/>
          </a:xfrm>
        </p:grpSpPr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66241A0F-CE7E-78CD-B76B-28DB5BC1F1D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</a:t>
              </a:r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007EE0E0-BA37-CDC8-A445-62A17076D42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79" name="Group 878">
            <a:extLst>
              <a:ext uri="{FF2B5EF4-FFF2-40B4-BE49-F238E27FC236}">
                <a16:creationId xmlns:a16="http://schemas.microsoft.com/office/drawing/2014/main" id="{D138D074-E9F5-E2AB-AAA7-97F35190E93C}"/>
              </a:ext>
            </a:extLst>
          </p:cNvPr>
          <p:cNvGrpSpPr/>
          <p:nvPr/>
        </p:nvGrpSpPr>
        <p:grpSpPr>
          <a:xfrm>
            <a:off x="6636000" y="4149000"/>
            <a:ext cx="630000" cy="360000"/>
            <a:chOff x="5286000" y="1269000"/>
            <a:chExt cx="630000" cy="360000"/>
          </a:xfrm>
        </p:grpSpPr>
        <p:sp>
          <p:nvSpPr>
            <p:cNvPr id="880" name="Rectangle 879">
              <a:extLst>
                <a:ext uri="{FF2B5EF4-FFF2-40B4-BE49-F238E27FC236}">
                  <a16:creationId xmlns:a16="http://schemas.microsoft.com/office/drawing/2014/main" id="{9C930A68-276F-C32C-B90C-B465D1DD03F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881" name="Rectangle 880">
              <a:extLst>
                <a:ext uri="{FF2B5EF4-FFF2-40B4-BE49-F238E27FC236}">
                  <a16:creationId xmlns:a16="http://schemas.microsoft.com/office/drawing/2014/main" id="{A1648BF2-FCE0-7D26-CE08-93AD3FB07C7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82" name="Group 881">
            <a:extLst>
              <a:ext uri="{FF2B5EF4-FFF2-40B4-BE49-F238E27FC236}">
                <a16:creationId xmlns:a16="http://schemas.microsoft.com/office/drawing/2014/main" id="{D36CE383-3BA2-4FC0-E0E6-2C27EB88E5C2}"/>
              </a:ext>
            </a:extLst>
          </p:cNvPr>
          <p:cNvGrpSpPr/>
          <p:nvPr/>
        </p:nvGrpSpPr>
        <p:grpSpPr>
          <a:xfrm>
            <a:off x="6006000" y="4149000"/>
            <a:ext cx="630000" cy="360000"/>
            <a:chOff x="4656000" y="1269000"/>
            <a:chExt cx="630000" cy="360000"/>
          </a:xfrm>
        </p:grpSpPr>
        <p:sp>
          <p:nvSpPr>
            <p:cNvPr id="883" name="Rectangle 882">
              <a:extLst>
                <a:ext uri="{FF2B5EF4-FFF2-40B4-BE49-F238E27FC236}">
                  <a16:creationId xmlns:a16="http://schemas.microsoft.com/office/drawing/2014/main" id="{B8D2A758-5C94-B270-0D75-866A19445E4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1092D7FE-36B7-9550-0428-168D90B4DF7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89" name="Group 888">
            <a:extLst>
              <a:ext uri="{FF2B5EF4-FFF2-40B4-BE49-F238E27FC236}">
                <a16:creationId xmlns:a16="http://schemas.microsoft.com/office/drawing/2014/main" id="{CA07CB5F-7B7B-D072-7A15-ADB3E9273300}"/>
              </a:ext>
            </a:extLst>
          </p:cNvPr>
          <p:cNvGrpSpPr/>
          <p:nvPr/>
        </p:nvGrpSpPr>
        <p:grpSpPr>
          <a:xfrm>
            <a:off x="7896000" y="4149000"/>
            <a:ext cx="630000" cy="360000"/>
            <a:chOff x="5286000" y="1269000"/>
            <a:chExt cx="630000" cy="360000"/>
          </a:xfrm>
        </p:grpSpPr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DAE51A09-9024-B57D-6435-61488287F8A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91" name="Rectangle 890">
              <a:extLst>
                <a:ext uri="{FF2B5EF4-FFF2-40B4-BE49-F238E27FC236}">
                  <a16:creationId xmlns:a16="http://schemas.microsoft.com/office/drawing/2014/main" id="{FEF82D8D-4A29-1A95-0056-C27D0F8D7EF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92" name="Connector: Curved 891">
            <a:extLst>
              <a:ext uri="{FF2B5EF4-FFF2-40B4-BE49-F238E27FC236}">
                <a16:creationId xmlns:a16="http://schemas.microsoft.com/office/drawing/2014/main" id="{F348C5A3-C9C2-C5F2-F0F5-92BF75FEEB7E}"/>
              </a:ext>
            </a:extLst>
          </p:cNvPr>
          <p:cNvCxnSpPr>
            <a:cxnSpLocks/>
            <a:stCxn id="880" idx="2"/>
            <a:endCxn id="890" idx="2"/>
          </p:cNvCxnSpPr>
          <p:nvPr/>
        </p:nvCxnSpPr>
        <p:spPr>
          <a:xfrm rot="16200000" flipH="1">
            <a:off x="7581000" y="3879000"/>
            <a:ext cx="12700" cy="126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Rectangle 898">
            <a:extLst>
              <a:ext uri="{FF2B5EF4-FFF2-40B4-BE49-F238E27FC236}">
                <a16:creationId xmlns:a16="http://schemas.microsoft.com/office/drawing/2014/main" id="{D049B48B-7775-D4FE-0906-C7F35B89F47D}"/>
              </a:ext>
            </a:extLst>
          </p:cNvPr>
          <p:cNvSpPr/>
          <p:nvPr/>
        </p:nvSpPr>
        <p:spPr>
          <a:xfrm>
            <a:off x="1776000" y="48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06</a:t>
            </a:r>
          </a:p>
        </p:txBody>
      </p:sp>
      <p:sp>
        <p:nvSpPr>
          <p:cNvPr id="900" name="Rectangle 899">
            <a:extLst>
              <a:ext uri="{FF2B5EF4-FFF2-40B4-BE49-F238E27FC236}">
                <a16:creationId xmlns:a16="http://schemas.microsoft.com/office/drawing/2014/main" id="{9A514FD9-1A44-E77D-4FB1-E948400390EE}"/>
              </a:ext>
            </a:extLst>
          </p:cNvPr>
          <p:cNvSpPr/>
          <p:nvPr/>
        </p:nvSpPr>
        <p:spPr>
          <a:xfrm>
            <a:off x="5376000" y="52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CF712D53-A3B5-4E2B-52C0-F6BA37D7B699}"/>
              </a:ext>
            </a:extLst>
          </p:cNvPr>
          <p:cNvGrpSpPr/>
          <p:nvPr/>
        </p:nvGrpSpPr>
        <p:grpSpPr>
          <a:xfrm>
            <a:off x="9156000" y="4869000"/>
            <a:ext cx="630000" cy="360000"/>
            <a:chOff x="5286000" y="1269000"/>
            <a:chExt cx="630000" cy="360000"/>
          </a:xfrm>
        </p:grpSpPr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5CDF0E19-B8AC-BCB3-EDEE-D327EC6C623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06" name="Rectangle 905">
              <a:extLst>
                <a:ext uri="{FF2B5EF4-FFF2-40B4-BE49-F238E27FC236}">
                  <a16:creationId xmlns:a16="http://schemas.microsoft.com/office/drawing/2014/main" id="{BFB842C5-381D-487A-335F-7EAC4A11FCD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DEB3D3B3-C2B9-04C6-7119-722569C83810}"/>
              </a:ext>
            </a:extLst>
          </p:cNvPr>
          <p:cNvGrpSpPr/>
          <p:nvPr/>
        </p:nvGrpSpPr>
        <p:grpSpPr>
          <a:xfrm>
            <a:off x="9786000" y="4869000"/>
            <a:ext cx="630000" cy="360000"/>
            <a:chOff x="5286000" y="1269000"/>
            <a:chExt cx="630000" cy="360000"/>
          </a:xfrm>
        </p:grpSpPr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1C565FD6-0E2B-F0B2-6722-1FCFAF21B80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09" name="Rectangle 908">
              <a:extLst>
                <a:ext uri="{FF2B5EF4-FFF2-40B4-BE49-F238E27FC236}">
                  <a16:creationId xmlns:a16="http://schemas.microsoft.com/office/drawing/2014/main" id="{6B286844-E60E-FC2E-EC23-7EDE9F7E088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10" name="Rectangle 909">
            <a:extLst>
              <a:ext uri="{FF2B5EF4-FFF2-40B4-BE49-F238E27FC236}">
                <a16:creationId xmlns:a16="http://schemas.microsoft.com/office/drawing/2014/main" id="{BF51ECF6-E0F8-5A07-1AC8-D46C1D3E17A2}"/>
              </a:ext>
            </a:extLst>
          </p:cNvPr>
          <p:cNvSpPr/>
          <p:nvPr/>
        </p:nvSpPr>
        <p:spPr>
          <a:xfrm>
            <a:off x="2496000" y="48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2 to Index 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2 at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3 to 05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5 to 04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911" name="Group 910">
            <a:extLst>
              <a:ext uri="{FF2B5EF4-FFF2-40B4-BE49-F238E27FC236}">
                <a16:creationId xmlns:a16="http://schemas.microsoft.com/office/drawing/2014/main" id="{4AAD5F56-9907-CEA4-7BF5-D2D24D5FEAE7}"/>
              </a:ext>
            </a:extLst>
          </p:cNvPr>
          <p:cNvGrpSpPr/>
          <p:nvPr/>
        </p:nvGrpSpPr>
        <p:grpSpPr>
          <a:xfrm>
            <a:off x="5376000" y="4869000"/>
            <a:ext cx="630000" cy="360000"/>
            <a:chOff x="4656000" y="1269000"/>
            <a:chExt cx="630000" cy="360000"/>
          </a:xfrm>
        </p:grpSpPr>
        <p:sp>
          <p:nvSpPr>
            <p:cNvPr id="912" name="Rectangle 911">
              <a:extLst>
                <a:ext uri="{FF2B5EF4-FFF2-40B4-BE49-F238E27FC236}">
                  <a16:creationId xmlns:a16="http://schemas.microsoft.com/office/drawing/2014/main" id="{249D16A9-60B3-F8A4-B433-5F0D92CE662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913" name="Rectangle 912">
              <a:extLst>
                <a:ext uri="{FF2B5EF4-FFF2-40B4-BE49-F238E27FC236}">
                  <a16:creationId xmlns:a16="http://schemas.microsoft.com/office/drawing/2014/main" id="{1E3FEE23-602C-F089-8002-214182E5842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4" name="Group 913">
            <a:extLst>
              <a:ext uri="{FF2B5EF4-FFF2-40B4-BE49-F238E27FC236}">
                <a16:creationId xmlns:a16="http://schemas.microsoft.com/office/drawing/2014/main" id="{CB9D7C5A-D596-3AD2-EE96-67E381D4261F}"/>
              </a:ext>
            </a:extLst>
          </p:cNvPr>
          <p:cNvGrpSpPr/>
          <p:nvPr/>
        </p:nvGrpSpPr>
        <p:grpSpPr>
          <a:xfrm>
            <a:off x="7266000" y="4869000"/>
            <a:ext cx="630000" cy="360000"/>
            <a:chOff x="5286000" y="1269000"/>
            <a:chExt cx="630000" cy="360000"/>
          </a:xfrm>
        </p:grpSpPr>
        <p:sp>
          <p:nvSpPr>
            <p:cNvPr id="915" name="Rectangle 914">
              <a:extLst>
                <a:ext uri="{FF2B5EF4-FFF2-40B4-BE49-F238E27FC236}">
                  <a16:creationId xmlns:a16="http://schemas.microsoft.com/office/drawing/2014/main" id="{12A98375-E80B-47DB-52A7-7CB15D8A321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DD70AF01-9F51-33DF-D5A6-387F51A5973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6A1A52BF-9FD0-F962-48ED-84E49A84F95D}"/>
              </a:ext>
            </a:extLst>
          </p:cNvPr>
          <p:cNvGrpSpPr/>
          <p:nvPr/>
        </p:nvGrpSpPr>
        <p:grpSpPr>
          <a:xfrm>
            <a:off x="8526000" y="4869000"/>
            <a:ext cx="630000" cy="360000"/>
            <a:chOff x="5286000" y="1269000"/>
            <a:chExt cx="630000" cy="360000"/>
          </a:xfrm>
        </p:grpSpPr>
        <p:sp>
          <p:nvSpPr>
            <p:cNvPr id="918" name="Rectangle 917">
              <a:extLst>
                <a:ext uri="{FF2B5EF4-FFF2-40B4-BE49-F238E27FC236}">
                  <a16:creationId xmlns:a16="http://schemas.microsoft.com/office/drawing/2014/main" id="{E1368265-47A3-C3CD-1A7B-58A8901DF1B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919" name="Rectangle 918">
              <a:extLst>
                <a:ext uri="{FF2B5EF4-FFF2-40B4-BE49-F238E27FC236}">
                  <a16:creationId xmlns:a16="http://schemas.microsoft.com/office/drawing/2014/main" id="{85D95AF3-091C-B7E3-B774-5DBE8088AA0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20" name="Group 919">
            <a:extLst>
              <a:ext uri="{FF2B5EF4-FFF2-40B4-BE49-F238E27FC236}">
                <a16:creationId xmlns:a16="http://schemas.microsoft.com/office/drawing/2014/main" id="{A52A422E-CC06-9EAE-D060-1D45DE5D3A46}"/>
              </a:ext>
            </a:extLst>
          </p:cNvPr>
          <p:cNvGrpSpPr/>
          <p:nvPr/>
        </p:nvGrpSpPr>
        <p:grpSpPr>
          <a:xfrm>
            <a:off x="6006000" y="4869000"/>
            <a:ext cx="630000" cy="360000"/>
            <a:chOff x="4656000" y="1269000"/>
            <a:chExt cx="630000" cy="360000"/>
          </a:xfrm>
        </p:grpSpPr>
        <p:sp>
          <p:nvSpPr>
            <p:cNvPr id="921" name="Rectangle 920">
              <a:extLst>
                <a:ext uri="{FF2B5EF4-FFF2-40B4-BE49-F238E27FC236}">
                  <a16:creationId xmlns:a16="http://schemas.microsoft.com/office/drawing/2014/main" id="{7338EDBC-0930-ED3B-B651-62C0112D18A2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4184C7D4-CDB4-B4B8-8B01-FD93F36CFA53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24" name="Connector: Curved 923">
            <a:extLst>
              <a:ext uri="{FF2B5EF4-FFF2-40B4-BE49-F238E27FC236}">
                <a16:creationId xmlns:a16="http://schemas.microsoft.com/office/drawing/2014/main" id="{3AF2F1CC-CC63-9BD1-1C1F-C5A3403143E0}"/>
              </a:ext>
            </a:extLst>
          </p:cNvPr>
          <p:cNvCxnSpPr>
            <a:cxnSpLocks/>
            <a:stCxn id="915" idx="2"/>
            <a:endCxn id="918" idx="2"/>
          </p:cNvCxnSpPr>
          <p:nvPr/>
        </p:nvCxnSpPr>
        <p:spPr>
          <a:xfrm rot="16200000" flipH="1">
            <a:off x="8211000" y="4599000"/>
            <a:ext cx="12700" cy="126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Connector: Curved 924">
            <a:extLst>
              <a:ext uri="{FF2B5EF4-FFF2-40B4-BE49-F238E27FC236}">
                <a16:creationId xmlns:a16="http://schemas.microsoft.com/office/drawing/2014/main" id="{3A23151A-BB07-2040-F2C4-3B6425A90A4F}"/>
              </a:ext>
            </a:extLst>
          </p:cNvPr>
          <p:cNvCxnSpPr>
            <a:cxnSpLocks/>
            <a:stCxn id="880" idx="2"/>
            <a:endCxn id="918" idx="0"/>
          </p:cNvCxnSpPr>
          <p:nvPr/>
        </p:nvCxnSpPr>
        <p:spPr>
          <a:xfrm rot="16200000" flipH="1">
            <a:off x="7716000" y="3744000"/>
            <a:ext cx="360000" cy="1890000"/>
          </a:xfrm>
          <a:prstGeom prst="curvedConnector3">
            <a:avLst>
              <a:gd name="adj1" fmla="val 47883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815D789D-0EC0-2D57-8FB6-35DA07755D9F}"/>
              </a:ext>
            </a:extLst>
          </p:cNvPr>
          <p:cNvGrpSpPr/>
          <p:nvPr/>
        </p:nvGrpSpPr>
        <p:grpSpPr>
          <a:xfrm>
            <a:off x="7896000" y="4869000"/>
            <a:ext cx="630000" cy="360000"/>
            <a:chOff x="5286000" y="1269000"/>
            <a:chExt cx="630000" cy="360000"/>
          </a:xfrm>
        </p:grpSpPr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C9312FBA-7264-A968-BA96-3B94FDA7034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7E51EA13-B5CC-4F5D-1CD9-AEFEC8E7D86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29" name="Connector: Curved 928">
            <a:extLst>
              <a:ext uri="{FF2B5EF4-FFF2-40B4-BE49-F238E27FC236}">
                <a16:creationId xmlns:a16="http://schemas.microsoft.com/office/drawing/2014/main" id="{A999A554-6301-AD24-A4EB-13E20655F3E4}"/>
              </a:ext>
            </a:extLst>
          </p:cNvPr>
          <p:cNvCxnSpPr>
            <a:cxnSpLocks/>
            <a:stCxn id="918" idx="2"/>
            <a:endCxn id="927" idx="2"/>
          </p:cNvCxnSpPr>
          <p:nvPr/>
        </p:nvCxnSpPr>
        <p:spPr>
          <a:xfrm rot="5400000">
            <a:off x="8526000" y="491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0" name="Group 929">
            <a:extLst>
              <a:ext uri="{FF2B5EF4-FFF2-40B4-BE49-F238E27FC236}">
                <a16:creationId xmlns:a16="http://schemas.microsoft.com/office/drawing/2014/main" id="{6C9A281F-07DC-62BB-805E-86C8FE58D940}"/>
              </a:ext>
            </a:extLst>
          </p:cNvPr>
          <p:cNvGrpSpPr/>
          <p:nvPr/>
        </p:nvGrpSpPr>
        <p:grpSpPr>
          <a:xfrm>
            <a:off x="6636000" y="4869000"/>
            <a:ext cx="630000" cy="360000"/>
            <a:chOff x="4656000" y="1269000"/>
            <a:chExt cx="630000" cy="360000"/>
          </a:xfrm>
        </p:grpSpPr>
        <p:sp>
          <p:nvSpPr>
            <p:cNvPr id="931" name="Rectangle 930">
              <a:extLst>
                <a:ext uri="{FF2B5EF4-FFF2-40B4-BE49-F238E27FC236}">
                  <a16:creationId xmlns:a16="http://schemas.microsoft.com/office/drawing/2014/main" id="{B37E2DBB-F72B-3C26-BADB-B4B29663DB6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6F5B4346-07E8-6F4A-5656-FDD70ECE298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39" name="Rectangle 938">
            <a:extLst>
              <a:ext uri="{FF2B5EF4-FFF2-40B4-BE49-F238E27FC236}">
                <a16:creationId xmlns:a16="http://schemas.microsoft.com/office/drawing/2014/main" id="{D4BB2208-611C-F2A4-8243-B978A855D0C5}"/>
              </a:ext>
            </a:extLst>
          </p:cNvPr>
          <p:cNvSpPr/>
          <p:nvPr/>
        </p:nvSpPr>
        <p:spPr>
          <a:xfrm>
            <a:off x="1776000" y="55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07</a:t>
            </a: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34EE017D-87AC-A251-736A-C6784E9CB92C}"/>
              </a:ext>
            </a:extLst>
          </p:cNvPr>
          <p:cNvSpPr/>
          <p:nvPr/>
        </p:nvSpPr>
        <p:spPr>
          <a:xfrm>
            <a:off x="5376000" y="59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1EEFDD37-D3BD-E546-8054-B0B48ABD75E7}"/>
              </a:ext>
            </a:extLst>
          </p:cNvPr>
          <p:cNvGrpSpPr/>
          <p:nvPr/>
        </p:nvGrpSpPr>
        <p:grpSpPr>
          <a:xfrm>
            <a:off x="9786000" y="5589000"/>
            <a:ext cx="630000" cy="360000"/>
            <a:chOff x="5286000" y="1269000"/>
            <a:chExt cx="630000" cy="360000"/>
          </a:xfrm>
        </p:grpSpPr>
        <p:sp>
          <p:nvSpPr>
            <p:cNvPr id="945" name="Rectangle 944">
              <a:extLst>
                <a:ext uri="{FF2B5EF4-FFF2-40B4-BE49-F238E27FC236}">
                  <a16:creationId xmlns:a16="http://schemas.microsoft.com/office/drawing/2014/main" id="{D4C1DA11-87ED-B4C7-6E0F-97F7313AD5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1A20C6D6-A75A-093F-024B-91185CEFA15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47" name="Rectangle 946">
            <a:extLst>
              <a:ext uri="{FF2B5EF4-FFF2-40B4-BE49-F238E27FC236}">
                <a16:creationId xmlns:a16="http://schemas.microsoft.com/office/drawing/2014/main" id="{9CA98FF0-482D-D5C0-87A5-D725130111C3}"/>
              </a:ext>
            </a:extLst>
          </p:cNvPr>
          <p:cNvSpPr/>
          <p:nvPr/>
        </p:nvSpPr>
        <p:spPr>
          <a:xfrm>
            <a:off x="2496000" y="55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82 to Index 6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2 to 06</a:t>
            </a:r>
          </a:p>
        </p:txBody>
      </p: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1D2C2CCF-14EA-029D-70CE-E2D247BB4E67}"/>
              </a:ext>
            </a:extLst>
          </p:cNvPr>
          <p:cNvGrpSpPr/>
          <p:nvPr/>
        </p:nvGrpSpPr>
        <p:grpSpPr>
          <a:xfrm>
            <a:off x="5376000" y="5589000"/>
            <a:ext cx="630000" cy="360000"/>
            <a:chOff x="4656000" y="1269000"/>
            <a:chExt cx="630000" cy="360000"/>
          </a:xfrm>
        </p:grpSpPr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9E2DD93D-7687-D2A9-7561-9CD810889F2F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11255DAA-01C3-15B8-998A-85DC69D7093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6E028DF2-D5BF-BDBF-F663-4751D46DFE9D}"/>
              </a:ext>
            </a:extLst>
          </p:cNvPr>
          <p:cNvGrpSpPr/>
          <p:nvPr/>
        </p:nvGrpSpPr>
        <p:grpSpPr>
          <a:xfrm>
            <a:off x="7266000" y="5589000"/>
            <a:ext cx="630000" cy="360000"/>
            <a:chOff x="5286000" y="1269000"/>
            <a:chExt cx="630000" cy="360000"/>
          </a:xfrm>
        </p:grpSpPr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EAAE13A9-EAC9-1D51-12D6-56F6857AC0C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21DDB37B-429D-0979-09BD-1859FBE8EE7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EC504326-C992-D84B-FBEC-A25AE8D6ED22}"/>
              </a:ext>
            </a:extLst>
          </p:cNvPr>
          <p:cNvGrpSpPr/>
          <p:nvPr/>
        </p:nvGrpSpPr>
        <p:grpSpPr>
          <a:xfrm>
            <a:off x="8526000" y="5589000"/>
            <a:ext cx="630000" cy="360000"/>
            <a:chOff x="5286000" y="1269000"/>
            <a:chExt cx="630000" cy="360000"/>
          </a:xfrm>
        </p:grpSpPr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EC08A3D1-91F0-365A-0B83-9FAC70F970D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92A2FAF4-A4F4-B907-37B9-03CFE4DB5E8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7" name="Group 956">
            <a:extLst>
              <a:ext uri="{FF2B5EF4-FFF2-40B4-BE49-F238E27FC236}">
                <a16:creationId xmlns:a16="http://schemas.microsoft.com/office/drawing/2014/main" id="{8304DFE7-0538-19B2-B4A5-6D013030D50D}"/>
              </a:ext>
            </a:extLst>
          </p:cNvPr>
          <p:cNvGrpSpPr/>
          <p:nvPr/>
        </p:nvGrpSpPr>
        <p:grpSpPr>
          <a:xfrm>
            <a:off x="6006000" y="5589000"/>
            <a:ext cx="630000" cy="360000"/>
            <a:chOff x="4656000" y="1269000"/>
            <a:chExt cx="630000" cy="360000"/>
          </a:xfrm>
        </p:grpSpPr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04F80435-3E68-CB4D-E8A4-A012C184130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D74B3B56-BE5F-4C2B-EE23-CA13BF5C492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8A54152F-8D02-FBA7-DEA0-5035BFB3DC4E}"/>
              </a:ext>
            </a:extLst>
          </p:cNvPr>
          <p:cNvGrpSpPr/>
          <p:nvPr/>
        </p:nvGrpSpPr>
        <p:grpSpPr>
          <a:xfrm>
            <a:off x="7896000" y="5589000"/>
            <a:ext cx="630000" cy="360000"/>
            <a:chOff x="5286000" y="1269000"/>
            <a:chExt cx="630000" cy="360000"/>
          </a:xfrm>
        </p:grpSpPr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0DBFE8FE-B2AB-702D-B3B7-3DE699E7D9F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725D311D-DC2E-E624-CE0F-774A2D78288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6" name="Group 965">
            <a:extLst>
              <a:ext uri="{FF2B5EF4-FFF2-40B4-BE49-F238E27FC236}">
                <a16:creationId xmlns:a16="http://schemas.microsoft.com/office/drawing/2014/main" id="{A91B0C14-C7E2-EA24-D599-1B7DB626B2D3}"/>
              </a:ext>
            </a:extLst>
          </p:cNvPr>
          <p:cNvGrpSpPr/>
          <p:nvPr/>
        </p:nvGrpSpPr>
        <p:grpSpPr>
          <a:xfrm>
            <a:off x="6636000" y="5589000"/>
            <a:ext cx="630000" cy="360000"/>
            <a:chOff x="4656000" y="1269000"/>
            <a:chExt cx="630000" cy="360000"/>
          </a:xfrm>
        </p:grpSpPr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4A1D3DAA-8F7D-AE6C-5C76-B89F3E2A0093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8387780-CB03-14D7-6398-72E528758B0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9" name="Group 968">
            <a:extLst>
              <a:ext uri="{FF2B5EF4-FFF2-40B4-BE49-F238E27FC236}">
                <a16:creationId xmlns:a16="http://schemas.microsoft.com/office/drawing/2014/main" id="{62AAC955-E779-9B9F-F67E-0F88239C46CC}"/>
              </a:ext>
            </a:extLst>
          </p:cNvPr>
          <p:cNvGrpSpPr/>
          <p:nvPr/>
        </p:nvGrpSpPr>
        <p:grpSpPr>
          <a:xfrm>
            <a:off x="9156000" y="5589000"/>
            <a:ext cx="630000" cy="360000"/>
            <a:chOff x="4656000" y="1269000"/>
            <a:chExt cx="630000" cy="360000"/>
          </a:xfrm>
        </p:grpSpPr>
        <p:sp>
          <p:nvSpPr>
            <p:cNvPr id="970" name="Rectangle 969">
              <a:extLst>
                <a:ext uri="{FF2B5EF4-FFF2-40B4-BE49-F238E27FC236}">
                  <a16:creationId xmlns:a16="http://schemas.microsoft.com/office/drawing/2014/main" id="{D1784C17-9F58-FB78-D3B0-21D058E23E4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8E6CE1E3-05DA-20B4-BD3B-8C245827494F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72" name="Connector: Curved 971">
            <a:extLst>
              <a:ext uri="{FF2B5EF4-FFF2-40B4-BE49-F238E27FC236}">
                <a16:creationId xmlns:a16="http://schemas.microsoft.com/office/drawing/2014/main" id="{CB7E0603-2311-CD53-F34C-806BA8215B0C}"/>
              </a:ext>
            </a:extLst>
          </p:cNvPr>
          <p:cNvCxnSpPr>
            <a:cxnSpLocks/>
            <a:stCxn id="967" idx="2"/>
            <a:endCxn id="970" idx="2"/>
          </p:cNvCxnSpPr>
          <p:nvPr/>
        </p:nvCxnSpPr>
        <p:spPr>
          <a:xfrm rot="16200000" flipH="1">
            <a:off x="8211000" y="4689000"/>
            <a:ext cx="12700" cy="2520000"/>
          </a:xfrm>
          <a:prstGeom prst="curvedConnector3">
            <a:avLst>
              <a:gd name="adj1" fmla="val 192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4434359-14B6-1DBB-A9CD-4011A0F6CE5D}"/>
              </a:ext>
            </a:extLst>
          </p:cNvPr>
          <p:cNvGrpSpPr/>
          <p:nvPr/>
        </p:nvGrpSpPr>
        <p:grpSpPr>
          <a:xfrm>
            <a:off x="4746000" y="549000"/>
            <a:ext cx="630000" cy="360000"/>
            <a:chOff x="5286000" y="1269000"/>
            <a:chExt cx="630000" cy="36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9D6987-1322-2A08-F416-422A80E3208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0685CC-B195-7C9A-0108-D86C37552B6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63971-091A-EEB8-803D-5E2D6CC03AAF}"/>
              </a:ext>
            </a:extLst>
          </p:cNvPr>
          <p:cNvGrpSpPr/>
          <p:nvPr/>
        </p:nvGrpSpPr>
        <p:grpSpPr>
          <a:xfrm>
            <a:off x="4746000" y="1269000"/>
            <a:ext cx="630000" cy="360000"/>
            <a:chOff x="5286000" y="1269000"/>
            <a:chExt cx="630000" cy="36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879A1A-F760-AC11-4DB9-F4EAA5D1428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A867AA-8EDA-530B-D3AB-417E6C9C14E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BED173-A639-6BA9-87B4-5D0F14D09D84}"/>
              </a:ext>
            </a:extLst>
          </p:cNvPr>
          <p:cNvGrpSpPr/>
          <p:nvPr/>
        </p:nvGrpSpPr>
        <p:grpSpPr>
          <a:xfrm>
            <a:off x="4746000" y="1989000"/>
            <a:ext cx="630000" cy="360000"/>
            <a:chOff x="5286000" y="1269000"/>
            <a:chExt cx="630000" cy="36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4F1F8-7B2A-BE79-1EF6-7FC164AAF7D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D063F8-E394-1222-771A-EFEBE7CAFAB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D7D41B-2F65-6BB2-BC13-A3A709B56282}"/>
              </a:ext>
            </a:extLst>
          </p:cNvPr>
          <p:cNvGrpSpPr/>
          <p:nvPr/>
        </p:nvGrpSpPr>
        <p:grpSpPr>
          <a:xfrm>
            <a:off x="4746000" y="2709000"/>
            <a:ext cx="630000" cy="360000"/>
            <a:chOff x="5286000" y="1269000"/>
            <a:chExt cx="630000" cy="36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4D3F29-C627-7C32-FCFD-82255FC4159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D0AC1C-E018-50FD-07FF-BAA52EF5ED8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D38EAF-0590-4234-585B-29A309304953}"/>
              </a:ext>
            </a:extLst>
          </p:cNvPr>
          <p:cNvGrpSpPr/>
          <p:nvPr/>
        </p:nvGrpSpPr>
        <p:grpSpPr>
          <a:xfrm>
            <a:off x="4746000" y="3429000"/>
            <a:ext cx="630000" cy="360000"/>
            <a:chOff x="5286000" y="1269000"/>
            <a:chExt cx="630000" cy="360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E36C95-D58A-1E1B-7D3E-CB4AFB11CB8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3F7A93-84A6-5141-D7AC-6E0546B535F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00D4FF-1CF6-3831-0C89-3F88D05BFFA8}"/>
              </a:ext>
            </a:extLst>
          </p:cNvPr>
          <p:cNvGrpSpPr/>
          <p:nvPr/>
        </p:nvGrpSpPr>
        <p:grpSpPr>
          <a:xfrm>
            <a:off x="4746000" y="4149000"/>
            <a:ext cx="630000" cy="360000"/>
            <a:chOff x="5286000" y="1269000"/>
            <a:chExt cx="630000" cy="36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DECC75-06AF-3BED-0E7F-960ACB24E11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069050-F42C-A87F-1FFC-0B3757BDE7A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17C6D3-A445-79B9-2C6F-61B7F215FB97}"/>
              </a:ext>
            </a:extLst>
          </p:cNvPr>
          <p:cNvGrpSpPr/>
          <p:nvPr/>
        </p:nvGrpSpPr>
        <p:grpSpPr>
          <a:xfrm>
            <a:off x="4746000" y="4869000"/>
            <a:ext cx="630000" cy="360000"/>
            <a:chOff x="5286000" y="1269000"/>
            <a:chExt cx="630000" cy="360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01658D-AF50-7B1A-9996-201586B821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CBBB802-11C2-7188-2C27-5DC4C4FF592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B315D9-4273-4D79-48B0-C52E7112CE66}"/>
              </a:ext>
            </a:extLst>
          </p:cNvPr>
          <p:cNvGrpSpPr/>
          <p:nvPr/>
        </p:nvGrpSpPr>
        <p:grpSpPr>
          <a:xfrm>
            <a:off x="4746000" y="5589000"/>
            <a:ext cx="630000" cy="360000"/>
            <a:chOff x="5286000" y="1269000"/>
            <a:chExt cx="630000" cy="360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33CC63-4733-6B54-9477-4CB6339140E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50A799-3DE6-DA99-1595-C2D39807FD1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13CEB-0B03-297F-ADE4-F1E0AE9C69FC}"/>
              </a:ext>
            </a:extLst>
          </p:cNvPr>
          <p:cNvSpPr/>
          <p:nvPr/>
        </p:nvSpPr>
        <p:spPr>
          <a:xfrm>
            <a:off x="474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Del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1616BA-3783-B9CA-A55A-02E7C9A00B45}"/>
              </a:ext>
            </a:extLst>
          </p:cNvPr>
          <p:cNvSpPr/>
          <p:nvPr/>
        </p:nvSpPr>
        <p:spPr>
          <a:xfrm>
            <a:off x="1776000" y="189000"/>
            <a:ext cx="72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Case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405E1F-1F25-6918-44CC-3FD4542807D5}"/>
              </a:ext>
            </a:extLst>
          </p:cNvPr>
          <p:cNvSpPr/>
          <p:nvPr/>
        </p:nvSpPr>
        <p:spPr>
          <a:xfrm>
            <a:off x="4746000" y="9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ADE98A-25BA-3B96-ED6F-FF39381BC366}"/>
              </a:ext>
            </a:extLst>
          </p:cNvPr>
          <p:cNvSpPr/>
          <p:nvPr/>
        </p:nvSpPr>
        <p:spPr>
          <a:xfrm>
            <a:off x="4746000" y="16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A7F6C-455A-E674-19BE-C74D86708E6A}"/>
              </a:ext>
            </a:extLst>
          </p:cNvPr>
          <p:cNvSpPr/>
          <p:nvPr/>
        </p:nvSpPr>
        <p:spPr>
          <a:xfrm>
            <a:off x="4746000" y="23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DFAFFC-F52E-25E9-2DBA-63FD518F1359}"/>
              </a:ext>
            </a:extLst>
          </p:cNvPr>
          <p:cNvSpPr/>
          <p:nvPr/>
        </p:nvSpPr>
        <p:spPr>
          <a:xfrm>
            <a:off x="4746000" y="306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2C8F64-54A6-847E-013A-C667CFF8A5E0}"/>
              </a:ext>
            </a:extLst>
          </p:cNvPr>
          <p:cNvSpPr/>
          <p:nvPr/>
        </p:nvSpPr>
        <p:spPr>
          <a:xfrm>
            <a:off x="4746000" y="378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56B022-4ED9-3EEC-9A9F-C442A43C846F}"/>
              </a:ext>
            </a:extLst>
          </p:cNvPr>
          <p:cNvSpPr/>
          <p:nvPr/>
        </p:nvSpPr>
        <p:spPr>
          <a:xfrm>
            <a:off x="4746000" y="45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D60C65-8AA7-43D5-226D-EC3CFF6B0A19}"/>
              </a:ext>
            </a:extLst>
          </p:cNvPr>
          <p:cNvSpPr/>
          <p:nvPr/>
        </p:nvSpPr>
        <p:spPr>
          <a:xfrm>
            <a:off x="4746000" y="52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D4E89-B369-F39F-D0F0-E7696B707FA5}"/>
              </a:ext>
            </a:extLst>
          </p:cNvPr>
          <p:cNvSpPr/>
          <p:nvPr/>
        </p:nvSpPr>
        <p:spPr>
          <a:xfrm>
            <a:off x="4746000" y="59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5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Rectangle 1107">
            <a:extLst>
              <a:ext uri="{FF2B5EF4-FFF2-40B4-BE49-F238E27FC236}">
                <a16:creationId xmlns:a16="http://schemas.microsoft.com/office/drawing/2014/main" id="{3BA72A77-EDB0-20DD-8E2C-82CD050E9827}"/>
              </a:ext>
            </a:extLst>
          </p:cNvPr>
          <p:cNvSpPr/>
          <p:nvPr/>
        </p:nvSpPr>
        <p:spPr>
          <a:xfrm>
            <a:off x="4746000" y="9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71725D05-D4DE-5FC0-92AF-8A80145B1C54}"/>
              </a:ext>
            </a:extLst>
          </p:cNvPr>
          <p:cNvSpPr/>
          <p:nvPr/>
        </p:nvSpPr>
        <p:spPr>
          <a:xfrm>
            <a:off x="4746000" y="16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7AA86636-A7E4-653B-B36F-0BAC8ADB979F}"/>
              </a:ext>
            </a:extLst>
          </p:cNvPr>
          <p:cNvSpPr/>
          <p:nvPr/>
        </p:nvSpPr>
        <p:spPr>
          <a:xfrm>
            <a:off x="4746000" y="23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36AB9D1-6762-B9E2-AB3C-64E74556293A}"/>
              </a:ext>
            </a:extLst>
          </p:cNvPr>
          <p:cNvSpPr/>
          <p:nvPr/>
        </p:nvSpPr>
        <p:spPr>
          <a:xfrm>
            <a:off x="4746000" y="306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DDD07DA6-CE96-27F1-FE9A-E9E249B42AD8}"/>
              </a:ext>
            </a:extLst>
          </p:cNvPr>
          <p:cNvSpPr/>
          <p:nvPr/>
        </p:nvSpPr>
        <p:spPr>
          <a:xfrm>
            <a:off x="4746000" y="378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4EF949CE-042A-114F-8C9C-757EDA7BF9AD}"/>
              </a:ext>
            </a:extLst>
          </p:cNvPr>
          <p:cNvSpPr/>
          <p:nvPr/>
        </p:nvSpPr>
        <p:spPr>
          <a:xfrm>
            <a:off x="4746000" y="45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92BBDB70-F7ED-14CD-77A4-DFCB9C0F7835}"/>
              </a:ext>
            </a:extLst>
          </p:cNvPr>
          <p:cNvSpPr/>
          <p:nvPr/>
        </p:nvSpPr>
        <p:spPr>
          <a:xfrm>
            <a:off x="4746000" y="52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F34D9AE4-1D93-00BD-F9B1-A0A5A653E080}"/>
              </a:ext>
            </a:extLst>
          </p:cNvPr>
          <p:cNvSpPr/>
          <p:nvPr/>
        </p:nvSpPr>
        <p:spPr>
          <a:xfrm>
            <a:off x="4746000" y="59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898" name="Rectangle 897">
            <a:extLst>
              <a:ext uri="{FF2B5EF4-FFF2-40B4-BE49-F238E27FC236}">
                <a16:creationId xmlns:a16="http://schemas.microsoft.com/office/drawing/2014/main" id="{69B4F138-5EA9-2FDA-92C5-CF68574A5C2F}"/>
              </a:ext>
            </a:extLst>
          </p:cNvPr>
          <p:cNvSpPr/>
          <p:nvPr/>
        </p:nvSpPr>
        <p:spPr>
          <a:xfrm>
            <a:off x="2496000" y="19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100 from Index 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4 to Index 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943" name="Rectangle 942">
            <a:extLst>
              <a:ext uri="{FF2B5EF4-FFF2-40B4-BE49-F238E27FC236}">
                <a16:creationId xmlns:a16="http://schemas.microsoft.com/office/drawing/2014/main" id="{8987F02C-631E-7421-75BF-E2F1E841A238}"/>
              </a:ext>
            </a:extLst>
          </p:cNvPr>
          <p:cNvSpPr/>
          <p:nvPr/>
        </p:nvSpPr>
        <p:spPr>
          <a:xfrm>
            <a:off x="2496000" y="270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80 from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5 to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6220354-43F3-B5DD-0DB8-E3DD509A13AB}"/>
              </a:ext>
            </a:extLst>
          </p:cNvPr>
          <p:cNvSpPr/>
          <p:nvPr/>
        </p:nvSpPr>
        <p:spPr>
          <a:xfrm>
            <a:off x="2496000" y="342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1 from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985" name="Rectangle 984">
            <a:extLst>
              <a:ext uri="{FF2B5EF4-FFF2-40B4-BE49-F238E27FC236}">
                <a16:creationId xmlns:a16="http://schemas.microsoft.com/office/drawing/2014/main" id="{B3DBD5F3-06A4-81E0-57E0-592589134CCA}"/>
              </a:ext>
            </a:extLst>
          </p:cNvPr>
          <p:cNvSpPr/>
          <p:nvPr/>
        </p:nvSpPr>
        <p:spPr>
          <a:xfrm>
            <a:off x="2496000" y="41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201 to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1018" name="Rectangle 1017">
            <a:extLst>
              <a:ext uri="{FF2B5EF4-FFF2-40B4-BE49-F238E27FC236}">
                <a16:creationId xmlns:a16="http://schemas.microsoft.com/office/drawing/2014/main" id="{A326D836-0507-B077-0BC8-2F9243F4AF0A}"/>
              </a:ext>
            </a:extLst>
          </p:cNvPr>
          <p:cNvSpPr/>
          <p:nvPr/>
        </p:nvSpPr>
        <p:spPr>
          <a:xfrm>
            <a:off x="2496000" y="48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81 to Index 3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1 to 03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  <a:p>
            <a:pPr algn="l"/>
            <a:endParaRPr lang="nl-BE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0A2CE4D-842D-0C43-994B-D7DCD4A3DC8B}"/>
              </a:ext>
            </a:extLst>
          </p:cNvPr>
          <p:cNvSpPr/>
          <p:nvPr/>
        </p:nvSpPr>
        <p:spPr>
          <a:xfrm>
            <a:off x="2496000" y="55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2 from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6 to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2 to FF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8EF82-4735-D330-FA81-076E79EE3ED8}"/>
              </a:ext>
            </a:extLst>
          </p:cNvPr>
          <p:cNvSpPr/>
          <p:nvPr/>
        </p:nvSpPr>
        <p:spPr>
          <a:xfrm>
            <a:off x="2496000" y="12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0 from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3 to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0 to 05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947" name="Rectangle 946">
            <a:extLst>
              <a:ext uri="{FF2B5EF4-FFF2-40B4-BE49-F238E27FC236}">
                <a16:creationId xmlns:a16="http://schemas.microsoft.com/office/drawing/2014/main" id="{9CA98FF0-482D-D5C0-87A5-D725130111C3}"/>
              </a:ext>
            </a:extLst>
          </p:cNvPr>
          <p:cNvSpPr/>
          <p:nvPr/>
        </p:nvSpPr>
        <p:spPr>
          <a:xfrm>
            <a:off x="2496000" y="5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nl-BE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E2ABD0-3FD9-366E-7309-71A8B42AAD7D}"/>
              </a:ext>
            </a:extLst>
          </p:cNvPr>
          <p:cNvSpPr/>
          <p:nvPr/>
        </p:nvSpPr>
        <p:spPr>
          <a:xfrm>
            <a:off x="537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2E8B3D-1F01-8D1B-0E32-DFB54D0B16D4}"/>
              </a:ext>
            </a:extLst>
          </p:cNvPr>
          <p:cNvSpPr/>
          <p:nvPr/>
        </p:nvSpPr>
        <p:spPr>
          <a:xfrm>
            <a:off x="600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90319A-C006-F4AE-5895-C51FA321CA4E}"/>
              </a:ext>
            </a:extLst>
          </p:cNvPr>
          <p:cNvSpPr/>
          <p:nvPr/>
        </p:nvSpPr>
        <p:spPr>
          <a:xfrm>
            <a:off x="663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8B6636-B391-06D6-85F2-81453D8D5F65}"/>
              </a:ext>
            </a:extLst>
          </p:cNvPr>
          <p:cNvSpPr/>
          <p:nvPr/>
        </p:nvSpPr>
        <p:spPr>
          <a:xfrm>
            <a:off x="726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87F3D8-6722-C26A-F5C6-D21850BC2CCE}"/>
              </a:ext>
            </a:extLst>
          </p:cNvPr>
          <p:cNvSpPr/>
          <p:nvPr/>
        </p:nvSpPr>
        <p:spPr>
          <a:xfrm>
            <a:off x="789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49561-77FD-8077-731C-B25606E10839}"/>
              </a:ext>
            </a:extLst>
          </p:cNvPr>
          <p:cNvSpPr/>
          <p:nvPr/>
        </p:nvSpPr>
        <p:spPr>
          <a:xfrm>
            <a:off x="852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33B53E-433D-2B8F-F9D2-BF1864A6DD84}"/>
              </a:ext>
            </a:extLst>
          </p:cNvPr>
          <p:cNvSpPr/>
          <p:nvPr/>
        </p:nvSpPr>
        <p:spPr>
          <a:xfrm>
            <a:off x="915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B6C8CE-9A3A-CF2A-44B5-3512F128522D}"/>
              </a:ext>
            </a:extLst>
          </p:cNvPr>
          <p:cNvSpPr/>
          <p:nvPr/>
        </p:nvSpPr>
        <p:spPr>
          <a:xfrm>
            <a:off x="978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7</a:t>
            </a:r>
          </a:p>
        </p:txBody>
      </p:sp>
      <p:sp>
        <p:nvSpPr>
          <p:cNvPr id="939" name="Rectangle 938">
            <a:extLst>
              <a:ext uri="{FF2B5EF4-FFF2-40B4-BE49-F238E27FC236}">
                <a16:creationId xmlns:a16="http://schemas.microsoft.com/office/drawing/2014/main" id="{D4BB2208-611C-F2A4-8243-B978A855D0C5}"/>
              </a:ext>
            </a:extLst>
          </p:cNvPr>
          <p:cNvSpPr/>
          <p:nvPr/>
        </p:nvSpPr>
        <p:spPr>
          <a:xfrm>
            <a:off x="1776000" y="5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07</a:t>
            </a: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34EE017D-87AC-A251-736A-C6784E9CB92C}"/>
              </a:ext>
            </a:extLst>
          </p:cNvPr>
          <p:cNvSpPr/>
          <p:nvPr/>
        </p:nvSpPr>
        <p:spPr>
          <a:xfrm>
            <a:off x="5376000" y="9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1EEFDD37-D3BD-E546-8054-B0B48ABD75E7}"/>
              </a:ext>
            </a:extLst>
          </p:cNvPr>
          <p:cNvGrpSpPr/>
          <p:nvPr/>
        </p:nvGrpSpPr>
        <p:grpSpPr>
          <a:xfrm>
            <a:off x="9786000" y="549000"/>
            <a:ext cx="630000" cy="360000"/>
            <a:chOff x="5286000" y="1269000"/>
            <a:chExt cx="630000" cy="360000"/>
          </a:xfrm>
        </p:grpSpPr>
        <p:sp>
          <p:nvSpPr>
            <p:cNvPr id="945" name="Rectangle 944">
              <a:extLst>
                <a:ext uri="{FF2B5EF4-FFF2-40B4-BE49-F238E27FC236}">
                  <a16:creationId xmlns:a16="http://schemas.microsoft.com/office/drawing/2014/main" id="{D4C1DA11-87ED-B4C7-6E0F-97F7313AD5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1A20C6D6-A75A-093F-024B-91185CEFA15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1D2C2CCF-14EA-029D-70CE-E2D247BB4E67}"/>
              </a:ext>
            </a:extLst>
          </p:cNvPr>
          <p:cNvGrpSpPr/>
          <p:nvPr/>
        </p:nvGrpSpPr>
        <p:grpSpPr>
          <a:xfrm>
            <a:off x="5376000" y="549000"/>
            <a:ext cx="630000" cy="360000"/>
            <a:chOff x="4656000" y="1269000"/>
            <a:chExt cx="630000" cy="360000"/>
          </a:xfrm>
        </p:grpSpPr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9E2DD93D-7687-D2A9-7561-9CD810889F2F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11255DAA-01C3-15B8-998A-85DC69D7093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6E028DF2-D5BF-BDBF-F663-4751D46DFE9D}"/>
              </a:ext>
            </a:extLst>
          </p:cNvPr>
          <p:cNvGrpSpPr/>
          <p:nvPr/>
        </p:nvGrpSpPr>
        <p:grpSpPr>
          <a:xfrm>
            <a:off x="7266000" y="549000"/>
            <a:ext cx="630000" cy="360000"/>
            <a:chOff x="5286000" y="1269000"/>
            <a:chExt cx="630000" cy="360000"/>
          </a:xfrm>
        </p:grpSpPr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EAAE13A9-EAC9-1D51-12D6-56F6857AC0C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21DDB37B-429D-0979-09BD-1859FBE8EE7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EC504326-C992-D84B-FBEC-A25AE8D6ED22}"/>
              </a:ext>
            </a:extLst>
          </p:cNvPr>
          <p:cNvGrpSpPr/>
          <p:nvPr/>
        </p:nvGrpSpPr>
        <p:grpSpPr>
          <a:xfrm>
            <a:off x="8526000" y="549000"/>
            <a:ext cx="630000" cy="360000"/>
            <a:chOff x="5286000" y="1269000"/>
            <a:chExt cx="630000" cy="360000"/>
          </a:xfrm>
        </p:grpSpPr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EC08A3D1-91F0-365A-0B83-9FAC70F970D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92A2FAF4-A4F4-B907-37B9-03CFE4DB5E8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7" name="Group 956">
            <a:extLst>
              <a:ext uri="{FF2B5EF4-FFF2-40B4-BE49-F238E27FC236}">
                <a16:creationId xmlns:a16="http://schemas.microsoft.com/office/drawing/2014/main" id="{8304DFE7-0538-19B2-B4A5-6D013030D50D}"/>
              </a:ext>
            </a:extLst>
          </p:cNvPr>
          <p:cNvGrpSpPr/>
          <p:nvPr/>
        </p:nvGrpSpPr>
        <p:grpSpPr>
          <a:xfrm>
            <a:off x="6006000" y="549000"/>
            <a:ext cx="630000" cy="360000"/>
            <a:chOff x="4656000" y="1269000"/>
            <a:chExt cx="630000" cy="360000"/>
          </a:xfrm>
        </p:grpSpPr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04F80435-3E68-CB4D-E8A4-A012C184130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D74B3B56-BE5F-4C2B-EE23-CA13BF5C492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8A54152F-8D02-FBA7-DEA0-5035BFB3DC4E}"/>
              </a:ext>
            </a:extLst>
          </p:cNvPr>
          <p:cNvGrpSpPr/>
          <p:nvPr/>
        </p:nvGrpSpPr>
        <p:grpSpPr>
          <a:xfrm>
            <a:off x="7896000" y="549000"/>
            <a:ext cx="630000" cy="360000"/>
            <a:chOff x="5286000" y="1269000"/>
            <a:chExt cx="630000" cy="360000"/>
          </a:xfrm>
        </p:grpSpPr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0DBFE8FE-B2AB-702D-B3B7-3DE699E7D9F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725D311D-DC2E-E624-CE0F-774A2D78288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6" name="Group 965">
            <a:extLst>
              <a:ext uri="{FF2B5EF4-FFF2-40B4-BE49-F238E27FC236}">
                <a16:creationId xmlns:a16="http://schemas.microsoft.com/office/drawing/2014/main" id="{A91B0C14-C7E2-EA24-D599-1B7DB626B2D3}"/>
              </a:ext>
            </a:extLst>
          </p:cNvPr>
          <p:cNvGrpSpPr/>
          <p:nvPr/>
        </p:nvGrpSpPr>
        <p:grpSpPr>
          <a:xfrm>
            <a:off x="6636000" y="549000"/>
            <a:ext cx="630000" cy="360000"/>
            <a:chOff x="4656000" y="1269000"/>
            <a:chExt cx="630000" cy="360000"/>
          </a:xfrm>
        </p:grpSpPr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4A1D3DAA-8F7D-AE6C-5C76-B89F3E2A0093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8387780-CB03-14D7-6398-72E528758B0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9" name="Group 968">
            <a:extLst>
              <a:ext uri="{FF2B5EF4-FFF2-40B4-BE49-F238E27FC236}">
                <a16:creationId xmlns:a16="http://schemas.microsoft.com/office/drawing/2014/main" id="{62AAC955-E779-9B9F-F67E-0F88239C46CC}"/>
              </a:ext>
            </a:extLst>
          </p:cNvPr>
          <p:cNvGrpSpPr/>
          <p:nvPr/>
        </p:nvGrpSpPr>
        <p:grpSpPr>
          <a:xfrm>
            <a:off x="9156000" y="549000"/>
            <a:ext cx="630000" cy="360000"/>
            <a:chOff x="4656000" y="1269000"/>
            <a:chExt cx="630000" cy="360000"/>
          </a:xfrm>
        </p:grpSpPr>
        <p:sp>
          <p:nvSpPr>
            <p:cNvPr id="970" name="Rectangle 969">
              <a:extLst>
                <a:ext uri="{FF2B5EF4-FFF2-40B4-BE49-F238E27FC236}">
                  <a16:creationId xmlns:a16="http://schemas.microsoft.com/office/drawing/2014/main" id="{D1784C17-9F58-FB78-D3B0-21D058E23E4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8E6CE1E3-05DA-20B4-BD3B-8C245827494F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CA81846-C623-E7E2-0C3E-170B11C206A9}"/>
              </a:ext>
            </a:extLst>
          </p:cNvPr>
          <p:cNvSpPr/>
          <p:nvPr/>
        </p:nvSpPr>
        <p:spPr>
          <a:xfrm>
            <a:off x="1776000" y="12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AD06BB-CDC0-2317-387C-7DC85692B166}"/>
              </a:ext>
            </a:extLst>
          </p:cNvPr>
          <p:cNvSpPr/>
          <p:nvPr/>
        </p:nvSpPr>
        <p:spPr>
          <a:xfrm>
            <a:off x="5376000" y="16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79F400-CEF4-EC4C-CC34-8560FEC5D2C4}"/>
              </a:ext>
            </a:extLst>
          </p:cNvPr>
          <p:cNvGrpSpPr/>
          <p:nvPr/>
        </p:nvGrpSpPr>
        <p:grpSpPr>
          <a:xfrm>
            <a:off x="9786000" y="1269000"/>
            <a:ext cx="630000" cy="360000"/>
            <a:chOff x="5286000" y="1269000"/>
            <a:chExt cx="630000" cy="36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D169C3-F261-2E2C-3001-F8E557FE64F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D90799-EB97-8F90-FD8C-207D1246439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5365FD-AAE6-4C3F-4F08-F82342ECE5FF}"/>
              </a:ext>
            </a:extLst>
          </p:cNvPr>
          <p:cNvGrpSpPr/>
          <p:nvPr/>
        </p:nvGrpSpPr>
        <p:grpSpPr>
          <a:xfrm>
            <a:off x="5376000" y="1269000"/>
            <a:ext cx="630000" cy="360000"/>
            <a:chOff x="4656000" y="1269000"/>
            <a:chExt cx="630000" cy="36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D09134-2F24-AC41-38BD-EFB10905FB8C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93917D-D537-C983-4A5B-5407039B80A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31A0B4-F1A1-75A0-0A4E-8E3F2A66CBB6}"/>
              </a:ext>
            </a:extLst>
          </p:cNvPr>
          <p:cNvGrpSpPr/>
          <p:nvPr/>
        </p:nvGrpSpPr>
        <p:grpSpPr>
          <a:xfrm>
            <a:off x="4746000" y="126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458FDF-5CBC-F161-2D05-11493095EE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06A1A8-1993-D537-1C80-ED3E9160732E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C06515-3939-108B-0114-954E50238D5C}"/>
              </a:ext>
            </a:extLst>
          </p:cNvPr>
          <p:cNvGrpSpPr/>
          <p:nvPr/>
        </p:nvGrpSpPr>
        <p:grpSpPr>
          <a:xfrm>
            <a:off x="8526000" y="1269000"/>
            <a:ext cx="630000" cy="360000"/>
            <a:chOff x="5286000" y="1269000"/>
            <a:chExt cx="630000" cy="36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E5AAEF-E61B-415A-394A-99D46D2E2D6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1B6065-2466-BEAA-AEC2-216352CF540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16FB45-DF6F-06A2-5894-27E56FC30FF3}"/>
              </a:ext>
            </a:extLst>
          </p:cNvPr>
          <p:cNvGrpSpPr/>
          <p:nvPr/>
        </p:nvGrpSpPr>
        <p:grpSpPr>
          <a:xfrm>
            <a:off x="6006000" y="1269000"/>
            <a:ext cx="630000" cy="360000"/>
            <a:chOff x="4656000" y="1269000"/>
            <a:chExt cx="630000" cy="36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072E0D-7152-A14F-3D2C-F738C965C4F3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D1B2F5-68C9-58CC-7724-4C863E222E84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294FB71-D5DC-D59E-2EB5-3D1125998614}"/>
              </a:ext>
            </a:extLst>
          </p:cNvPr>
          <p:cNvCxnSpPr>
            <a:cxnSpLocks/>
            <a:stCxn id="9" idx="2"/>
            <a:endCxn id="15" idx="2"/>
          </p:cNvCxnSpPr>
          <p:nvPr/>
        </p:nvCxnSpPr>
        <p:spPr>
          <a:xfrm rot="16200000" flipH="1">
            <a:off x="7266000" y="54000"/>
            <a:ext cx="12700" cy="315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80E9EF-FB40-3EF7-2773-0F6DBA48E50B}"/>
              </a:ext>
            </a:extLst>
          </p:cNvPr>
          <p:cNvGrpSpPr/>
          <p:nvPr/>
        </p:nvGrpSpPr>
        <p:grpSpPr>
          <a:xfrm>
            <a:off x="7896000" y="1269000"/>
            <a:ext cx="630000" cy="360000"/>
            <a:chOff x="5286000" y="1269000"/>
            <a:chExt cx="630000" cy="36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BE24B5-5568-7CCD-90B2-D8F688DA61F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5E4645-498E-A0F7-EDFF-54D4A733919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A34971-3C0E-8870-401A-87373D564F4C}"/>
              </a:ext>
            </a:extLst>
          </p:cNvPr>
          <p:cNvGrpSpPr/>
          <p:nvPr/>
        </p:nvGrpSpPr>
        <p:grpSpPr>
          <a:xfrm>
            <a:off x="6636000" y="1269000"/>
            <a:ext cx="630000" cy="360000"/>
            <a:chOff x="4656000" y="1269000"/>
            <a:chExt cx="630000" cy="360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6ED72E-4727-1A12-4DD2-8B358A2E229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D7D99A4-4BF9-0B75-EAA8-4F0361D0F9F6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469C6B-1532-931F-7FFB-5917F724DF37}"/>
              </a:ext>
            </a:extLst>
          </p:cNvPr>
          <p:cNvGrpSpPr/>
          <p:nvPr/>
        </p:nvGrpSpPr>
        <p:grpSpPr>
          <a:xfrm>
            <a:off x="9156000" y="1269000"/>
            <a:ext cx="630000" cy="360000"/>
            <a:chOff x="4656000" y="1269000"/>
            <a:chExt cx="630000" cy="36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C50563-827B-9451-BA9A-1A59AEC715CF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3C0531-761A-90FA-6CDC-A11256AC330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0C8CCC-48F6-829D-0A65-D4194B37B326}"/>
              </a:ext>
            </a:extLst>
          </p:cNvPr>
          <p:cNvGrpSpPr/>
          <p:nvPr/>
        </p:nvGrpSpPr>
        <p:grpSpPr>
          <a:xfrm>
            <a:off x="7266000" y="1269000"/>
            <a:ext cx="630000" cy="360000"/>
            <a:chOff x="5286000" y="1269000"/>
            <a:chExt cx="630000" cy="36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E04817-2947-D9A1-BBEE-A461E8CCC56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25CF70-F18F-1D36-EFA2-769DF73A86F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2CE0841-42A7-9CFE-7F6C-7019F17CD5B5}"/>
              </a:ext>
            </a:extLst>
          </p:cNvPr>
          <p:cNvCxnSpPr>
            <a:cxnSpLocks/>
            <a:stCxn id="949" idx="2"/>
            <a:endCxn id="12" idx="0"/>
          </p:cNvCxnSpPr>
          <p:nvPr/>
        </p:nvCxnSpPr>
        <p:spPr>
          <a:xfrm rot="5400000">
            <a:off x="5196000" y="77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8666CAE-F9F5-9337-3340-60AE08D6A05F}"/>
              </a:ext>
            </a:extLst>
          </p:cNvPr>
          <p:cNvCxnSpPr>
            <a:cxnSpLocks/>
            <a:stCxn id="952" idx="2"/>
            <a:endCxn id="9" idx="0"/>
          </p:cNvCxnSpPr>
          <p:nvPr/>
        </p:nvCxnSpPr>
        <p:spPr>
          <a:xfrm rot="5400000">
            <a:off x="6456000" y="144000"/>
            <a:ext cx="360000" cy="1890000"/>
          </a:xfrm>
          <a:prstGeom prst="curvedConnector3">
            <a:avLst>
              <a:gd name="adj1" fmla="val 45766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28CB547-6E3D-D368-FE9D-9511C78679FB}"/>
              </a:ext>
            </a:extLst>
          </p:cNvPr>
          <p:cNvSpPr/>
          <p:nvPr/>
        </p:nvSpPr>
        <p:spPr>
          <a:xfrm>
            <a:off x="1776000" y="19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1DAC59-8D66-83DA-A035-E41E5A2D03EE}"/>
              </a:ext>
            </a:extLst>
          </p:cNvPr>
          <p:cNvSpPr/>
          <p:nvPr/>
        </p:nvSpPr>
        <p:spPr>
          <a:xfrm>
            <a:off x="5376000" y="23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72306F-1DD9-6783-AE2B-2EB26BECE6B0}"/>
              </a:ext>
            </a:extLst>
          </p:cNvPr>
          <p:cNvGrpSpPr/>
          <p:nvPr/>
        </p:nvGrpSpPr>
        <p:grpSpPr>
          <a:xfrm>
            <a:off x="9786000" y="1989000"/>
            <a:ext cx="630000" cy="360000"/>
            <a:chOff x="5286000" y="1269000"/>
            <a:chExt cx="630000" cy="360000"/>
          </a:xfrm>
        </p:grpSpPr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1EA3D08C-535F-D511-7883-7C7EFDAAF31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E7D29E13-9C4F-6BEB-23E5-E0DA41D28CB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99" name="Group 898">
            <a:extLst>
              <a:ext uri="{FF2B5EF4-FFF2-40B4-BE49-F238E27FC236}">
                <a16:creationId xmlns:a16="http://schemas.microsoft.com/office/drawing/2014/main" id="{8EE37136-BA54-20A6-BD9D-E5C911F1E693}"/>
              </a:ext>
            </a:extLst>
          </p:cNvPr>
          <p:cNvGrpSpPr/>
          <p:nvPr/>
        </p:nvGrpSpPr>
        <p:grpSpPr>
          <a:xfrm>
            <a:off x="5376000" y="1989000"/>
            <a:ext cx="630000" cy="360000"/>
            <a:chOff x="4656000" y="1269000"/>
            <a:chExt cx="630000" cy="360000"/>
          </a:xfrm>
        </p:grpSpPr>
        <p:sp>
          <p:nvSpPr>
            <p:cNvPr id="900" name="Rectangle 899">
              <a:extLst>
                <a:ext uri="{FF2B5EF4-FFF2-40B4-BE49-F238E27FC236}">
                  <a16:creationId xmlns:a16="http://schemas.microsoft.com/office/drawing/2014/main" id="{6C62E851-3526-2B78-599A-C7995D5BBC5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D404DBC1-19A3-2584-DEA5-7F4EF1D1090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2" name="Group 901">
            <a:extLst>
              <a:ext uri="{FF2B5EF4-FFF2-40B4-BE49-F238E27FC236}">
                <a16:creationId xmlns:a16="http://schemas.microsoft.com/office/drawing/2014/main" id="{652EB252-211D-033C-E9B4-E51B329DDE08}"/>
              </a:ext>
            </a:extLst>
          </p:cNvPr>
          <p:cNvGrpSpPr/>
          <p:nvPr/>
        </p:nvGrpSpPr>
        <p:grpSpPr>
          <a:xfrm>
            <a:off x="4746000" y="198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8A5C7ED9-3804-3C50-5B0E-8A2CC8E4BAB0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9FF3DD5E-1F09-FC6D-929A-312805C69F5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8" name="Group 907">
            <a:extLst>
              <a:ext uri="{FF2B5EF4-FFF2-40B4-BE49-F238E27FC236}">
                <a16:creationId xmlns:a16="http://schemas.microsoft.com/office/drawing/2014/main" id="{5EC0E9C9-84B5-D50E-6B33-666F6B1DCF0E}"/>
              </a:ext>
            </a:extLst>
          </p:cNvPr>
          <p:cNvGrpSpPr/>
          <p:nvPr/>
        </p:nvGrpSpPr>
        <p:grpSpPr>
          <a:xfrm>
            <a:off x="6006000" y="1989000"/>
            <a:ext cx="630000" cy="360000"/>
            <a:chOff x="4656000" y="1269000"/>
            <a:chExt cx="630000" cy="360000"/>
          </a:xfrm>
        </p:grpSpPr>
        <p:sp>
          <p:nvSpPr>
            <p:cNvPr id="909" name="Rectangle 908">
              <a:extLst>
                <a:ext uri="{FF2B5EF4-FFF2-40B4-BE49-F238E27FC236}">
                  <a16:creationId xmlns:a16="http://schemas.microsoft.com/office/drawing/2014/main" id="{7899708E-40E4-9CE0-963B-4E84CA480F5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10" name="Rectangle 909">
              <a:extLst>
                <a:ext uri="{FF2B5EF4-FFF2-40B4-BE49-F238E27FC236}">
                  <a16:creationId xmlns:a16="http://schemas.microsoft.com/office/drawing/2014/main" id="{8E782AB0-D2FF-72D5-5870-F073375E8EBD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2" name="Group 911">
            <a:extLst>
              <a:ext uri="{FF2B5EF4-FFF2-40B4-BE49-F238E27FC236}">
                <a16:creationId xmlns:a16="http://schemas.microsoft.com/office/drawing/2014/main" id="{00D2A421-01F1-2471-2EAB-B7949028C528}"/>
              </a:ext>
            </a:extLst>
          </p:cNvPr>
          <p:cNvGrpSpPr/>
          <p:nvPr/>
        </p:nvGrpSpPr>
        <p:grpSpPr>
          <a:xfrm>
            <a:off x="8526000" y="1989000"/>
            <a:ext cx="630000" cy="360000"/>
            <a:chOff x="5286000" y="1269000"/>
            <a:chExt cx="630000" cy="360000"/>
          </a:xfrm>
        </p:grpSpPr>
        <p:sp>
          <p:nvSpPr>
            <p:cNvPr id="913" name="Rectangle 912">
              <a:extLst>
                <a:ext uri="{FF2B5EF4-FFF2-40B4-BE49-F238E27FC236}">
                  <a16:creationId xmlns:a16="http://schemas.microsoft.com/office/drawing/2014/main" id="{FCFBD1B2-895D-DB60-BFD7-BDBB06776AB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0D7070C7-577E-A564-648F-9A63BC9935FE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5" name="Group 914">
            <a:extLst>
              <a:ext uri="{FF2B5EF4-FFF2-40B4-BE49-F238E27FC236}">
                <a16:creationId xmlns:a16="http://schemas.microsoft.com/office/drawing/2014/main" id="{C9FDE3AA-1CF1-3D5A-FA33-2842F761844A}"/>
              </a:ext>
            </a:extLst>
          </p:cNvPr>
          <p:cNvGrpSpPr/>
          <p:nvPr/>
        </p:nvGrpSpPr>
        <p:grpSpPr>
          <a:xfrm>
            <a:off x="6636000" y="1989000"/>
            <a:ext cx="630000" cy="360000"/>
            <a:chOff x="4656000" y="1269000"/>
            <a:chExt cx="630000" cy="360000"/>
          </a:xfrm>
        </p:grpSpPr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229E90FC-A918-9CBE-D37F-ED69A6EBCBAC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17" name="Rectangle 916">
              <a:extLst>
                <a:ext uri="{FF2B5EF4-FFF2-40B4-BE49-F238E27FC236}">
                  <a16:creationId xmlns:a16="http://schemas.microsoft.com/office/drawing/2014/main" id="{F8B71360-5FA6-0CE3-9E23-28DDA2FE184B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8" name="Group 917">
            <a:extLst>
              <a:ext uri="{FF2B5EF4-FFF2-40B4-BE49-F238E27FC236}">
                <a16:creationId xmlns:a16="http://schemas.microsoft.com/office/drawing/2014/main" id="{F906D648-8A73-F07F-4620-D1B86D983CEF}"/>
              </a:ext>
            </a:extLst>
          </p:cNvPr>
          <p:cNvGrpSpPr/>
          <p:nvPr/>
        </p:nvGrpSpPr>
        <p:grpSpPr>
          <a:xfrm>
            <a:off x="9156000" y="1989000"/>
            <a:ext cx="630000" cy="360000"/>
            <a:chOff x="4656000" y="1269000"/>
            <a:chExt cx="630000" cy="360000"/>
          </a:xfrm>
        </p:grpSpPr>
        <p:sp>
          <p:nvSpPr>
            <p:cNvPr id="919" name="Rectangle 918">
              <a:extLst>
                <a:ext uri="{FF2B5EF4-FFF2-40B4-BE49-F238E27FC236}">
                  <a16:creationId xmlns:a16="http://schemas.microsoft.com/office/drawing/2014/main" id="{0E2D34D4-D455-C4B7-F672-98273CDA41E1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0" name="Rectangle 919">
              <a:extLst>
                <a:ext uri="{FF2B5EF4-FFF2-40B4-BE49-F238E27FC236}">
                  <a16:creationId xmlns:a16="http://schemas.microsoft.com/office/drawing/2014/main" id="{9BEEF346-5013-5C80-22E2-11099D1D214D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21" name="Group 920">
            <a:extLst>
              <a:ext uri="{FF2B5EF4-FFF2-40B4-BE49-F238E27FC236}">
                <a16:creationId xmlns:a16="http://schemas.microsoft.com/office/drawing/2014/main" id="{CD45DDC5-2ECD-F307-69E1-414311BCDE5C}"/>
              </a:ext>
            </a:extLst>
          </p:cNvPr>
          <p:cNvGrpSpPr/>
          <p:nvPr/>
        </p:nvGrpSpPr>
        <p:grpSpPr>
          <a:xfrm>
            <a:off x="7266000" y="1989000"/>
            <a:ext cx="630000" cy="360000"/>
            <a:chOff x="5286000" y="1269000"/>
            <a:chExt cx="630000" cy="360000"/>
          </a:xfrm>
        </p:grpSpPr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EA60CE65-586E-39E8-2CBD-83DB457B4C6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23" name="Rectangle 922">
              <a:extLst>
                <a:ext uri="{FF2B5EF4-FFF2-40B4-BE49-F238E27FC236}">
                  <a16:creationId xmlns:a16="http://schemas.microsoft.com/office/drawing/2014/main" id="{0C0B0D43-2F61-15CD-A97F-29532AE09DA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24" name="Connector: Curved 923">
            <a:extLst>
              <a:ext uri="{FF2B5EF4-FFF2-40B4-BE49-F238E27FC236}">
                <a16:creationId xmlns:a16="http://schemas.microsoft.com/office/drawing/2014/main" id="{C3D11584-0669-645E-D057-4CB880E63F86}"/>
              </a:ext>
            </a:extLst>
          </p:cNvPr>
          <p:cNvCxnSpPr>
            <a:cxnSpLocks/>
            <a:stCxn id="15" idx="2"/>
            <a:endCxn id="903" idx="0"/>
          </p:cNvCxnSpPr>
          <p:nvPr/>
        </p:nvCxnSpPr>
        <p:spPr>
          <a:xfrm rot="5400000">
            <a:off x="6771000" y="-81000"/>
            <a:ext cx="360000" cy="378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Connector: Curved 929">
            <a:extLst>
              <a:ext uri="{FF2B5EF4-FFF2-40B4-BE49-F238E27FC236}">
                <a16:creationId xmlns:a16="http://schemas.microsoft.com/office/drawing/2014/main" id="{46B8B6CA-107A-8ED7-071B-58F7D646E256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8346000" y="149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3" name="Group 932">
            <a:extLst>
              <a:ext uri="{FF2B5EF4-FFF2-40B4-BE49-F238E27FC236}">
                <a16:creationId xmlns:a16="http://schemas.microsoft.com/office/drawing/2014/main" id="{DC20BB31-7A18-CAAC-11FC-448991488B66}"/>
              </a:ext>
            </a:extLst>
          </p:cNvPr>
          <p:cNvGrpSpPr/>
          <p:nvPr/>
        </p:nvGrpSpPr>
        <p:grpSpPr>
          <a:xfrm>
            <a:off x="7896000" y="1989000"/>
            <a:ext cx="630000" cy="360000"/>
            <a:chOff x="5286000" y="1269000"/>
            <a:chExt cx="630000" cy="360000"/>
          </a:xfrm>
        </p:grpSpPr>
        <p:sp>
          <p:nvSpPr>
            <p:cNvPr id="934" name="Rectangle 933">
              <a:extLst>
                <a:ext uri="{FF2B5EF4-FFF2-40B4-BE49-F238E27FC236}">
                  <a16:creationId xmlns:a16="http://schemas.microsoft.com/office/drawing/2014/main" id="{2FA53975-AF46-63EE-1405-A8C6A4F06A9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35" name="Rectangle 934">
              <a:extLst>
                <a:ext uri="{FF2B5EF4-FFF2-40B4-BE49-F238E27FC236}">
                  <a16:creationId xmlns:a16="http://schemas.microsoft.com/office/drawing/2014/main" id="{49733DAD-27E7-842D-B2BF-F246743D270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36" name="Rectangle 935">
            <a:extLst>
              <a:ext uri="{FF2B5EF4-FFF2-40B4-BE49-F238E27FC236}">
                <a16:creationId xmlns:a16="http://schemas.microsoft.com/office/drawing/2014/main" id="{BE9AE9CE-EB0C-6659-63D5-83E662572975}"/>
              </a:ext>
            </a:extLst>
          </p:cNvPr>
          <p:cNvSpPr/>
          <p:nvPr/>
        </p:nvSpPr>
        <p:spPr>
          <a:xfrm>
            <a:off x="1776000" y="270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0A</a:t>
            </a:r>
          </a:p>
        </p:txBody>
      </p:sp>
      <p:sp>
        <p:nvSpPr>
          <p:cNvPr id="937" name="Rectangle 936">
            <a:extLst>
              <a:ext uri="{FF2B5EF4-FFF2-40B4-BE49-F238E27FC236}">
                <a16:creationId xmlns:a16="http://schemas.microsoft.com/office/drawing/2014/main" id="{F42F28BB-FA68-EA56-0676-A0A89ADC71F2}"/>
              </a:ext>
            </a:extLst>
          </p:cNvPr>
          <p:cNvSpPr/>
          <p:nvPr/>
        </p:nvSpPr>
        <p:spPr>
          <a:xfrm>
            <a:off x="5376000" y="306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38" name="Group 937">
            <a:extLst>
              <a:ext uri="{FF2B5EF4-FFF2-40B4-BE49-F238E27FC236}">
                <a16:creationId xmlns:a16="http://schemas.microsoft.com/office/drawing/2014/main" id="{ADE99890-0E4E-AFDF-0C8F-F1E59898BB8D}"/>
              </a:ext>
            </a:extLst>
          </p:cNvPr>
          <p:cNvGrpSpPr/>
          <p:nvPr/>
        </p:nvGrpSpPr>
        <p:grpSpPr>
          <a:xfrm>
            <a:off x="9786000" y="2709000"/>
            <a:ext cx="630000" cy="360000"/>
            <a:chOff x="5286000" y="1269000"/>
            <a:chExt cx="630000" cy="360000"/>
          </a:xfrm>
        </p:grpSpPr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6AD1A32C-37B1-A263-4F10-2494FD64EC0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42" name="Rectangle 941">
              <a:extLst>
                <a:ext uri="{FF2B5EF4-FFF2-40B4-BE49-F238E27FC236}">
                  <a16:creationId xmlns:a16="http://schemas.microsoft.com/office/drawing/2014/main" id="{7731152F-8FFC-7C0D-066A-0A8652726CA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B940FB-4224-E8A1-35DB-636F0FD4EDA0}"/>
              </a:ext>
            </a:extLst>
          </p:cNvPr>
          <p:cNvGrpSpPr/>
          <p:nvPr/>
        </p:nvGrpSpPr>
        <p:grpSpPr>
          <a:xfrm>
            <a:off x="5376000" y="2709000"/>
            <a:ext cx="630000" cy="360000"/>
            <a:chOff x="4656000" y="1269000"/>
            <a:chExt cx="630000" cy="360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72CED29-968A-DFA2-C14C-25862B41097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02FBA0E-4D90-70B1-117F-07E1246E2874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5630DB8-5FFA-6E63-AA24-9D9FD244E14E}"/>
              </a:ext>
            </a:extLst>
          </p:cNvPr>
          <p:cNvGrpSpPr/>
          <p:nvPr/>
        </p:nvGrpSpPr>
        <p:grpSpPr>
          <a:xfrm>
            <a:off x="4746000" y="270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96420B-5D72-0A3A-E581-B50CD0E7D67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9AA895-4AA0-FA9D-72B9-432A7D51C99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9851AAE-1147-A351-75D3-60F8DE39FBC0}"/>
              </a:ext>
            </a:extLst>
          </p:cNvPr>
          <p:cNvGrpSpPr/>
          <p:nvPr/>
        </p:nvGrpSpPr>
        <p:grpSpPr>
          <a:xfrm>
            <a:off x="6006000" y="2709000"/>
            <a:ext cx="630000" cy="360000"/>
            <a:chOff x="4656000" y="1269000"/>
            <a:chExt cx="630000" cy="360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C29E2D6-4A81-BE1F-53EF-A55348C41CD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C7778F2-E1E4-E818-5AFA-B30F1977528F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EF1FD5A-04B3-9C5E-46B9-5A9F0EBCCC12}"/>
              </a:ext>
            </a:extLst>
          </p:cNvPr>
          <p:cNvGrpSpPr/>
          <p:nvPr/>
        </p:nvGrpSpPr>
        <p:grpSpPr>
          <a:xfrm>
            <a:off x="6636000" y="2709000"/>
            <a:ext cx="630000" cy="360000"/>
            <a:chOff x="4656000" y="1269000"/>
            <a:chExt cx="630000" cy="360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3A5F2DC-BDBB-B607-E719-7746EF13D2B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5044933-DE1D-D1C9-4DBF-AD5B71324470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BC72B7F-227C-729D-71E6-2EA43527653F}"/>
              </a:ext>
            </a:extLst>
          </p:cNvPr>
          <p:cNvGrpSpPr/>
          <p:nvPr/>
        </p:nvGrpSpPr>
        <p:grpSpPr>
          <a:xfrm>
            <a:off x="9156000" y="2709000"/>
            <a:ext cx="630000" cy="360000"/>
            <a:chOff x="4656000" y="1269000"/>
            <a:chExt cx="630000" cy="360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F84AE14-B5B1-0F98-9570-575E804E86D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3F38EB7-BB3F-6956-CA39-21B3CAFAB45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5EF90B2-4339-DBC6-1B31-E97011B7E47F}"/>
              </a:ext>
            </a:extLst>
          </p:cNvPr>
          <p:cNvGrpSpPr/>
          <p:nvPr/>
        </p:nvGrpSpPr>
        <p:grpSpPr>
          <a:xfrm>
            <a:off x="7266000" y="2709000"/>
            <a:ext cx="630000" cy="360000"/>
            <a:chOff x="5286000" y="1269000"/>
            <a:chExt cx="630000" cy="360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730C5F6-32D6-9D9D-12D7-67807C50EE7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85EA04E-D3E3-E703-EE18-D9613DDB929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EF516AF-AD56-2B37-524A-E1B3BBBE285B}"/>
              </a:ext>
            </a:extLst>
          </p:cNvPr>
          <p:cNvGrpSpPr/>
          <p:nvPr/>
        </p:nvGrpSpPr>
        <p:grpSpPr>
          <a:xfrm>
            <a:off x="7896000" y="2709000"/>
            <a:ext cx="630000" cy="360000"/>
            <a:chOff x="5286000" y="1269000"/>
            <a:chExt cx="630000" cy="360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8D63A75-6F53-1EA2-4230-01BC8F933E3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87FA7E5-BEFA-3C74-62DB-9438E7C6BD1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8660EEF3-14BA-A50F-7C7B-DF7EA14A5B30}"/>
              </a:ext>
            </a:extLst>
          </p:cNvPr>
          <p:cNvCxnSpPr>
            <a:cxnSpLocks/>
            <a:stCxn id="900" idx="2"/>
            <a:endCxn id="69" idx="0"/>
          </p:cNvCxnSpPr>
          <p:nvPr/>
        </p:nvCxnSpPr>
        <p:spPr>
          <a:xfrm rot="5400000">
            <a:off x="5196000" y="221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9C845557-5B6D-938B-9146-7FD9EDE8703F}"/>
              </a:ext>
            </a:extLst>
          </p:cNvPr>
          <p:cNvCxnSpPr>
            <a:cxnSpLocks/>
            <a:stCxn id="913" idx="2"/>
            <a:endCxn id="66" idx="0"/>
          </p:cNvCxnSpPr>
          <p:nvPr/>
        </p:nvCxnSpPr>
        <p:spPr>
          <a:xfrm rot="5400000">
            <a:off x="7086000" y="954000"/>
            <a:ext cx="360000" cy="315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1A6D8EC-E343-2D1E-77BC-35495A3CAB9A}"/>
              </a:ext>
            </a:extLst>
          </p:cNvPr>
          <p:cNvGrpSpPr/>
          <p:nvPr/>
        </p:nvGrpSpPr>
        <p:grpSpPr>
          <a:xfrm>
            <a:off x="8526000" y="2709000"/>
            <a:ext cx="630000" cy="360000"/>
            <a:chOff x="5286000" y="1269000"/>
            <a:chExt cx="630000" cy="360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EDF440A-94E5-E9AC-8216-B3A0D12230F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B841A52-163C-4C84-0A6D-25D3D24C1EB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89E4B31-E8C4-BBE8-CD57-0A9AE5B4E830}"/>
              </a:ext>
            </a:extLst>
          </p:cNvPr>
          <p:cNvSpPr/>
          <p:nvPr/>
        </p:nvSpPr>
        <p:spPr>
          <a:xfrm>
            <a:off x="1776000" y="342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198E47-DE73-88E0-D378-6BF83BB531E7}"/>
              </a:ext>
            </a:extLst>
          </p:cNvPr>
          <p:cNvSpPr/>
          <p:nvPr/>
        </p:nvSpPr>
        <p:spPr>
          <a:xfrm>
            <a:off x="5376000" y="378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9AF2437-1496-AEBA-2CFC-39B2A51F4E80}"/>
              </a:ext>
            </a:extLst>
          </p:cNvPr>
          <p:cNvGrpSpPr/>
          <p:nvPr/>
        </p:nvGrpSpPr>
        <p:grpSpPr>
          <a:xfrm>
            <a:off x="9786000" y="3429000"/>
            <a:ext cx="630000" cy="360000"/>
            <a:chOff x="5286000" y="1269000"/>
            <a:chExt cx="630000" cy="360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1AFAA24-D787-C4C1-51FA-344B4CD81D8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8C1CEE8-47B0-3936-5B72-8E0782FE562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ED4F2AA-1046-90E8-35EF-D1EFC3EC633D}"/>
              </a:ext>
            </a:extLst>
          </p:cNvPr>
          <p:cNvGrpSpPr/>
          <p:nvPr/>
        </p:nvGrpSpPr>
        <p:grpSpPr>
          <a:xfrm>
            <a:off x="5376000" y="3429000"/>
            <a:ext cx="630000" cy="360000"/>
            <a:chOff x="4656000" y="1269000"/>
            <a:chExt cx="630000" cy="360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2E9DB0F-98C4-9DC7-B9C1-B79A60A66CB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F56763-FFC8-1A15-7067-243381FAA4B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EFD09B5-2EA3-DDB6-7083-1E7879D51C50}"/>
              </a:ext>
            </a:extLst>
          </p:cNvPr>
          <p:cNvGrpSpPr/>
          <p:nvPr/>
        </p:nvGrpSpPr>
        <p:grpSpPr>
          <a:xfrm>
            <a:off x="4746000" y="342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06986DA-7E63-101B-D92F-ABB37524234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53D6AC8-1984-D47E-686C-4BB0B19832A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F83969A-63ED-1D8D-EC11-90ABBED0EF67}"/>
              </a:ext>
            </a:extLst>
          </p:cNvPr>
          <p:cNvGrpSpPr/>
          <p:nvPr/>
        </p:nvGrpSpPr>
        <p:grpSpPr>
          <a:xfrm>
            <a:off x="6636000" y="3429000"/>
            <a:ext cx="630000" cy="360000"/>
            <a:chOff x="4656000" y="1269000"/>
            <a:chExt cx="630000" cy="360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69D0B4D-241D-B230-A5E7-915164B4DA1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8069332-8FCA-C24B-318F-348EC0653C2C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0B8D854-38E0-FD2F-D84B-A5CCF5BEC65C}"/>
              </a:ext>
            </a:extLst>
          </p:cNvPr>
          <p:cNvGrpSpPr/>
          <p:nvPr/>
        </p:nvGrpSpPr>
        <p:grpSpPr>
          <a:xfrm>
            <a:off x="9156000" y="3429000"/>
            <a:ext cx="630000" cy="360000"/>
            <a:chOff x="4656000" y="1269000"/>
            <a:chExt cx="630000" cy="3600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DD8BD80-3AF3-60B2-FAA1-0DAE0BDD8717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5DCB97F-07A1-A8CD-3A12-EAB513B64E1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E371972-D057-FD8F-2FE3-8D0366EAEFF4}"/>
              </a:ext>
            </a:extLst>
          </p:cNvPr>
          <p:cNvGrpSpPr/>
          <p:nvPr/>
        </p:nvGrpSpPr>
        <p:grpSpPr>
          <a:xfrm>
            <a:off x="7266000" y="3429000"/>
            <a:ext cx="630000" cy="360000"/>
            <a:chOff x="5286000" y="1269000"/>
            <a:chExt cx="630000" cy="360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CC244CE-58D2-E780-11BE-36BDFFBB86A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7416E95-D5B2-5D47-DA66-AF56D4ED84E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FEE505E-76E2-2050-EE8E-B95352918F0F}"/>
              </a:ext>
            </a:extLst>
          </p:cNvPr>
          <p:cNvGrpSpPr/>
          <p:nvPr/>
        </p:nvGrpSpPr>
        <p:grpSpPr>
          <a:xfrm>
            <a:off x="7896000" y="3429000"/>
            <a:ext cx="630000" cy="360000"/>
            <a:chOff x="5286000" y="1269000"/>
            <a:chExt cx="630000" cy="3600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A0DFA84-9D64-A1A6-7BBE-6CB5D89779C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C08803B-4274-D6AB-C514-26C2067B990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370A350-1F18-96BC-9E23-DB22D7E718C3}"/>
              </a:ext>
            </a:extLst>
          </p:cNvPr>
          <p:cNvGrpSpPr/>
          <p:nvPr/>
        </p:nvGrpSpPr>
        <p:grpSpPr>
          <a:xfrm>
            <a:off x="8526000" y="3429000"/>
            <a:ext cx="630000" cy="360000"/>
            <a:chOff x="5286000" y="1269000"/>
            <a:chExt cx="630000" cy="3600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C374709-DDEA-CEDE-A4EB-AD70BE22875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961F5-2632-E67B-EDE8-FE530387AC5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73" name="Connector: Curved 972">
            <a:extLst>
              <a:ext uri="{FF2B5EF4-FFF2-40B4-BE49-F238E27FC236}">
                <a16:creationId xmlns:a16="http://schemas.microsoft.com/office/drawing/2014/main" id="{E962EDB2-8588-0254-4011-5305EA99EBAC}"/>
              </a:ext>
            </a:extLst>
          </p:cNvPr>
          <p:cNvCxnSpPr>
            <a:cxnSpLocks/>
            <a:stCxn id="72" idx="2"/>
            <a:endCxn id="108" idx="0"/>
          </p:cNvCxnSpPr>
          <p:nvPr/>
        </p:nvCxnSpPr>
        <p:spPr>
          <a:xfrm rot="5400000">
            <a:off x="5511000" y="2619000"/>
            <a:ext cx="360000" cy="126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FDDF5B5A-6795-2588-86EC-FE9754D68ACC}"/>
              </a:ext>
            </a:extLst>
          </p:cNvPr>
          <p:cNvGrpSpPr/>
          <p:nvPr/>
        </p:nvGrpSpPr>
        <p:grpSpPr>
          <a:xfrm>
            <a:off x="6006000" y="3429000"/>
            <a:ext cx="630000" cy="360000"/>
            <a:chOff x="5286000" y="1269000"/>
            <a:chExt cx="630000" cy="360000"/>
          </a:xfrm>
        </p:grpSpPr>
        <p:sp>
          <p:nvSpPr>
            <p:cNvPr id="978" name="Rectangle 977">
              <a:extLst>
                <a:ext uri="{FF2B5EF4-FFF2-40B4-BE49-F238E27FC236}">
                  <a16:creationId xmlns:a16="http://schemas.microsoft.com/office/drawing/2014/main" id="{B6CC46A1-13B2-35D8-E321-C9319A85AD2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BE250059-A03F-A439-3FFA-9D3E70D1C2A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80" name="Rectangle 979">
            <a:extLst>
              <a:ext uri="{FF2B5EF4-FFF2-40B4-BE49-F238E27FC236}">
                <a16:creationId xmlns:a16="http://schemas.microsoft.com/office/drawing/2014/main" id="{3DE2FF3B-8C0C-CADC-18AE-52EDEC1F7D3D}"/>
              </a:ext>
            </a:extLst>
          </p:cNvPr>
          <p:cNvSpPr/>
          <p:nvPr/>
        </p:nvSpPr>
        <p:spPr>
          <a:xfrm>
            <a:off x="1776000" y="41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0C</a:t>
            </a:r>
          </a:p>
        </p:txBody>
      </p:sp>
      <p:sp>
        <p:nvSpPr>
          <p:cNvPr id="981" name="Rectangle 980">
            <a:extLst>
              <a:ext uri="{FF2B5EF4-FFF2-40B4-BE49-F238E27FC236}">
                <a16:creationId xmlns:a16="http://schemas.microsoft.com/office/drawing/2014/main" id="{C2F28225-1CE3-5F82-D748-6023240F475E}"/>
              </a:ext>
            </a:extLst>
          </p:cNvPr>
          <p:cNvSpPr/>
          <p:nvPr/>
        </p:nvSpPr>
        <p:spPr>
          <a:xfrm>
            <a:off x="5376000" y="45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A70E7B81-B8AC-A0BA-082A-482AE1C418F1}"/>
              </a:ext>
            </a:extLst>
          </p:cNvPr>
          <p:cNvGrpSpPr/>
          <p:nvPr/>
        </p:nvGrpSpPr>
        <p:grpSpPr>
          <a:xfrm>
            <a:off x="9786000" y="4149000"/>
            <a:ext cx="630000" cy="360000"/>
            <a:chOff x="5286000" y="1269000"/>
            <a:chExt cx="630000" cy="360000"/>
          </a:xfrm>
        </p:grpSpPr>
        <p:sp>
          <p:nvSpPr>
            <p:cNvPr id="983" name="Rectangle 982">
              <a:extLst>
                <a:ext uri="{FF2B5EF4-FFF2-40B4-BE49-F238E27FC236}">
                  <a16:creationId xmlns:a16="http://schemas.microsoft.com/office/drawing/2014/main" id="{E07C228E-04B8-D037-0392-481F2A1B67D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84" name="Rectangle 983">
              <a:extLst>
                <a:ext uri="{FF2B5EF4-FFF2-40B4-BE49-F238E27FC236}">
                  <a16:creationId xmlns:a16="http://schemas.microsoft.com/office/drawing/2014/main" id="{08797FF0-7CBB-DCEB-23F0-DACDF5B0BE7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DEDDAC69-0696-833B-E251-7190A0ED2B41}"/>
              </a:ext>
            </a:extLst>
          </p:cNvPr>
          <p:cNvGrpSpPr/>
          <p:nvPr/>
        </p:nvGrpSpPr>
        <p:grpSpPr>
          <a:xfrm>
            <a:off x="5376000" y="4149000"/>
            <a:ext cx="630000" cy="360000"/>
            <a:chOff x="4656000" y="1269000"/>
            <a:chExt cx="630000" cy="360000"/>
          </a:xfrm>
        </p:grpSpPr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E6A2FA99-B8A3-59E9-34B8-0FBE74B9C2D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88" name="Rectangle 987">
              <a:extLst>
                <a:ext uri="{FF2B5EF4-FFF2-40B4-BE49-F238E27FC236}">
                  <a16:creationId xmlns:a16="http://schemas.microsoft.com/office/drawing/2014/main" id="{66824188-403D-0514-A9C6-1AD075BAD200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2" name="Group 991">
            <a:extLst>
              <a:ext uri="{FF2B5EF4-FFF2-40B4-BE49-F238E27FC236}">
                <a16:creationId xmlns:a16="http://schemas.microsoft.com/office/drawing/2014/main" id="{A7684C04-A016-D2EC-E9B1-C4B7784A6374}"/>
              </a:ext>
            </a:extLst>
          </p:cNvPr>
          <p:cNvGrpSpPr/>
          <p:nvPr/>
        </p:nvGrpSpPr>
        <p:grpSpPr>
          <a:xfrm>
            <a:off x="6636000" y="4149000"/>
            <a:ext cx="630000" cy="360000"/>
            <a:chOff x="4656000" y="1269000"/>
            <a:chExt cx="630000" cy="360000"/>
          </a:xfrm>
        </p:grpSpPr>
        <p:sp>
          <p:nvSpPr>
            <p:cNvPr id="993" name="Rectangle 992">
              <a:extLst>
                <a:ext uri="{FF2B5EF4-FFF2-40B4-BE49-F238E27FC236}">
                  <a16:creationId xmlns:a16="http://schemas.microsoft.com/office/drawing/2014/main" id="{DA6EB50B-AF3D-E46E-3E0F-DFDB4CE80FC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94" name="Rectangle 993">
              <a:extLst>
                <a:ext uri="{FF2B5EF4-FFF2-40B4-BE49-F238E27FC236}">
                  <a16:creationId xmlns:a16="http://schemas.microsoft.com/office/drawing/2014/main" id="{6AE1D412-AC73-73F0-CD1B-4064E5E7A11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5" name="Group 994">
            <a:extLst>
              <a:ext uri="{FF2B5EF4-FFF2-40B4-BE49-F238E27FC236}">
                <a16:creationId xmlns:a16="http://schemas.microsoft.com/office/drawing/2014/main" id="{6237AC1A-83EA-0657-2B4A-C23E508355E7}"/>
              </a:ext>
            </a:extLst>
          </p:cNvPr>
          <p:cNvGrpSpPr/>
          <p:nvPr/>
        </p:nvGrpSpPr>
        <p:grpSpPr>
          <a:xfrm>
            <a:off x="9156000" y="4149000"/>
            <a:ext cx="630000" cy="360000"/>
            <a:chOff x="4656000" y="1269000"/>
            <a:chExt cx="630000" cy="360000"/>
          </a:xfrm>
        </p:grpSpPr>
        <p:sp>
          <p:nvSpPr>
            <p:cNvPr id="996" name="Rectangle 995">
              <a:extLst>
                <a:ext uri="{FF2B5EF4-FFF2-40B4-BE49-F238E27FC236}">
                  <a16:creationId xmlns:a16="http://schemas.microsoft.com/office/drawing/2014/main" id="{609D247B-018A-140C-7AAD-5CE0B6B4D861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32404D61-5908-5CA4-1AD8-520F9AB516E6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8" name="Group 997">
            <a:extLst>
              <a:ext uri="{FF2B5EF4-FFF2-40B4-BE49-F238E27FC236}">
                <a16:creationId xmlns:a16="http://schemas.microsoft.com/office/drawing/2014/main" id="{6C0B2AF5-60CB-4E8E-86EE-08E4B307D6C0}"/>
              </a:ext>
            </a:extLst>
          </p:cNvPr>
          <p:cNvGrpSpPr/>
          <p:nvPr/>
        </p:nvGrpSpPr>
        <p:grpSpPr>
          <a:xfrm>
            <a:off x="7266000" y="4149000"/>
            <a:ext cx="630000" cy="360000"/>
            <a:chOff x="5286000" y="1269000"/>
            <a:chExt cx="630000" cy="360000"/>
          </a:xfrm>
        </p:grpSpPr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E0B3D8C7-2C89-E360-C42F-7017BF832C2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0" name="Rectangle 999">
              <a:extLst>
                <a:ext uri="{FF2B5EF4-FFF2-40B4-BE49-F238E27FC236}">
                  <a16:creationId xmlns:a16="http://schemas.microsoft.com/office/drawing/2014/main" id="{20AF43E8-3A90-8CC6-DFF0-3D95C113BE0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D3E274B9-9FB3-C4A3-0FBA-DB04FF8FE82E}"/>
              </a:ext>
            </a:extLst>
          </p:cNvPr>
          <p:cNvGrpSpPr/>
          <p:nvPr/>
        </p:nvGrpSpPr>
        <p:grpSpPr>
          <a:xfrm>
            <a:off x="7896000" y="4149000"/>
            <a:ext cx="630000" cy="360000"/>
            <a:chOff x="5286000" y="1269000"/>
            <a:chExt cx="630000" cy="360000"/>
          </a:xfrm>
        </p:grpSpPr>
        <p:sp>
          <p:nvSpPr>
            <p:cNvPr id="1002" name="Rectangle 1001">
              <a:extLst>
                <a:ext uri="{FF2B5EF4-FFF2-40B4-BE49-F238E27FC236}">
                  <a16:creationId xmlns:a16="http://schemas.microsoft.com/office/drawing/2014/main" id="{4927A6F5-4302-5550-B187-C37F8C6BF7D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8F2AC20B-7C1F-D99E-40AE-F79BFE8C45A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04" name="Group 1003">
            <a:extLst>
              <a:ext uri="{FF2B5EF4-FFF2-40B4-BE49-F238E27FC236}">
                <a16:creationId xmlns:a16="http://schemas.microsoft.com/office/drawing/2014/main" id="{8F03D831-3AC6-F5B0-0F36-B6F94C24BCCC}"/>
              </a:ext>
            </a:extLst>
          </p:cNvPr>
          <p:cNvGrpSpPr/>
          <p:nvPr/>
        </p:nvGrpSpPr>
        <p:grpSpPr>
          <a:xfrm>
            <a:off x="8526000" y="4149000"/>
            <a:ext cx="630000" cy="360000"/>
            <a:chOff x="5286000" y="1269000"/>
            <a:chExt cx="630000" cy="360000"/>
          </a:xfrm>
        </p:grpSpPr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16B52A61-F181-F9E0-ED99-1F458F45FA1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847C917A-56FA-407B-E124-5583D944A29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10" name="Group 1009">
            <a:extLst>
              <a:ext uri="{FF2B5EF4-FFF2-40B4-BE49-F238E27FC236}">
                <a16:creationId xmlns:a16="http://schemas.microsoft.com/office/drawing/2014/main" id="{E6FD8A10-8286-C004-E265-A4F973E4B062}"/>
              </a:ext>
            </a:extLst>
          </p:cNvPr>
          <p:cNvGrpSpPr/>
          <p:nvPr/>
        </p:nvGrpSpPr>
        <p:grpSpPr>
          <a:xfrm>
            <a:off x="6006000" y="4149000"/>
            <a:ext cx="630000" cy="360000"/>
            <a:chOff x="4656000" y="1269000"/>
            <a:chExt cx="630000" cy="360000"/>
          </a:xfrm>
        </p:grpSpPr>
        <p:sp>
          <p:nvSpPr>
            <p:cNvPr id="1011" name="Rectangle 1010">
              <a:extLst>
                <a:ext uri="{FF2B5EF4-FFF2-40B4-BE49-F238E27FC236}">
                  <a16:creationId xmlns:a16="http://schemas.microsoft.com/office/drawing/2014/main" id="{D3F4326C-4621-C4BF-EE00-399CC841412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12" name="Rectangle 1011">
              <a:extLst>
                <a:ext uri="{FF2B5EF4-FFF2-40B4-BE49-F238E27FC236}">
                  <a16:creationId xmlns:a16="http://schemas.microsoft.com/office/drawing/2014/main" id="{36604953-1DAA-4D07-C40A-2E868487D9C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13" name="Rectangle 1012">
            <a:extLst>
              <a:ext uri="{FF2B5EF4-FFF2-40B4-BE49-F238E27FC236}">
                <a16:creationId xmlns:a16="http://schemas.microsoft.com/office/drawing/2014/main" id="{3C9C9F21-644A-0B58-C3B7-7862FAED14D4}"/>
              </a:ext>
            </a:extLst>
          </p:cNvPr>
          <p:cNvSpPr/>
          <p:nvPr/>
        </p:nvSpPr>
        <p:spPr>
          <a:xfrm>
            <a:off x="1776000" y="48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0D</a:t>
            </a:r>
          </a:p>
        </p:txBody>
      </p:sp>
      <p:sp>
        <p:nvSpPr>
          <p:cNvPr id="1014" name="Rectangle 1013">
            <a:extLst>
              <a:ext uri="{FF2B5EF4-FFF2-40B4-BE49-F238E27FC236}">
                <a16:creationId xmlns:a16="http://schemas.microsoft.com/office/drawing/2014/main" id="{D3DD73EF-501E-B87A-0CCD-4E6E8A9C8A3A}"/>
              </a:ext>
            </a:extLst>
          </p:cNvPr>
          <p:cNvSpPr/>
          <p:nvPr/>
        </p:nvSpPr>
        <p:spPr>
          <a:xfrm>
            <a:off x="5376000" y="52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9DE22BC5-172F-3A92-9140-A9FFBE39DFCF}"/>
              </a:ext>
            </a:extLst>
          </p:cNvPr>
          <p:cNvGrpSpPr/>
          <p:nvPr/>
        </p:nvGrpSpPr>
        <p:grpSpPr>
          <a:xfrm>
            <a:off x="9786000" y="4869000"/>
            <a:ext cx="630000" cy="360000"/>
            <a:chOff x="5286000" y="1269000"/>
            <a:chExt cx="630000" cy="360000"/>
          </a:xfrm>
        </p:grpSpPr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8359A343-EB84-7F37-AF7F-C6DAF38EB37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17" name="Rectangle 1016">
              <a:extLst>
                <a:ext uri="{FF2B5EF4-FFF2-40B4-BE49-F238E27FC236}">
                  <a16:creationId xmlns:a16="http://schemas.microsoft.com/office/drawing/2014/main" id="{D6188ABF-EFB9-1190-F8F2-7B0E4855534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C76BD8A1-18C4-99A3-2B5D-4BBBBE32ACEF}"/>
              </a:ext>
            </a:extLst>
          </p:cNvPr>
          <p:cNvGrpSpPr/>
          <p:nvPr/>
        </p:nvGrpSpPr>
        <p:grpSpPr>
          <a:xfrm>
            <a:off x="5376000" y="4869000"/>
            <a:ext cx="630000" cy="360000"/>
            <a:chOff x="4656000" y="1269000"/>
            <a:chExt cx="630000" cy="360000"/>
          </a:xfrm>
        </p:grpSpPr>
        <p:sp>
          <p:nvSpPr>
            <p:cNvPr id="1020" name="Rectangle 1019">
              <a:extLst>
                <a:ext uri="{FF2B5EF4-FFF2-40B4-BE49-F238E27FC236}">
                  <a16:creationId xmlns:a16="http://schemas.microsoft.com/office/drawing/2014/main" id="{7108A08F-4B6D-C6F6-7AB1-5B2366AE028E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1B62D7CD-E513-2F7C-7A1D-4BF7047D26B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1F9F817C-A697-298B-2869-54FE925C6CF8}"/>
              </a:ext>
            </a:extLst>
          </p:cNvPr>
          <p:cNvGrpSpPr/>
          <p:nvPr/>
        </p:nvGrpSpPr>
        <p:grpSpPr>
          <a:xfrm>
            <a:off x="6636000" y="4869000"/>
            <a:ext cx="630000" cy="360000"/>
            <a:chOff x="4656000" y="1269000"/>
            <a:chExt cx="630000" cy="360000"/>
          </a:xfrm>
        </p:grpSpPr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D37CCB51-0061-54F0-76D8-761E4076521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C318C473-82ED-D526-213F-09F9597369A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EBD58EF-2426-9726-D100-F96838964D82}"/>
              </a:ext>
            </a:extLst>
          </p:cNvPr>
          <p:cNvGrpSpPr/>
          <p:nvPr/>
        </p:nvGrpSpPr>
        <p:grpSpPr>
          <a:xfrm>
            <a:off x="9156000" y="4869000"/>
            <a:ext cx="630000" cy="360000"/>
            <a:chOff x="4656000" y="1269000"/>
            <a:chExt cx="630000" cy="360000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D4B0C94C-8FCC-A2CF-60CD-8693E1D0D0A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CC54081B-62D5-2783-46D8-BF589447F62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7819C40-8CFD-3C12-6363-6E1AE0BC2CC0}"/>
              </a:ext>
            </a:extLst>
          </p:cNvPr>
          <p:cNvGrpSpPr/>
          <p:nvPr/>
        </p:nvGrpSpPr>
        <p:grpSpPr>
          <a:xfrm>
            <a:off x="7896000" y="4869000"/>
            <a:ext cx="630000" cy="360000"/>
            <a:chOff x="5286000" y="1269000"/>
            <a:chExt cx="630000" cy="360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D6839A3F-66FD-E8BE-C5A8-1EDA5F3F069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9EEAF9F0-A5C4-7ADA-11C8-C5D161FA61C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F7392859-F4A3-8056-C483-2158D1A725F4}"/>
              </a:ext>
            </a:extLst>
          </p:cNvPr>
          <p:cNvGrpSpPr/>
          <p:nvPr/>
        </p:nvGrpSpPr>
        <p:grpSpPr>
          <a:xfrm>
            <a:off x="8526000" y="4869000"/>
            <a:ext cx="630000" cy="360000"/>
            <a:chOff x="5286000" y="1269000"/>
            <a:chExt cx="630000" cy="360000"/>
          </a:xfrm>
        </p:grpSpPr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6F0FC5D3-A497-7FF9-F90F-67C813BB53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C84B1898-3686-D11F-2153-FBC7F83BA71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F29AEFAA-FAE8-D05C-C368-B08757B27EF5}"/>
              </a:ext>
            </a:extLst>
          </p:cNvPr>
          <p:cNvGrpSpPr/>
          <p:nvPr/>
        </p:nvGrpSpPr>
        <p:grpSpPr>
          <a:xfrm>
            <a:off x="6006000" y="4869000"/>
            <a:ext cx="630000" cy="360000"/>
            <a:chOff x="4656000" y="1269000"/>
            <a:chExt cx="630000" cy="360000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830DB1F6-3E56-F472-2A9E-38E1D7B0663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3ECA9CEA-91BE-E516-0999-E300BD0A428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A5A5402-C308-2D46-6735-3E42D281839C}"/>
              </a:ext>
            </a:extLst>
          </p:cNvPr>
          <p:cNvGrpSpPr/>
          <p:nvPr/>
        </p:nvGrpSpPr>
        <p:grpSpPr>
          <a:xfrm>
            <a:off x="7266000" y="4869000"/>
            <a:ext cx="630000" cy="360000"/>
            <a:chOff x="4656000" y="1269000"/>
            <a:chExt cx="630000" cy="360000"/>
          </a:xfrm>
        </p:grpSpPr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065A5717-CE20-2B2E-1CF0-DF337E112C2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26A720ED-E456-9825-64CB-105E3FFDBB1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043" name="Connector: Curved 1042">
            <a:extLst>
              <a:ext uri="{FF2B5EF4-FFF2-40B4-BE49-F238E27FC236}">
                <a16:creationId xmlns:a16="http://schemas.microsoft.com/office/drawing/2014/main" id="{22F3C20F-D152-71BD-F024-D3E70840D37E}"/>
              </a:ext>
            </a:extLst>
          </p:cNvPr>
          <p:cNvCxnSpPr>
            <a:cxnSpLocks/>
            <a:stCxn id="1038" idx="2"/>
            <a:endCxn id="1041" idx="2"/>
          </p:cNvCxnSpPr>
          <p:nvPr/>
        </p:nvCxnSpPr>
        <p:spPr>
          <a:xfrm rot="16200000" flipH="1">
            <a:off x="6951000" y="4599000"/>
            <a:ext cx="12700" cy="126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1454F2F-06F3-DD5F-42FC-29719A1035F1}"/>
              </a:ext>
            </a:extLst>
          </p:cNvPr>
          <p:cNvSpPr/>
          <p:nvPr/>
        </p:nvSpPr>
        <p:spPr>
          <a:xfrm>
            <a:off x="1776000" y="55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0E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5424CCA-C00A-2253-AF9C-CB7A2FB634FD}"/>
              </a:ext>
            </a:extLst>
          </p:cNvPr>
          <p:cNvSpPr/>
          <p:nvPr/>
        </p:nvSpPr>
        <p:spPr>
          <a:xfrm>
            <a:off x="5376000" y="59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4E8710A-58C9-AA1B-B725-A1C37F9FC712}"/>
              </a:ext>
            </a:extLst>
          </p:cNvPr>
          <p:cNvGrpSpPr/>
          <p:nvPr/>
        </p:nvGrpSpPr>
        <p:grpSpPr>
          <a:xfrm>
            <a:off x="9786000" y="5589000"/>
            <a:ext cx="630000" cy="360000"/>
            <a:chOff x="5286000" y="1269000"/>
            <a:chExt cx="630000" cy="360000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3C6D9154-DC93-7B94-6BEA-5E1F6EA313B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2456F97B-C3B0-07C6-FB57-256183099DA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055D1DDA-8526-2617-4C24-A04D1E2E607A}"/>
              </a:ext>
            </a:extLst>
          </p:cNvPr>
          <p:cNvGrpSpPr/>
          <p:nvPr/>
        </p:nvGrpSpPr>
        <p:grpSpPr>
          <a:xfrm>
            <a:off x="5376000" y="5589000"/>
            <a:ext cx="630000" cy="360000"/>
            <a:chOff x="4656000" y="1269000"/>
            <a:chExt cx="630000" cy="360000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8688CF1D-E1D8-A19E-BF8D-CD6E1C80A97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794F909E-EB1F-39FA-1B8E-BEAD8BF3EF2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8F8766A7-95D0-2777-E543-CEBF8EEA06DC}"/>
              </a:ext>
            </a:extLst>
          </p:cNvPr>
          <p:cNvGrpSpPr/>
          <p:nvPr/>
        </p:nvGrpSpPr>
        <p:grpSpPr>
          <a:xfrm>
            <a:off x="6636000" y="5589000"/>
            <a:ext cx="630000" cy="360000"/>
            <a:chOff x="4656000" y="1269000"/>
            <a:chExt cx="630000" cy="360000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E4D67C9-48BE-BA8A-48CB-92B1E825EC67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4C1B54B2-4646-202B-55EB-4A9DD43F66AB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6989B25-0D1D-D845-A4DC-428E9016CB91}"/>
              </a:ext>
            </a:extLst>
          </p:cNvPr>
          <p:cNvGrpSpPr/>
          <p:nvPr/>
        </p:nvGrpSpPr>
        <p:grpSpPr>
          <a:xfrm>
            <a:off x="7896000" y="5589000"/>
            <a:ext cx="630000" cy="360000"/>
            <a:chOff x="5286000" y="1269000"/>
            <a:chExt cx="630000" cy="360000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18DA3538-339B-46FE-20CF-B7C9D7926C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AC263B1D-7B3A-3955-0B1F-0DDE9526D4C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3C9E5D0-D79F-FD76-01E4-B572284EDDCB}"/>
              </a:ext>
            </a:extLst>
          </p:cNvPr>
          <p:cNvGrpSpPr/>
          <p:nvPr/>
        </p:nvGrpSpPr>
        <p:grpSpPr>
          <a:xfrm>
            <a:off x="8526000" y="5589000"/>
            <a:ext cx="630000" cy="360000"/>
            <a:chOff x="5286000" y="1269000"/>
            <a:chExt cx="630000" cy="360000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6E5A8F3D-69B7-CC27-23C3-7B7CFF33ACF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D5A94AB3-5F98-EC96-D38D-43D41B9EB66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A48EA0D5-B8FD-84FB-ED1D-733F8AC87B75}"/>
              </a:ext>
            </a:extLst>
          </p:cNvPr>
          <p:cNvGrpSpPr/>
          <p:nvPr/>
        </p:nvGrpSpPr>
        <p:grpSpPr>
          <a:xfrm>
            <a:off x="6006000" y="5589000"/>
            <a:ext cx="630000" cy="360000"/>
            <a:chOff x="4656000" y="1269000"/>
            <a:chExt cx="630000" cy="360000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14113012-FD7E-1CC7-D35B-2FFA8D111FB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07AE2B87-6D06-690A-66A8-67DC7A4BD1A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E467E27-D8A6-174B-F4FF-A2FC93C0F458}"/>
              </a:ext>
            </a:extLst>
          </p:cNvPr>
          <p:cNvGrpSpPr/>
          <p:nvPr/>
        </p:nvGrpSpPr>
        <p:grpSpPr>
          <a:xfrm>
            <a:off x="7266000" y="5589000"/>
            <a:ext cx="630000" cy="360000"/>
            <a:chOff x="4656000" y="1269000"/>
            <a:chExt cx="630000" cy="360000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A035084B-85A1-2247-68AE-617980602E1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79841CB2-5948-3B78-3483-6596F12FFD4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EECFA80B-DC08-6F05-53F6-B709F48527CC}"/>
              </a:ext>
            </a:extLst>
          </p:cNvPr>
          <p:cNvGrpSpPr/>
          <p:nvPr/>
        </p:nvGrpSpPr>
        <p:grpSpPr>
          <a:xfrm>
            <a:off x="4746000" y="558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835DA5A4-36E2-E971-430A-812402B6983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1CDE3F1B-6241-E34D-2393-754BC66F54B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077" name="Connector: Curved 1076">
            <a:extLst>
              <a:ext uri="{FF2B5EF4-FFF2-40B4-BE49-F238E27FC236}">
                <a16:creationId xmlns:a16="http://schemas.microsoft.com/office/drawing/2014/main" id="{1BA52AAC-69E4-3FA2-5D9E-695CD48E25B3}"/>
              </a:ext>
            </a:extLst>
          </p:cNvPr>
          <p:cNvCxnSpPr>
            <a:cxnSpLocks/>
            <a:stCxn id="1023" idx="2"/>
            <a:endCxn id="1075" idx="0"/>
          </p:cNvCxnSpPr>
          <p:nvPr/>
        </p:nvCxnSpPr>
        <p:spPr>
          <a:xfrm rot="5400000">
            <a:off x="5826000" y="4464000"/>
            <a:ext cx="360000" cy="189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4E5017AE-3ABA-4022-892B-845E971E776A}"/>
              </a:ext>
            </a:extLst>
          </p:cNvPr>
          <p:cNvGrpSpPr/>
          <p:nvPr/>
        </p:nvGrpSpPr>
        <p:grpSpPr>
          <a:xfrm>
            <a:off x="9156000" y="5589000"/>
            <a:ext cx="630000" cy="360000"/>
            <a:chOff x="5286000" y="1269000"/>
            <a:chExt cx="630000" cy="360000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44495416-69FF-5BD4-6EA6-B31DEAE3E42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FAE7481-2964-ABA1-B200-8EDA4676273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083" name="Connector: Curved 1082">
            <a:extLst>
              <a:ext uri="{FF2B5EF4-FFF2-40B4-BE49-F238E27FC236}">
                <a16:creationId xmlns:a16="http://schemas.microsoft.com/office/drawing/2014/main" id="{EAFE1223-8636-4DD7-551F-B298CDBC7EBE}"/>
              </a:ext>
            </a:extLst>
          </p:cNvPr>
          <p:cNvCxnSpPr>
            <a:cxnSpLocks/>
            <a:stCxn id="1026" idx="2"/>
            <a:endCxn id="1059" idx="0"/>
          </p:cNvCxnSpPr>
          <p:nvPr/>
        </p:nvCxnSpPr>
        <p:spPr>
          <a:xfrm rot="5400000">
            <a:off x="8031000" y="4149000"/>
            <a:ext cx="360000" cy="252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ECC09CB4-6F53-9F35-DDB6-7ED2CA371940}"/>
              </a:ext>
            </a:extLst>
          </p:cNvPr>
          <p:cNvGrpSpPr/>
          <p:nvPr/>
        </p:nvGrpSpPr>
        <p:grpSpPr>
          <a:xfrm>
            <a:off x="4746000" y="4149000"/>
            <a:ext cx="630000" cy="360000"/>
            <a:chOff x="5286000" y="1269000"/>
            <a:chExt cx="630000" cy="360000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B835D28C-AAB7-DA71-BEE8-EB289E697AA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067385E5-72E3-2776-F19C-FDD14E28884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D4361668-2C04-5117-F990-36B2CBC6EC98}"/>
              </a:ext>
            </a:extLst>
          </p:cNvPr>
          <p:cNvGrpSpPr/>
          <p:nvPr/>
        </p:nvGrpSpPr>
        <p:grpSpPr>
          <a:xfrm>
            <a:off x="4746000" y="4869000"/>
            <a:ext cx="630000" cy="360000"/>
            <a:chOff x="5286000" y="1269000"/>
            <a:chExt cx="630000" cy="360000"/>
          </a:xfrm>
        </p:grpSpPr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4DA0EECA-B416-21F0-6785-2F25187853F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AD0D25AB-4C31-EF9A-70B2-4125100C4BA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05153BDB-096D-B43B-26AF-7C35E9247ABC}"/>
              </a:ext>
            </a:extLst>
          </p:cNvPr>
          <p:cNvGrpSpPr/>
          <p:nvPr/>
        </p:nvGrpSpPr>
        <p:grpSpPr>
          <a:xfrm>
            <a:off x="4746000" y="549000"/>
            <a:ext cx="630000" cy="360000"/>
            <a:chOff x="5286000" y="1269000"/>
            <a:chExt cx="630000" cy="360000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5A00C719-A68E-CD06-BACB-17BB0123DF7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DAB1AD1E-A17A-50EA-E29D-0D296A66D75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E42186CD-2A52-020D-8ACB-2C1FABBAC7AF}"/>
              </a:ext>
            </a:extLst>
          </p:cNvPr>
          <p:cNvSpPr/>
          <p:nvPr/>
        </p:nvSpPr>
        <p:spPr>
          <a:xfrm>
            <a:off x="474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Del</a:t>
            </a: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DB50EA62-A751-60AD-6EA3-FCCA2C269C08}"/>
              </a:ext>
            </a:extLst>
          </p:cNvPr>
          <p:cNvSpPr/>
          <p:nvPr/>
        </p:nvSpPr>
        <p:spPr>
          <a:xfrm>
            <a:off x="2496000" y="189000"/>
            <a:ext cx="225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Events</a:t>
            </a:r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CEA1D720-A7B9-5D76-0A32-195C85741154}"/>
              </a:ext>
            </a:extLst>
          </p:cNvPr>
          <p:cNvSpPr/>
          <p:nvPr/>
        </p:nvSpPr>
        <p:spPr>
          <a:xfrm>
            <a:off x="1776000" y="189000"/>
            <a:ext cx="72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5874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Rectangle 1171">
            <a:extLst>
              <a:ext uri="{FF2B5EF4-FFF2-40B4-BE49-F238E27FC236}">
                <a16:creationId xmlns:a16="http://schemas.microsoft.com/office/drawing/2014/main" id="{61E754CD-C0EA-A12F-DBBE-B7C06EE46A89}"/>
              </a:ext>
            </a:extLst>
          </p:cNvPr>
          <p:cNvSpPr/>
          <p:nvPr/>
        </p:nvSpPr>
        <p:spPr>
          <a:xfrm>
            <a:off x="4746000" y="9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3" name="Rectangle 1172">
            <a:extLst>
              <a:ext uri="{FF2B5EF4-FFF2-40B4-BE49-F238E27FC236}">
                <a16:creationId xmlns:a16="http://schemas.microsoft.com/office/drawing/2014/main" id="{ADCC1969-EBD4-B856-935E-ED2082B58841}"/>
              </a:ext>
            </a:extLst>
          </p:cNvPr>
          <p:cNvSpPr/>
          <p:nvPr/>
        </p:nvSpPr>
        <p:spPr>
          <a:xfrm>
            <a:off x="4746000" y="16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4" name="Rectangle 1173">
            <a:extLst>
              <a:ext uri="{FF2B5EF4-FFF2-40B4-BE49-F238E27FC236}">
                <a16:creationId xmlns:a16="http://schemas.microsoft.com/office/drawing/2014/main" id="{B5CDBCB0-B48B-6B31-3F9E-3DC4F61B640D}"/>
              </a:ext>
            </a:extLst>
          </p:cNvPr>
          <p:cNvSpPr/>
          <p:nvPr/>
        </p:nvSpPr>
        <p:spPr>
          <a:xfrm>
            <a:off x="4746000" y="23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2F00BD23-FEEC-EC5A-32E5-2C09AAAD572D}"/>
              </a:ext>
            </a:extLst>
          </p:cNvPr>
          <p:cNvSpPr/>
          <p:nvPr/>
        </p:nvSpPr>
        <p:spPr>
          <a:xfrm>
            <a:off x="4746000" y="306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71A2F737-3F49-3787-B815-F2C160DAF92D}"/>
              </a:ext>
            </a:extLst>
          </p:cNvPr>
          <p:cNvSpPr/>
          <p:nvPr/>
        </p:nvSpPr>
        <p:spPr>
          <a:xfrm>
            <a:off x="4746000" y="378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E2ABD0-3FD9-366E-7309-71A8B42AAD7D}"/>
              </a:ext>
            </a:extLst>
          </p:cNvPr>
          <p:cNvSpPr/>
          <p:nvPr/>
        </p:nvSpPr>
        <p:spPr>
          <a:xfrm>
            <a:off x="537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2E8B3D-1F01-8D1B-0E32-DFB54D0B16D4}"/>
              </a:ext>
            </a:extLst>
          </p:cNvPr>
          <p:cNvSpPr/>
          <p:nvPr/>
        </p:nvSpPr>
        <p:spPr>
          <a:xfrm>
            <a:off x="600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90319A-C006-F4AE-5895-C51FA321CA4E}"/>
              </a:ext>
            </a:extLst>
          </p:cNvPr>
          <p:cNvSpPr/>
          <p:nvPr/>
        </p:nvSpPr>
        <p:spPr>
          <a:xfrm>
            <a:off x="663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8B6636-B391-06D6-85F2-81453D8D5F65}"/>
              </a:ext>
            </a:extLst>
          </p:cNvPr>
          <p:cNvSpPr/>
          <p:nvPr/>
        </p:nvSpPr>
        <p:spPr>
          <a:xfrm>
            <a:off x="726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87F3D8-6722-C26A-F5C6-D21850BC2CCE}"/>
              </a:ext>
            </a:extLst>
          </p:cNvPr>
          <p:cNvSpPr/>
          <p:nvPr/>
        </p:nvSpPr>
        <p:spPr>
          <a:xfrm>
            <a:off x="789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49561-77FD-8077-731C-B25606E10839}"/>
              </a:ext>
            </a:extLst>
          </p:cNvPr>
          <p:cNvSpPr/>
          <p:nvPr/>
        </p:nvSpPr>
        <p:spPr>
          <a:xfrm>
            <a:off x="852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33B53E-433D-2B8F-F9D2-BF1864A6DD84}"/>
              </a:ext>
            </a:extLst>
          </p:cNvPr>
          <p:cNvSpPr/>
          <p:nvPr/>
        </p:nvSpPr>
        <p:spPr>
          <a:xfrm>
            <a:off x="915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B6C8CE-9A3A-CF2A-44B5-3512F128522D}"/>
              </a:ext>
            </a:extLst>
          </p:cNvPr>
          <p:cNvSpPr/>
          <p:nvPr/>
        </p:nvSpPr>
        <p:spPr>
          <a:xfrm>
            <a:off x="978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7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1454F2F-06F3-DD5F-42FC-29719A1035F1}"/>
              </a:ext>
            </a:extLst>
          </p:cNvPr>
          <p:cNvSpPr/>
          <p:nvPr/>
        </p:nvSpPr>
        <p:spPr>
          <a:xfrm>
            <a:off x="1776000" y="5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0E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5424CCA-C00A-2253-AF9C-CB7A2FB634FD}"/>
              </a:ext>
            </a:extLst>
          </p:cNvPr>
          <p:cNvSpPr/>
          <p:nvPr/>
        </p:nvSpPr>
        <p:spPr>
          <a:xfrm>
            <a:off x="5376000" y="9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4E8710A-58C9-AA1B-B725-A1C37F9FC712}"/>
              </a:ext>
            </a:extLst>
          </p:cNvPr>
          <p:cNvGrpSpPr/>
          <p:nvPr/>
        </p:nvGrpSpPr>
        <p:grpSpPr>
          <a:xfrm>
            <a:off x="9786000" y="549000"/>
            <a:ext cx="630000" cy="360000"/>
            <a:chOff x="5286000" y="1269000"/>
            <a:chExt cx="630000" cy="360000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3C6D9154-DC93-7B94-6BEA-5E1F6EA313B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2456F97B-C3B0-07C6-FB57-256183099DA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0A2CE4D-842D-0C43-994B-D7DCD4A3DC8B}"/>
              </a:ext>
            </a:extLst>
          </p:cNvPr>
          <p:cNvSpPr/>
          <p:nvPr/>
        </p:nvSpPr>
        <p:spPr>
          <a:xfrm>
            <a:off x="2496000" y="5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nl-BE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055D1DDA-8526-2617-4C24-A04D1E2E607A}"/>
              </a:ext>
            </a:extLst>
          </p:cNvPr>
          <p:cNvGrpSpPr/>
          <p:nvPr/>
        </p:nvGrpSpPr>
        <p:grpSpPr>
          <a:xfrm>
            <a:off x="5376000" y="549000"/>
            <a:ext cx="630000" cy="360000"/>
            <a:chOff x="4656000" y="1269000"/>
            <a:chExt cx="630000" cy="360000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8688CF1D-E1D8-A19E-BF8D-CD6E1C80A97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794F909E-EB1F-39FA-1B8E-BEAD8BF3EF2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8F8766A7-95D0-2777-E543-CEBF8EEA06DC}"/>
              </a:ext>
            </a:extLst>
          </p:cNvPr>
          <p:cNvGrpSpPr/>
          <p:nvPr/>
        </p:nvGrpSpPr>
        <p:grpSpPr>
          <a:xfrm>
            <a:off x="6636000" y="549000"/>
            <a:ext cx="630000" cy="360000"/>
            <a:chOff x="4656000" y="1269000"/>
            <a:chExt cx="630000" cy="360000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E4D67C9-48BE-BA8A-48CB-92B1E825EC67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4C1B54B2-4646-202B-55EB-4A9DD43F66AB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6989B25-0D1D-D845-A4DC-428E9016CB91}"/>
              </a:ext>
            </a:extLst>
          </p:cNvPr>
          <p:cNvGrpSpPr/>
          <p:nvPr/>
        </p:nvGrpSpPr>
        <p:grpSpPr>
          <a:xfrm>
            <a:off x="7896000" y="549000"/>
            <a:ext cx="630000" cy="360000"/>
            <a:chOff x="5286000" y="1269000"/>
            <a:chExt cx="630000" cy="360000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18DA3538-339B-46FE-20CF-B7C9D7926C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AC263B1D-7B3A-3955-0B1F-0DDE9526D4C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3C9E5D0-D79F-FD76-01E4-B572284EDDCB}"/>
              </a:ext>
            </a:extLst>
          </p:cNvPr>
          <p:cNvGrpSpPr/>
          <p:nvPr/>
        </p:nvGrpSpPr>
        <p:grpSpPr>
          <a:xfrm>
            <a:off x="8526000" y="549000"/>
            <a:ext cx="630000" cy="360000"/>
            <a:chOff x="5286000" y="1269000"/>
            <a:chExt cx="630000" cy="360000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6E5A8F3D-69B7-CC27-23C3-7B7CFF33ACF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D5A94AB3-5F98-EC96-D38D-43D41B9EB66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A48EA0D5-B8FD-84FB-ED1D-733F8AC87B75}"/>
              </a:ext>
            </a:extLst>
          </p:cNvPr>
          <p:cNvGrpSpPr/>
          <p:nvPr/>
        </p:nvGrpSpPr>
        <p:grpSpPr>
          <a:xfrm>
            <a:off x="6006000" y="549000"/>
            <a:ext cx="630000" cy="360000"/>
            <a:chOff x="4656000" y="1269000"/>
            <a:chExt cx="630000" cy="360000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14113012-FD7E-1CC7-D35B-2FFA8D111FB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07AE2B87-6D06-690A-66A8-67DC7A4BD1A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E467E27-D8A6-174B-F4FF-A2FC93C0F458}"/>
              </a:ext>
            </a:extLst>
          </p:cNvPr>
          <p:cNvGrpSpPr/>
          <p:nvPr/>
        </p:nvGrpSpPr>
        <p:grpSpPr>
          <a:xfrm>
            <a:off x="7266000" y="549000"/>
            <a:ext cx="630000" cy="360000"/>
            <a:chOff x="4656000" y="1269000"/>
            <a:chExt cx="630000" cy="360000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A035084B-85A1-2247-68AE-617980602E1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79841CB2-5948-3B78-3483-6596F12FFD4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4E5017AE-3ABA-4022-892B-845E971E776A}"/>
              </a:ext>
            </a:extLst>
          </p:cNvPr>
          <p:cNvGrpSpPr/>
          <p:nvPr/>
        </p:nvGrpSpPr>
        <p:grpSpPr>
          <a:xfrm>
            <a:off x="9156000" y="549000"/>
            <a:ext cx="630000" cy="360000"/>
            <a:chOff x="5286000" y="1269000"/>
            <a:chExt cx="630000" cy="360000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44495416-69FF-5BD4-6EA6-B31DEAE3E42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FAE7481-2964-ABA1-B200-8EDA4676273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9ED46-65DF-962D-EB8C-95B901FCDF3F}"/>
              </a:ext>
            </a:extLst>
          </p:cNvPr>
          <p:cNvSpPr/>
          <p:nvPr/>
        </p:nvSpPr>
        <p:spPr>
          <a:xfrm>
            <a:off x="1776000" y="12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893D78-EED7-FD66-97EA-115938148BFC}"/>
              </a:ext>
            </a:extLst>
          </p:cNvPr>
          <p:cNvSpPr/>
          <p:nvPr/>
        </p:nvSpPr>
        <p:spPr>
          <a:xfrm>
            <a:off x="5376000" y="16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34F04E-A961-C418-B966-0F831583E77D}"/>
              </a:ext>
            </a:extLst>
          </p:cNvPr>
          <p:cNvGrpSpPr/>
          <p:nvPr/>
        </p:nvGrpSpPr>
        <p:grpSpPr>
          <a:xfrm>
            <a:off x="9786000" y="1269000"/>
            <a:ext cx="630000" cy="360000"/>
            <a:chOff x="5286000" y="1269000"/>
            <a:chExt cx="630000" cy="36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5FF536-8393-EA90-F4E1-E3A68F23033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1EF189-62D6-7574-1EFE-CF32B396745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006C9A9-A763-A379-1447-ED47E6B87F8F}"/>
              </a:ext>
            </a:extLst>
          </p:cNvPr>
          <p:cNvSpPr/>
          <p:nvPr/>
        </p:nvSpPr>
        <p:spPr>
          <a:xfrm>
            <a:off x="2496000" y="12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81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link 2 to FF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99CD10-1F2E-CBA9-7796-F7F0B2068399}"/>
              </a:ext>
            </a:extLst>
          </p:cNvPr>
          <p:cNvGrpSpPr/>
          <p:nvPr/>
        </p:nvGrpSpPr>
        <p:grpSpPr>
          <a:xfrm>
            <a:off x="5376000" y="1269000"/>
            <a:ext cx="630000" cy="360000"/>
            <a:chOff x="4656000" y="1269000"/>
            <a:chExt cx="630000" cy="360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D098AD-70EF-3EDE-3870-D4440E9837C5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64F9BE-B413-85AB-2DB7-6D0114623EC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2B3C8A-586D-6EA2-9C4F-62770859EC74}"/>
              </a:ext>
            </a:extLst>
          </p:cNvPr>
          <p:cNvGrpSpPr/>
          <p:nvPr/>
        </p:nvGrpSpPr>
        <p:grpSpPr>
          <a:xfrm>
            <a:off x="6636000" y="1269000"/>
            <a:ext cx="630000" cy="360000"/>
            <a:chOff x="4656000" y="1269000"/>
            <a:chExt cx="630000" cy="36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81F5744-6829-DCDB-42D4-2D4DE5CB0CF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34D0FF8-E36E-AF09-CAF4-8951D2C0D88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DE96BB-5EDD-C9C0-CEDD-6DB66AE6070A}"/>
              </a:ext>
            </a:extLst>
          </p:cNvPr>
          <p:cNvGrpSpPr/>
          <p:nvPr/>
        </p:nvGrpSpPr>
        <p:grpSpPr>
          <a:xfrm>
            <a:off x="7896000" y="1269000"/>
            <a:ext cx="630000" cy="360000"/>
            <a:chOff x="5286000" y="1269000"/>
            <a:chExt cx="630000" cy="36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DC2598-1DD8-84CB-B0CF-A7FDA4C2C7C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18ED41-227E-BB00-4BA0-7E6632AAC42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035E1A-3BBC-633A-C5F3-2087754515F9}"/>
              </a:ext>
            </a:extLst>
          </p:cNvPr>
          <p:cNvGrpSpPr/>
          <p:nvPr/>
        </p:nvGrpSpPr>
        <p:grpSpPr>
          <a:xfrm>
            <a:off x="8526000" y="1269000"/>
            <a:ext cx="630000" cy="360000"/>
            <a:chOff x="5286000" y="1269000"/>
            <a:chExt cx="630000" cy="360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CD0D6-2D48-18A9-54A2-F40F49F9CC5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14712E6-16BC-DD4C-66CA-161CAD7BB97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574D6674-2D85-D55A-F777-0D85CB90525D}"/>
              </a:ext>
            </a:extLst>
          </p:cNvPr>
          <p:cNvGrpSpPr/>
          <p:nvPr/>
        </p:nvGrpSpPr>
        <p:grpSpPr>
          <a:xfrm>
            <a:off x="6006000" y="1269000"/>
            <a:ext cx="630000" cy="360000"/>
            <a:chOff x="4656000" y="1269000"/>
            <a:chExt cx="630000" cy="360000"/>
          </a:xfrm>
        </p:grpSpPr>
        <p:sp>
          <p:nvSpPr>
            <p:cNvPr id="906" name="Rectangle 905">
              <a:extLst>
                <a:ext uri="{FF2B5EF4-FFF2-40B4-BE49-F238E27FC236}">
                  <a16:creationId xmlns:a16="http://schemas.microsoft.com/office/drawing/2014/main" id="{FF4E7655-9BF7-E6CA-9ECA-B2740D78F4B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accent6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07" name="Rectangle 906">
              <a:extLst>
                <a:ext uri="{FF2B5EF4-FFF2-40B4-BE49-F238E27FC236}">
                  <a16:creationId xmlns:a16="http://schemas.microsoft.com/office/drawing/2014/main" id="{7338BDD0-8C05-D6ED-1EE7-199A943831F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27" name="Group 926">
            <a:extLst>
              <a:ext uri="{FF2B5EF4-FFF2-40B4-BE49-F238E27FC236}">
                <a16:creationId xmlns:a16="http://schemas.microsoft.com/office/drawing/2014/main" id="{51450AF0-3132-23F4-A0FF-2ECC007D1934}"/>
              </a:ext>
            </a:extLst>
          </p:cNvPr>
          <p:cNvGrpSpPr/>
          <p:nvPr/>
        </p:nvGrpSpPr>
        <p:grpSpPr>
          <a:xfrm>
            <a:off x="4746000" y="126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DD5CA8F7-82DF-D291-694D-336B5F3C96B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9" name="Rectangle 928">
              <a:extLst>
                <a:ext uri="{FF2B5EF4-FFF2-40B4-BE49-F238E27FC236}">
                  <a16:creationId xmlns:a16="http://schemas.microsoft.com/office/drawing/2014/main" id="{A1D833A0-4BA6-8B82-7066-D32E34E1A3E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31" name="Group 930">
            <a:extLst>
              <a:ext uri="{FF2B5EF4-FFF2-40B4-BE49-F238E27FC236}">
                <a16:creationId xmlns:a16="http://schemas.microsoft.com/office/drawing/2014/main" id="{B8FE572A-2548-3547-4FEA-A07FD215DF41}"/>
              </a:ext>
            </a:extLst>
          </p:cNvPr>
          <p:cNvGrpSpPr/>
          <p:nvPr/>
        </p:nvGrpSpPr>
        <p:grpSpPr>
          <a:xfrm>
            <a:off x="9156000" y="1269000"/>
            <a:ext cx="630000" cy="360000"/>
            <a:chOff x="5286000" y="1269000"/>
            <a:chExt cx="630000" cy="360000"/>
          </a:xfrm>
        </p:grpSpPr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AFEE87A0-0212-A199-E4B3-86EA5F5431C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474D6C-CFAB-0F81-FF95-6705E5817C8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24E238A-64E2-A471-A18E-A22A2648ACAE}"/>
              </a:ext>
            </a:extLst>
          </p:cNvPr>
          <p:cNvGrpSpPr/>
          <p:nvPr/>
        </p:nvGrpSpPr>
        <p:grpSpPr>
          <a:xfrm>
            <a:off x="7266000" y="1269000"/>
            <a:ext cx="630000" cy="360000"/>
            <a:chOff x="5286000" y="1269000"/>
            <a:chExt cx="630000" cy="3600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7EFB2A-6247-C557-9FED-DCC62697944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1149FF7-8E07-9DFF-CA48-F43F10AB9E4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A3824B70-7E84-3699-ED63-579B723AD578}"/>
              </a:ext>
            </a:extLst>
          </p:cNvPr>
          <p:cNvCxnSpPr>
            <a:cxnSpLocks/>
            <a:stCxn id="1071" idx="2"/>
            <a:endCxn id="928" idx="0"/>
          </p:cNvCxnSpPr>
          <p:nvPr/>
        </p:nvCxnSpPr>
        <p:spPr>
          <a:xfrm rot="5400000">
            <a:off x="6141000" y="-171000"/>
            <a:ext cx="360000" cy="252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8358F29-BD6A-F03B-D5F4-F553291ECA3C}"/>
              </a:ext>
            </a:extLst>
          </p:cNvPr>
          <p:cNvSpPr/>
          <p:nvPr/>
        </p:nvSpPr>
        <p:spPr>
          <a:xfrm>
            <a:off x="1776000" y="19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A40495D-D96F-C72E-11BE-437EFDEE5073}"/>
              </a:ext>
            </a:extLst>
          </p:cNvPr>
          <p:cNvSpPr/>
          <p:nvPr/>
        </p:nvSpPr>
        <p:spPr>
          <a:xfrm>
            <a:off x="5376000" y="23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3568B5C-8779-1A0C-5A11-05814DAA868D}"/>
              </a:ext>
            </a:extLst>
          </p:cNvPr>
          <p:cNvGrpSpPr/>
          <p:nvPr/>
        </p:nvGrpSpPr>
        <p:grpSpPr>
          <a:xfrm>
            <a:off x="9786000" y="1989000"/>
            <a:ext cx="630000" cy="360000"/>
            <a:chOff x="5286000" y="1269000"/>
            <a:chExt cx="630000" cy="360000"/>
          </a:xfrm>
        </p:grpSpPr>
        <p:sp>
          <p:nvSpPr>
            <p:cNvPr id="960" name="Rectangle 959">
              <a:extLst>
                <a:ext uri="{FF2B5EF4-FFF2-40B4-BE49-F238E27FC236}">
                  <a16:creationId xmlns:a16="http://schemas.microsoft.com/office/drawing/2014/main" id="{3BFFDACD-2C9F-6957-7218-5D187BB1397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7342F2EC-CF68-A70E-EBB2-D4775FCE2AF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65" name="Rectangle 964">
            <a:extLst>
              <a:ext uri="{FF2B5EF4-FFF2-40B4-BE49-F238E27FC236}">
                <a16:creationId xmlns:a16="http://schemas.microsoft.com/office/drawing/2014/main" id="{FC3DBFFC-9ED1-7C11-8DB5-B065A7DC7045}"/>
              </a:ext>
            </a:extLst>
          </p:cNvPr>
          <p:cNvSpPr/>
          <p:nvPr/>
        </p:nvSpPr>
        <p:spPr>
          <a:xfrm>
            <a:off x="2496000" y="19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201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972" name="Group 971">
            <a:extLst>
              <a:ext uri="{FF2B5EF4-FFF2-40B4-BE49-F238E27FC236}">
                <a16:creationId xmlns:a16="http://schemas.microsoft.com/office/drawing/2014/main" id="{182E0B41-7D88-0656-097E-1DD7BA50E03E}"/>
              </a:ext>
            </a:extLst>
          </p:cNvPr>
          <p:cNvGrpSpPr/>
          <p:nvPr/>
        </p:nvGrpSpPr>
        <p:grpSpPr>
          <a:xfrm>
            <a:off x="5376000" y="1989000"/>
            <a:ext cx="630000" cy="360000"/>
            <a:chOff x="4656000" y="1269000"/>
            <a:chExt cx="630000" cy="360000"/>
          </a:xfrm>
        </p:grpSpPr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64E1FD6C-A09D-2B6D-5B78-BCFF2AFD386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A6686856-77C9-177F-BCA9-270FF95E175C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ABDAD3B7-C7FE-0151-C8BA-67F157D08703}"/>
              </a:ext>
            </a:extLst>
          </p:cNvPr>
          <p:cNvGrpSpPr/>
          <p:nvPr/>
        </p:nvGrpSpPr>
        <p:grpSpPr>
          <a:xfrm>
            <a:off x="6636000" y="1989000"/>
            <a:ext cx="630000" cy="360000"/>
            <a:chOff x="4656000" y="1269000"/>
            <a:chExt cx="630000" cy="360000"/>
          </a:xfrm>
        </p:grpSpPr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E8E3FB1A-4CC9-2A2F-B0E1-9A565ECBEC9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46630A6C-9A74-68C0-4B80-6FEB074D1746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1" name="Group 990">
            <a:extLst>
              <a:ext uri="{FF2B5EF4-FFF2-40B4-BE49-F238E27FC236}">
                <a16:creationId xmlns:a16="http://schemas.microsoft.com/office/drawing/2014/main" id="{F02717AF-07F2-4678-C69A-861BA3D120DF}"/>
              </a:ext>
            </a:extLst>
          </p:cNvPr>
          <p:cNvGrpSpPr/>
          <p:nvPr/>
        </p:nvGrpSpPr>
        <p:grpSpPr>
          <a:xfrm>
            <a:off x="7896000" y="1989000"/>
            <a:ext cx="630000" cy="360000"/>
            <a:chOff x="5286000" y="1269000"/>
            <a:chExt cx="630000" cy="360000"/>
          </a:xfrm>
        </p:grpSpPr>
        <p:sp>
          <p:nvSpPr>
            <p:cNvPr id="1007" name="Rectangle 1006">
              <a:extLst>
                <a:ext uri="{FF2B5EF4-FFF2-40B4-BE49-F238E27FC236}">
                  <a16:creationId xmlns:a16="http://schemas.microsoft.com/office/drawing/2014/main" id="{7ADD8099-BC35-4327-3797-33BB94793FE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8" name="Rectangle 1007">
              <a:extLst>
                <a:ext uri="{FF2B5EF4-FFF2-40B4-BE49-F238E27FC236}">
                  <a16:creationId xmlns:a16="http://schemas.microsoft.com/office/drawing/2014/main" id="{51C1EFB1-4E7B-25BD-1B8D-5054A67C2D4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09" name="Group 1008">
            <a:extLst>
              <a:ext uri="{FF2B5EF4-FFF2-40B4-BE49-F238E27FC236}">
                <a16:creationId xmlns:a16="http://schemas.microsoft.com/office/drawing/2014/main" id="{CF3E819B-54A5-897F-93EE-F3D4B9018BD9}"/>
              </a:ext>
            </a:extLst>
          </p:cNvPr>
          <p:cNvGrpSpPr/>
          <p:nvPr/>
        </p:nvGrpSpPr>
        <p:grpSpPr>
          <a:xfrm>
            <a:off x="8526000" y="1989000"/>
            <a:ext cx="630000" cy="360000"/>
            <a:chOff x="5286000" y="1269000"/>
            <a:chExt cx="630000" cy="360000"/>
          </a:xfrm>
        </p:grpSpPr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D20BD4BC-C049-99E4-2364-4E5545E3676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9D3E41F1-4BF2-567A-CA0D-75F859142DC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3144F0D2-EDF7-F0F3-35AC-56EB71C34DA2}"/>
              </a:ext>
            </a:extLst>
          </p:cNvPr>
          <p:cNvGrpSpPr/>
          <p:nvPr/>
        </p:nvGrpSpPr>
        <p:grpSpPr>
          <a:xfrm>
            <a:off x="4746000" y="198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1071A0BC-B65F-0F1D-67BC-4ADD04946A4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5806E917-0CF8-6DDB-9DF2-6F70A8BF2A0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DDFABB72-FF8A-7130-31DB-67BCEFF3873E}"/>
              </a:ext>
            </a:extLst>
          </p:cNvPr>
          <p:cNvGrpSpPr/>
          <p:nvPr/>
        </p:nvGrpSpPr>
        <p:grpSpPr>
          <a:xfrm>
            <a:off x="9156000" y="1989000"/>
            <a:ext cx="630000" cy="360000"/>
            <a:chOff x="5286000" y="1269000"/>
            <a:chExt cx="630000" cy="360000"/>
          </a:xfrm>
        </p:grpSpPr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2F174A90-E689-8170-0158-00CAB298580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518FA7BD-4C55-523A-77B6-ADE523A14FA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A11C6F61-1BE0-D753-FE7B-66C9A5635437}"/>
              </a:ext>
            </a:extLst>
          </p:cNvPr>
          <p:cNvGrpSpPr/>
          <p:nvPr/>
        </p:nvGrpSpPr>
        <p:grpSpPr>
          <a:xfrm>
            <a:off x="7266000" y="1989000"/>
            <a:ext cx="630000" cy="360000"/>
            <a:chOff x="5286000" y="1269000"/>
            <a:chExt cx="630000" cy="360000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A861725F-5889-60B5-E69B-F5ADC354DA8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FF9608C7-0BCC-2617-1458-49ED1B3B9A3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05371032-FEA2-7C11-741E-385488FB2F13}"/>
              </a:ext>
            </a:extLst>
          </p:cNvPr>
          <p:cNvGrpSpPr/>
          <p:nvPr/>
        </p:nvGrpSpPr>
        <p:grpSpPr>
          <a:xfrm>
            <a:off x="6006000" y="1989000"/>
            <a:ext cx="630000" cy="360000"/>
            <a:chOff x="5286000" y="1269000"/>
            <a:chExt cx="630000" cy="360000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AC2A9996-5237-FBD7-4FDB-74EA804C708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14AE9C0B-7FE4-C536-2FC2-3957B953E3F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FC07807A-DDCE-E8DD-1260-866B0AAC78AA}"/>
              </a:ext>
            </a:extLst>
          </p:cNvPr>
          <p:cNvSpPr/>
          <p:nvPr/>
        </p:nvSpPr>
        <p:spPr>
          <a:xfrm>
            <a:off x="1776000" y="270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11</a:t>
            </a: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B96568FD-E6F4-214B-95F5-E323DE82A441}"/>
              </a:ext>
            </a:extLst>
          </p:cNvPr>
          <p:cNvSpPr/>
          <p:nvPr/>
        </p:nvSpPr>
        <p:spPr>
          <a:xfrm>
            <a:off x="5376000" y="306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2BCB7CF2-26DE-6152-9E99-047CFC8AF682}"/>
              </a:ext>
            </a:extLst>
          </p:cNvPr>
          <p:cNvGrpSpPr/>
          <p:nvPr/>
        </p:nvGrpSpPr>
        <p:grpSpPr>
          <a:xfrm>
            <a:off x="9786000" y="2709000"/>
            <a:ext cx="630000" cy="360000"/>
            <a:chOff x="5286000" y="1269000"/>
            <a:chExt cx="630000" cy="360000"/>
          </a:xfrm>
        </p:grpSpPr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A1F8AC99-8559-7670-C0CA-C92DB5A1690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BFBCB506-3D9E-9BC3-C0C1-1F84B799672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01BDD4F7-5AD0-0175-DCB4-8275E51A8964}"/>
              </a:ext>
            </a:extLst>
          </p:cNvPr>
          <p:cNvSpPr/>
          <p:nvPr/>
        </p:nvSpPr>
        <p:spPr>
          <a:xfrm>
            <a:off x="2496000" y="270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82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Ajust LRU</a:t>
            </a:r>
          </a:p>
        </p:txBody>
      </p: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3D322AD1-1EDB-A5A3-3792-F337993E7BC3}"/>
              </a:ext>
            </a:extLst>
          </p:cNvPr>
          <p:cNvGrpSpPr/>
          <p:nvPr/>
        </p:nvGrpSpPr>
        <p:grpSpPr>
          <a:xfrm>
            <a:off x="5376000" y="2709000"/>
            <a:ext cx="630000" cy="360000"/>
            <a:chOff x="4656000" y="1269000"/>
            <a:chExt cx="630000" cy="360000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3581E692-8CB3-1560-922B-92A7DA7767DC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77396A37-820A-A72E-9A66-C824FEB87C9D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97167BBA-D7AC-13C9-0071-302EE49D85D3}"/>
              </a:ext>
            </a:extLst>
          </p:cNvPr>
          <p:cNvGrpSpPr/>
          <p:nvPr/>
        </p:nvGrpSpPr>
        <p:grpSpPr>
          <a:xfrm>
            <a:off x="7896000" y="2709000"/>
            <a:ext cx="630000" cy="360000"/>
            <a:chOff x="5286000" y="1269000"/>
            <a:chExt cx="630000" cy="360000"/>
          </a:xfrm>
        </p:grpSpPr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74503547-3028-8063-789F-581C5E72E2C0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48E971D1-D56A-FAAB-2644-6EC2ED6D8B7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26C8977D-4621-ED59-9E14-C6890D4C3BB3}"/>
              </a:ext>
            </a:extLst>
          </p:cNvPr>
          <p:cNvGrpSpPr/>
          <p:nvPr/>
        </p:nvGrpSpPr>
        <p:grpSpPr>
          <a:xfrm>
            <a:off x="8526000" y="2709000"/>
            <a:ext cx="630000" cy="360000"/>
            <a:chOff x="5286000" y="1269000"/>
            <a:chExt cx="630000" cy="360000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7B7812AF-16F7-8AAA-184E-6A57695CB9D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E44A94CB-B8B5-6DCB-B163-325123FABFE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83DB31E5-BCC6-BA9B-2EB4-FA33FC296310}"/>
              </a:ext>
            </a:extLst>
          </p:cNvPr>
          <p:cNvGrpSpPr/>
          <p:nvPr/>
        </p:nvGrpSpPr>
        <p:grpSpPr>
          <a:xfrm>
            <a:off x="4746000" y="270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0153512E-4E22-0B5E-1197-A89A0F80943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8E16C201-98AB-FBB9-6C94-5D6B3C365ED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DD3D0787-CB61-7F45-43C5-2D37581AE547}"/>
              </a:ext>
            </a:extLst>
          </p:cNvPr>
          <p:cNvGrpSpPr/>
          <p:nvPr/>
        </p:nvGrpSpPr>
        <p:grpSpPr>
          <a:xfrm>
            <a:off x="9156000" y="2709000"/>
            <a:ext cx="630000" cy="360000"/>
            <a:chOff x="5286000" y="1269000"/>
            <a:chExt cx="630000" cy="360000"/>
          </a:xfrm>
        </p:grpSpPr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F6B595D1-C6A9-F010-D754-DF9466DF292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B2D0307F-1AC2-53A2-A0F7-8E25F15B777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6DCF4733-9F65-5D36-71E8-9303653ABA64}"/>
              </a:ext>
            </a:extLst>
          </p:cNvPr>
          <p:cNvGrpSpPr/>
          <p:nvPr/>
        </p:nvGrpSpPr>
        <p:grpSpPr>
          <a:xfrm>
            <a:off x="7266000" y="2709000"/>
            <a:ext cx="630000" cy="360000"/>
            <a:chOff x="5286000" y="1269000"/>
            <a:chExt cx="630000" cy="360000"/>
          </a:xfrm>
        </p:grpSpPr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1FF84232-E91A-962B-9C26-E9861F22B7B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5D6606F7-B485-D26E-E94A-C2BC2FED2D4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61A29530-C1EC-6B98-A9B3-9A44BA90422F}"/>
              </a:ext>
            </a:extLst>
          </p:cNvPr>
          <p:cNvGrpSpPr/>
          <p:nvPr/>
        </p:nvGrpSpPr>
        <p:grpSpPr>
          <a:xfrm>
            <a:off x="6006000" y="2709000"/>
            <a:ext cx="630000" cy="360000"/>
            <a:chOff x="5286000" y="1269000"/>
            <a:chExt cx="630000" cy="360000"/>
          </a:xfrm>
        </p:grpSpPr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65911C4E-49D5-1565-8DA1-1270C0CB7B7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25CF4227-DF6B-40F0-4395-5C7E5B4F53C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120" name="Connector: Curved 1119">
            <a:extLst>
              <a:ext uri="{FF2B5EF4-FFF2-40B4-BE49-F238E27FC236}">
                <a16:creationId xmlns:a16="http://schemas.microsoft.com/office/drawing/2014/main" id="{F047655C-FCAD-A676-F2E5-F671189B4ABF}"/>
              </a:ext>
            </a:extLst>
          </p:cNvPr>
          <p:cNvCxnSpPr>
            <a:cxnSpLocks/>
            <a:stCxn id="906" idx="2"/>
            <a:endCxn id="1056" idx="0"/>
          </p:cNvCxnSpPr>
          <p:nvPr/>
        </p:nvCxnSpPr>
        <p:spPr>
          <a:xfrm rot="5400000">
            <a:off x="5511000" y="1179000"/>
            <a:ext cx="360000" cy="126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92154D00-963C-0248-9536-FF89AD4598F2}"/>
              </a:ext>
            </a:extLst>
          </p:cNvPr>
          <p:cNvGrpSpPr/>
          <p:nvPr/>
        </p:nvGrpSpPr>
        <p:grpSpPr>
          <a:xfrm>
            <a:off x="6636000" y="2709000"/>
            <a:ext cx="630000" cy="360000"/>
            <a:chOff x="5286000" y="1269000"/>
            <a:chExt cx="630000" cy="360000"/>
          </a:xfrm>
        </p:grpSpPr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52C41EFC-D1A7-525F-3D69-6E4DB1FD1FB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38E532C0-2456-D1F9-F7A6-2431DAFE718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126" name="Connector: Curved 1125">
            <a:extLst>
              <a:ext uri="{FF2B5EF4-FFF2-40B4-BE49-F238E27FC236}">
                <a16:creationId xmlns:a16="http://schemas.microsoft.com/office/drawing/2014/main" id="{9246C3BF-0DB7-5031-692E-3BCCDE5C8872}"/>
              </a:ext>
            </a:extLst>
          </p:cNvPr>
          <p:cNvCxnSpPr>
            <a:cxnSpLocks/>
            <a:stCxn id="989" idx="2"/>
            <a:endCxn id="1109" idx="0"/>
          </p:cNvCxnSpPr>
          <p:nvPr/>
        </p:nvCxnSpPr>
        <p:spPr>
          <a:xfrm rot="5400000">
            <a:off x="5826000" y="1584000"/>
            <a:ext cx="360000" cy="189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26FFF7F2-44A8-C9DE-4B91-E0371322B47C}"/>
              </a:ext>
            </a:extLst>
          </p:cNvPr>
          <p:cNvSpPr/>
          <p:nvPr/>
        </p:nvSpPr>
        <p:spPr>
          <a:xfrm>
            <a:off x="1776000" y="342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12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3359B503-D539-B745-70BB-36E6AB454D79}"/>
              </a:ext>
            </a:extLst>
          </p:cNvPr>
          <p:cNvSpPr/>
          <p:nvPr/>
        </p:nvSpPr>
        <p:spPr>
          <a:xfrm>
            <a:off x="5376000" y="378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D473DB08-DAE2-498B-31CA-D881CBC01356}"/>
              </a:ext>
            </a:extLst>
          </p:cNvPr>
          <p:cNvGrpSpPr/>
          <p:nvPr/>
        </p:nvGrpSpPr>
        <p:grpSpPr>
          <a:xfrm>
            <a:off x="9786000" y="3429000"/>
            <a:ext cx="630000" cy="360000"/>
            <a:chOff x="5286000" y="1269000"/>
            <a:chExt cx="630000" cy="360000"/>
          </a:xfrm>
        </p:grpSpPr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17B3B802-CD03-121D-661F-A5467722492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CDC86BC0-3684-B559-29FA-4F8CE21614D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58BD3919-500F-9117-FE24-DF32C7D7DA9F}"/>
              </a:ext>
            </a:extLst>
          </p:cNvPr>
          <p:cNvSpPr/>
          <p:nvPr/>
        </p:nvSpPr>
        <p:spPr>
          <a:xfrm>
            <a:off x="2496000" y="342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200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Ajust LRU </a:t>
            </a:r>
          </a:p>
        </p:txBody>
      </p: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2852A214-29DB-9B1E-540A-AA55B8BC39CF}"/>
              </a:ext>
            </a:extLst>
          </p:cNvPr>
          <p:cNvGrpSpPr/>
          <p:nvPr/>
        </p:nvGrpSpPr>
        <p:grpSpPr>
          <a:xfrm>
            <a:off x="7896000" y="3429000"/>
            <a:ext cx="630000" cy="360000"/>
            <a:chOff x="5286000" y="1269000"/>
            <a:chExt cx="630000" cy="360000"/>
          </a:xfrm>
        </p:grpSpPr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0467F8D1-6E6D-B962-4477-E1C28A84095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CB676C37-FA78-2501-53FD-BBB90E8D162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78206F1B-B94D-DB87-0881-5DB34E2C349D}"/>
              </a:ext>
            </a:extLst>
          </p:cNvPr>
          <p:cNvGrpSpPr/>
          <p:nvPr/>
        </p:nvGrpSpPr>
        <p:grpSpPr>
          <a:xfrm>
            <a:off x="8526000" y="3429000"/>
            <a:ext cx="630000" cy="360000"/>
            <a:chOff x="5286000" y="1269000"/>
            <a:chExt cx="630000" cy="360000"/>
          </a:xfrm>
        </p:grpSpPr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F0394CAB-74DC-B3C2-C081-C28EE3723C9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A0E825A2-E187-41CE-74DE-0A77076B2D7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E71CCC2C-B1C2-2CED-E94B-96D6DE644247}"/>
              </a:ext>
            </a:extLst>
          </p:cNvPr>
          <p:cNvGrpSpPr/>
          <p:nvPr/>
        </p:nvGrpSpPr>
        <p:grpSpPr>
          <a:xfrm>
            <a:off x="4746000" y="342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92835745-503C-4207-000A-405068DBB71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3C9B17E4-AA89-38FF-DCB6-CDE04922EA8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4BE9DFE0-7E41-74AC-F51A-FF4DFEBEAE26}"/>
              </a:ext>
            </a:extLst>
          </p:cNvPr>
          <p:cNvGrpSpPr/>
          <p:nvPr/>
        </p:nvGrpSpPr>
        <p:grpSpPr>
          <a:xfrm>
            <a:off x="9156000" y="3429000"/>
            <a:ext cx="630000" cy="360000"/>
            <a:chOff x="5286000" y="1269000"/>
            <a:chExt cx="630000" cy="360000"/>
          </a:xfrm>
        </p:grpSpPr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79CF9685-C6EA-6C57-0ADE-B8C83E9CF85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9DB17D05-618F-8A2E-4F7D-3878498AF3A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F741C308-5B13-A148-979A-010311EF3D47}"/>
              </a:ext>
            </a:extLst>
          </p:cNvPr>
          <p:cNvGrpSpPr/>
          <p:nvPr/>
        </p:nvGrpSpPr>
        <p:grpSpPr>
          <a:xfrm>
            <a:off x="7266000" y="3429000"/>
            <a:ext cx="630000" cy="360000"/>
            <a:chOff x="5286000" y="1269000"/>
            <a:chExt cx="630000" cy="360000"/>
          </a:xfrm>
        </p:grpSpPr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4EC1CB0D-ACA2-6A3A-0C81-ECB413F16C1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0F7C51B7-BD09-3463-2B38-C9F670E617F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3" name="Group 1152">
            <a:extLst>
              <a:ext uri="{FF2B5EF4-FFF2-40B4-BE49-F238E27FC236}">
                <a16:creationId xmlns:a16="http://schemas.microsoft.com/office/drawing/2014/main" id="{B3D2F188-03F9-FE5A-8F4D-C7F46E9D02C7}"/>
              </a:ext>
            </a:extLst>
          </p:cNvPr>
          <p:cNvGrpSpPr/>
          <p:nvPr/>
        </p:nvGrpSpPr>
        <p:grpSpPr>
          <a:xfrm>
            <a:off x="6006000" y="3429000"/>
            <a:ext cx="630000" cy="360000"/>
            <a:chOff x="5286000" y="1269000"/>
            <a:chExt cx="630000" cy="360000"/>
          </a:xfrm>
        </p:grpSpPr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873E3FE9-A812-991E-A1EE-64FAFDAB56A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721AEA06-57A4-6157-4461-F4666C24201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6" name="Group 1155">
            <a:extLst>
              <a:ext uri="{FF2B5EF4-FFF2-40B4-BE49-F238E27FC236}">
                <a16:creationId xmlns:a16="http://schemas.microsoft.com/office/drawing/2014/main" id="{D36124D5-3718-8763-CB37-FB36F7F5CA7D}"/>
              </a:ext>
            </a:extLst>
          </p:cNvPr>
          <p:cNvGrpSpPr/>
          <p:nvPr/>
        </p:nvGrpSpPr>
        <p:grpSpPr>
          <a:xfrm>
            <a:off x="6636000" y="3429000"/>
            <a:ext cx="630000" cy="360000"/>
            <a:chOff x="5286000" y="1269000"/>
            <a:chExt cx="630000" cy="360000"/>
          </a:xfrm>
        </p:grpSpPr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AE2A3B4D-F004-E4B4-EADA-82924C8D730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E33FE55-29D5-8676-1000-BEDD6848B63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9" name="Group 1158">
            <a:extLst>
              <a:ext uri="{FF2B5EF4-FFF2-40B4-BE49-F238E27FC236}">
                <a16:creationId xmlns:a16="http://schemas.microsoft.com/office/drawing/2014/main" id="{35143E95-C9CE-ED6A-2380-DA9A9424667D}"/>
              </a:ext>
            </a:extLst>
          </p:cNvPr>
          <p:cNvGrpSpPr/>
          <p:nvPr/>
        </p:nvGrpSpPr>
        <p:grpSpPr>
          <a:xfrm>
            <a:off x="5376000" y="3429000"/>
            <a:ext cx="630000" cy="360000"/>
            <a:chOff x="5286000" y="1269000"/>
            <a:chExt cx="630000" cy="360000"/>
          </a:xfrm>
        </p:grpSpPr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F0258E25-A3CA-C6A9-60A6-21999245C29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C83C3CC8-A2A8-6B8E-18F6-2922EF58A8D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163" name="Connector: Curved 1162">
            <a:extLst>
              <a:ext uri="{FF2B5EF4-FFF2-40B4-BE49-F238E27FC236}">
                <a16:creationId xmlns:a16="http://schemas.microsoft.com/office/drawing/2014/main" id="{4624CECC-D66F-FEA1-F8DD-F383E2F1EA3C}"/>
              </a:ext>
            </a:extLst>
          </p:cNvPr>
          <p:cNvCxnSpPr>
            <a:cxnSpLocks/>
            <a:stCxn id="1097" idx="2"/>
            <a:endCxn id="1145" idx="0"/>
          </p:cNvCxnSpPr>
          <p:nvPr/>
        </p:nvCxnSpPr>
        <p:spPr>
          <a:xfrm rot="5400000">
            <a:off x="5196000" y="293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6" name="Group 1165">
            <a:extLst>
              <a:ext uri="{FF2B5EF4-FFF2-40B4-BE49-F238E27FC236}">
                <a16:creationId xmlns:a16="http://schemas.microsoft.com/office/drawing/2014/main" id="{2AC5B065-5E18-BCDE-5771-9DC3AD95D7B4}"/>
              </a:ext>
            </a:extLst>
          </p:cNvPr>
          <p:cNvGrpSpPr/>
          <p:nvPr/>
        </p:nvGrpSpPr>
        <p:grpSpPr>
          <a:xfrm>
            <a:off x="4746000" y="549000"/>
            <a:ext cx="630000" cy="360000"/>
            <a:chOff x="5286000" y="1269000"/>
            <a:chExt cx="630000" cy="360000"/>
          </a:xfrm>
        </p:grpSpPr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9101E6A3-29FE-D599-C27C-7B50601C410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105E7903-DCF5-A3FF-AFA0-895C537F44D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666E9773-62F9-55BD-DA4F-D62E7C5696DF}"/>
              </a:ext>
            </a:extLst>
          </p:cNvPr>
          <p:cNvSpPr/>
          <p:nvPr/>
        </p:nvSpPr>
        <p:spPr>
          <a:xfrm>
            <a:off x="474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Del</a:t>
            </a:r>
          </a:p>
        </p:txBody>
      </p: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9450E491-2A90-B919-E3E0-E175276C7B0A}"/>
              </a:ext>
            </a:extLst>
          </p:cNvPr>
          <p:cNvSpPr/>
          <p:nvPr/>
        </p:nvSpPr>
        <p:spPr>
          <a:xfrm>
            <a:off x="2496000" y="189000"/>
            <a:ext cx="225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Events</a:t>
            </a:r>
          </a:p>
        </p:txBody>
      </p:sp>
      <p:sp>
        <p:nvSpPr>
          <p:cNvPr id="1171" name="Rectangle 1170">
            <a:extLst>
              <a:ext uri="{FF2B5EF4-FFF2-40B4-BE49-F238E27FC236}">
                <a16:creationId xmlns:a16="http://schemas.microsoft.com/office/drawing/2014/main" id="{7BB72053-7F00-B53F-8DA8-6F3B56AAFF3A}"/>
              </a:ext>
            </a:extLst>
          </p:cNvPr>
          <p:cNvSpPr/>
          <p:nvPr/>
        </p:nvSpPr>
        <p:spPr>
          <a:xfrm>
            <a:off x="1776000" y="189000"/>
            <a:ext cx="72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359622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6D9F65-8341-C588-CED1-E06B100B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Aos versus soa on the 65C02 cpu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43F48C-44CB-9081-0BB6-582C4E05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1000" y="279000"/>
            <a:ext cx="601272" cy="6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1CA34B1E-5731-90FA-DBFD-2FE9F065FE08}"/>
              </a:ext>
            </a:extLst>
          </p:cNvPr>
          <p:cNvSpPr txBox="1">
            <a:spLocks/>
          </p:cNvSpPr>
          <p:nvPr/>
        </p:nvSpPr>
        <p:spPr>
          <a:xfrm>
            <a:off x="1461001" y="909000"/>
            <a:ext cx="4544999" cy="54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chemeClr val="bg1"/>
                </a:solidFill>
              </a:rPr>
              <a:t>AoS Array of Structures</a:t>
            </a:r>
          </a:p>
          <a:p>
            <a:pPr marL="0" indent="0" defTabSz="180000">
              <a:buNone/>
            </a:pPr>
            <a:endParaRPr lang="nl-B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0" defTabSz="180000">
              <a:buNone/>
            </a:pP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nl-BE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STRUCT_SIZE </a:t>
            </a: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360000" indent="0" defTabSz="180000">
              <a:buNone/>
            </a:pP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char* text;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char zdepth;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int health;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struct_t;</a:t>
            </a:r>
          </a:p>
          <a:p>
            <a:pPr marL="360000" indent="0" defTabSz="180000">
              <a:buNone/>
            </a:pP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struct_t AoS</a:t>
            </a:r>
            <a:r>
              <a:rPr lang="nl-BE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“enemy”, 1, 2458 },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“bullet”, 2, 56784 }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nl-BE" sz="10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BE" sz="1000" b="1" spc="-8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F0CE85E7-CF01-CB73-D10F-9B87F526534F}"/>
              </a:ext>
            </a:extLst>
          </p:cNvPr>
          <p:cNvSpPr txBox="1">
            <a:spLocks/>
          </p:cNvSpPr>
          <p:nvPr/>
        </p:nvSpPr>
        <p:spPr>
          <a:xfrm>
            <a:off x="6186000" y="909000"/>
            <a:ext cx="4544999" cy="54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0000">
              <a:buNone/>
            </a:pPr>
            <a:r>
              <a:rPr lang="nl-BE" dirty="0">
                <a:solidFill>
                  <a:schemeClr val="bg1"/>
                </a:solidFill>
              </a:rPr>
              <a:t>SoA Structure of Arrays</a:t>
            </a:r>
            <a:endParaRPr lang="en-US" dirty="0">
              <a:solidFill>
                <a:schemeClr val="bg1"/>
              </a:solidFill>
            </a:endParaRPr>
          </a:p>
          <a:p>
            <a:pPr marL="0" indent="0" defTabSz="180000"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0" defTabSz="180000">
              <a:buNone/>
            </a:pP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STRUCT_SIZE 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360000" indent="0" defTabSz="180000">
              <a:buNone/>
            </a:pP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char* text</a:t>
            </a:r>
            <a:r>
              <a:rPr lang="nl-BE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char </a:t>
            </a:r>
            <a:r>
              <a:rPr lang="en-US" b="1" spc="-8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zdepth</a:t>
            </a:r>
            <a:r>
              <a:rPr lang="en-US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int health</a:t>
            </a:r>
            <a:r>
              <a:rPr lang="nl-BE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spc="-8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struct_t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000" indent="0" defTabSz="180000">
              <a:buNone/>
            </a:pPr>
            <a:r>
              <a:rPr lang="en-US" b="1" spc="-8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struct_t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pc="-8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“enemy”, “bullet” },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1, 2 },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2458, 56784 }</a:t>
            </a:r>
            <a:b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nl-BE" b="1" spc="-8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0A033B63-2756-2A7E-BF25-82BB5C572B43}"/>
              </a:ext>
            </a:extLst>
          </p:cNvPr>
          <p:cNvSpPr txBox="1">
            <a:spLocks/>
          </p:cNvSpPr>
          <p:nvPr/>
        </p:nvSpPr>
        <p:spPr>
          <a:xfrm>
            <a:off x="1641000" y="5004000"/>
            <a:ext cx="4185000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ADDR CHAR     HEX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---- -------- -- -- -- -- -- -- -- --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0000 ENEMY... 45 4E 45 4D 59 00 01 9A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0008 .BULLET. 09 42 55 4C 4C 45 54 00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0010 ........ 02 D0 DD 00 00 00 00 00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39BA5726-5646-5D2A-FC22-4264DC297D58}"/>
              </a:ext>
            </a:extLst>
          </p:cNvPr>
          <p:cNvSpPr txBox="1">
            <a:spLocks/>
          </p:cNvSpPr>
          <p:nvPr/>
        </p:nvSpPr>
        <p:spPr>
          <a:xfrm>
            <a:off x="6366000" y="5004000"/>
            <a:ext cx="4185000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800" b="1" spc="-100" baseline="0">
                <a:solidFill>
                  <a:schemeClr val="bg1"/>
                </a:solidFill>
                <a:latin typeface="PETSCII Commodore" panose="00000400000000000000" pitchFamily="2" charset="0"/>
                <a:cs typeface="Courier New" panose="02070309020205020404" pitchFamily="49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nl-BE" b="0" dirty="0">
                <a:solidFill>
                  <a:schemeClr val="bg2"/>
                </a:solidFill>
              </a:rPr>
              <a:t>ADDR CHAR     HEX</a:t>
            </a:r>
            <a:br>
              <a:rPr lang="nl-BE" b="0" dirty="0">
                <a:solidFill>
                  <a:schemeClr val="bg2"/>
                </a:solidFill>
              </a:rPr>
            </a:br>
            <a:r>
              <a:rPr lang="nl-BE" b="0" dirty="0">
                <a:solidFill>
                  <a:schemeClr val="bg2"/>
                </a:solidFill>
              </a:rPr>
              <a:t>---- -------- -- -- -- -- -- -- -- --0000 ENEMY.BU 45 4E 45 4D 59 00 42 55</a:t>
            </a:r>
            <a:br>
              <a:rPr lang="nl-BE" b="0" dirty="0">
                <a:solidFill>
                  <a:schemeClr val="bg2"/>
                </a:solidFill>
              </a:rPr>
            </a:br>
            <a:r>
              <a:rPr lang="nl-BE" b="0" dirty="0">
                <a:solidFill>
                  <a:schemeClr val="bg2"/>
                </a:solidFill>
              </a:rPr>
              <a:t>0008 LLET.... 4C 4C 45 54 00 01 02 9A</a:t>
            </a:r>
            <a:br>
              <a:rPr lang="nl-BE" b="0" dirty="0">
                <a:solidFill>
                  <a:schemeClr val="bg2"/>
                </a:solidFill>
              </a:rPr>
            </a:br>
            <a:r>
              <a:rPr lang="nl-BE" b="0" dirty="0">
                <a:solidFill>
                  <a:schemeClr val="bg2"/>
                </a:solidFill>
              </a:rPr>
              <a:t>0010 ........ 09 D0 DD 00 00 00 00 00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93739B80-D7D5-E7BE-ADAF-511D13902AF1}"/>
              </a:ext>
            </a:extLst>
          </p:cNvPr>
          <p:cNvSpPr txBox="1">
            <a:spLocks/>
          </p:cNvSpPr>
          <p:nvPr/>
        </p:nvSpPr>
        <p:spPr>
          <a:xfrm>
            <a:off x="5151000" y="4734000"/>
            <a:ext cx="675000" cy="27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72000" rIns="180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800" b="1" spc="-100" dirty="0">
                <a:solidFill>
                  <a:schemeClr val="bg2"/>
                </a:solidFill>
                <a:cs typeface="Courier New" panose="02070309020205020404" pitchFamily="49" charset="0"/>
              </a:rPr>
              <a:t>AoS</a:t>
            </a:r>
            <a:endParaRPr lang="nl-BE" sz="800" spc="-100" dirty="0">
              <a:solidFill>
                <a:schemeClr val="bg2"/>
              </a:solidFill>
              <a:cs typeface="Courier New" panose="02070309020205020404" pitchFamily="49" charset="0"/>
            </a:endParaRPr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D784C0E8-B320-3769-6353-EF7916E6AC14}"/>
              </a:ext>
            </a:extLst>
          </p:cNvPr>
          <p:cNvSpPr txBox="1">
            <a:spLocks/>
          </p:cNvSpPr>
          <p:nvPr/>
        </p:nvSpPr>
        <p:spPr>
          <a:xfrm>
            <a:off x="9876000" y="4734000"/>
            <a:ext cx="675000" cy="27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72000" rIns="180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800" b="1" spc="-100" dirty="0">
                <a:solidFill>
                  <a:schemeClr val="bg2"/>
                </a:solidFill>
                <a:cs typeface="Courier New" panose="02070309020205020404" pitchFamily="49" charset="0"/>
              </a:rPr>
              <a:t>SoA</a:t>
            </a:r>
            <a:endParaRPr lang="nl-BE" sz="800" spc="-100" dirty="0">
              <a:solidFill>
                <a:schemeClr val="bg2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5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6D9F65-8341-C588-CED1-E06B100B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Aos versus soa on the 65C02 cpu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43F48C-44CB-9081-0BB6-582C4E05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1000" y="279000"/>
            <a:ext cx="601272" cy="6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1CA34B1E-5731-90FA-DBFD-2FE9F065FE08}"/>
              </a:ext>
            </a:extLst>
          </p:cNvPr>
          <p:cNvSpPr txBox="1">
            <a:spLocks/>
          </p:cNvSpPr>
          <p:nvPr/>
        </p:nvSpPr>
        <p:spPr>
          <a:xfrm>
            <a:off x="1461000" y="909000"/>
            <a:ext cx="4544999" cy="54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chemeClr val="bg1"/>
                </a:solidFill>
              </a:rPr>
              <a:t>AoS Array of Structures</a:t>
            </a:r>
          </a:p>
          <a:p>
            <a:pPr marL="360000" indent="0" defTabSz="180000">
              <a:buNone/>
            </a:pPr>
            <a:endParaRPr lang="nl-B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0" defTabSz="180000">
              <a:buNone/>
            </a:pPr>
            <a:endParaRPr lang="nl-BE" sz="1000" b="1" spc="-8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F0CE85E7-CF01-CB73-D10F-9B87F526534F}"/>
              </a:ext>
            </a:extLst>
          </p:cNvPr>
          <p:cNvSpPr txBox="1">
            <a:spLocks/>
          </p:cNvSpPr>
          <p:nvPr/>
        </p:nvSpPr>
        <p:spPr>
          <a:xfrm>
            <a:off x="6186000" y="909000"/>
            <a:ext cx="4544999" cy="54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0000">
              <a:buNone/>
            </a:pPr>
            <a:r>
              <a:rPr lang="nl-BE" dirty="0">
                <a:solidFill>
                  <a:schemeClr val="bg1"/>
                </a:solidFill>
              </a:rPr>
              <a:t>SoA Structure of 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0A033B63-2756-2A7E-BF25-82BB5C572B43}"/>
              </a:ext>
            </a:extLst>
          </p:cNvPr>
          <p:cNvSpPr txBox="1">
            <a:spLocks/>
          </p:cNvSpPr>
          <p:nvPr/>
        </p:nvSpPr>
        <p:spPr>
          <a:xfrm>
            <a:off x="1641000" y="5004000"/>
            <a:ext cx="4185000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ADDR CHAR     HEX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---- -------- -- -- -- -- -- -- -- --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0000 ENEMY... 45 4E 45 4D 59 00 01 9A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0008 .BULLET. 09 42 55 4C 4C 45 54 00</a:t>
            </a:r>
            <a:b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</a:br>
            <a:r>
              <a:rPr lang="nl-BE" sz="800" spc="-100" dirty="0">
                <a:solidFill>
                  <a:schemeClr val="bg2"/>
                </a:solidFill>
                <a:cs typeface="Courier New" panose="02070309020205020404" pitchFamily="49" charset="0"/>
              </a:rPr>
              <a:t>0010 ........ 02 D0 DD 00 00 00 00 00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39BA5726-5646-5D2A-FC22-4264DC297D58}"/>
              </a:ext>
            </a:extLst>
          </p:cNvPr>
          <p:cNvSpPr txBox="1">
            <a:spLocks/>
          </p:cNvSpPr>
          <p:nvPr/>
        </p:nvSpPr>
        <p:spPr>
          <a:xfrm>
            <a:off x="6366000" y="5004000"/>
            <a:ext cx="4185000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800" b="1" spc="-100" baseline="0">
                <a:solidFill>
                  <a:schemeClr val="bg1"/>
                </a:solidFill>
                <a:latin typeface="PETSCII Commodore" panose="00000400000000000000" pitchFamily="2" charset="0"/>
                <a:cs typeface="Courier New" panose="02070309020205020404" pitchFamily="49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nl-BE" b="0" dirty="0">
                <a:solidFill>
                  <a:schemeClr val="bg2"/>
                </a:solidFill>
              </a:rPr>
              <a:t>ADDR CHAR     HEX</a:t>
            </a:r>
            <a:br>
              <a:rPr lang="nl-BE" b="0" dirty="0">
                <a:solidFill>
                  <a:schemeClr val="bg2"/>
                </a:solidFill>
              </a:rPr>
            </a:br>
            <a:r>
              <a:rPr lang="nl-BE" b="0" dirty="0">
                <a:solidFill>
                  <a:schemeClr val="bg2"/>
                </a:solidFill>
              </a:rPr>
              <a:t>---- -------- -- -- -- -- -- -- -- --0000 ENEMY.BU 45 4E 45 4D 59 00 42 55</a:t>
            </a:r>
            <a:br>
              <a:rPr lang="nl-BE" b="0" dirty="0">
                <a:solidFill>
                  <a:schemeClr val="bg2"/>
                </a:solidFill>
              </a:rPr>
            </a:br>
            <a:r>
              <a:rPr lang="nl-BE" b="0" dirty="0">
                <a:solidFill>
                  <a:schemeClr val="bg2"/>
                </a:solidFill>
              </a:rPr>
              <a:t>0008 LLET.... 4C 4C 45 54 00 01 02 9A</a:t>
            </a:r>
            <a:br>
              <a:rPr lang="nl-BE" b="0" dirty="0">
                <a:solidFill>
                  <a:schemeClr val="bg2"/>
                </a:solidFill>
              </a:rPr>
            </a:br>
            <a:r>
              <a:rPr lang="nl-BE" b="0" dirty="0">
                <a:solidFill>
                  <a:schemeClr val="bg2"/>
                </a:solidFill>
              </a:rPr>
              <a:t>0010 ........ 09 D0 DD 00 00 00 00 00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93739B80-D7D5-E7BE-ADAF-511D13902AF1}"/>
              </a:ext>
            </a:extLst>
          </p:cNvPr>
          <p:cNvSpPr txBox="1">
            <a:spLocks/>
          </p:cNvSpPr>
          <p:nvPr/>
        </p:nvSpPr>
        <p:spPr>
          <a:xfrm>
            <a:off x="5151000" y="4734000"/>
            <a:ext cx="675000" cy="27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72000" rIns="180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800" b="1" spc="-100" dirty="0">
                <a:solidFill>
                  <a:schemeClr val="bg2"/>
                </a:solidFill>
                <a:cs typeface="Courier New" panose="02070309020205020404" pitchFamily="49" charset="0"/>
              </a:rPr>
              <a:t>AoS</a:t>
            </a:r>
            <a:endParaRPr lang="nl-BE" sz="800" spc="-100" dirty="0">
              <a:solidFill>
                <a:schemeClr val="bg2"/>
              </a:solidFill>
              <a:cs typeface="Courier New" panose="02070309020205020404" pitchFamily="49" charset="0"/>
            </a:endParaRPr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D784C0E8-B320-3769-6353-EF7916E6AC14}"/>
              </a:ext>
            </a:extLst>
          </p:cNvPr>
          <p:cNvSpPr txBox="1">
            <a:spLocks/>
          </p:cNvSpPr>
          <p:nvPr/>
        </p:nvSpPr>
        <p:spPr>
          <a:xfrm>
            <a:off x="9876000" y="4734000"/>
            <a:ext cx="675000" cy="27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72000" rIns="180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800" b="1" spc="-100" dirty="0">
                <a:solidFill>
                  <a:schemeClr val="bg2"/>
                </a:solidFill>
                <a:cs typeface="Courier New" panose="02070309020205020404" pitchFamily="49" charset="0"/>
              </a:rPr>
              <a:t>SoA</a:t>
            </a:r>
            <a:endParaRPr lang="nl-BE" sz="800" spc="-100" dirty="0">
              <a:solidFill>
                <a:schemeClr val="bg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21EC91-65CC-E0C1-4500-08426C4B8D9B}"/>
              </a:ext>
            </a:extLst>
          </p:cNvPr>
          <p:cNvSpPr/>
          <p:nvPr/>
        </p:nvSpPr>
        <p:spPr>
          <a:xfrm>
            <a:off x="4161000" y="1809000"/>
            <a:ext cx="1665000" cy="21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lda.z index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asl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asl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clc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adc.z index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tax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lda AoS,x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sta.z text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lda AoS+1,x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sta.z text+1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lda AoS+2,x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sta.z zdepth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lda AoS+3,x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sta.z health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lda AoS+3+1,x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sta.z health+1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AE1C9-4153-94F4-AF3E-57644F5409F1}"/>
              </a:ext>
            </a:extLst>
          </p:cNvPr>
          <p:cNvSpPr/>
          <p:nvPr/>
        </p:nvSpPr>
        <p:spPr>
          <a:xfrm>
            <a:off x="1641000" y="1809000"/>
            <a:ext cx="2430000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 index;</a:t>
            </a:r>
          </a:p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AoS[index].text;</a:t>
            </a:r>
            <a:b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zdepth = AoS[index].zdepth;</a:t>
            </a:r>
            <a:b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health = AoS[index].health;</a:t>
            </a:r>
          </a:p>
          <a:p>
            <a:pPr algn="l"/>
            <a:endParaRPr lang="nl-BE" sz="12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F3257-8188-17A8-0141-E0E0C7759B61}"/>
              </a:ext>
            </a:extLst>
          </p:cNvPr>
          <p:cNvSpPr/>
          <p:nvPr/>
        </p:nvSpPr>
        <p:spPr>
          <a:xfrm>
            <a:off x="8841000" y="1809000"/>
            <a:ext cx="1665000" cy="21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lda.z index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asl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tax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lda SoA,x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sta.z text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lda SoA+1,x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sta.z text+1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ldy.z index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lda SoA+$80,y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sta.z zdepth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lda SoA+$c0,x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sta.z health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lda SoA+$c0+1,x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sta.z health+1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EBBE2-6892-C08B-5184-03F620288278}"/>
              </a:ext>
            </a:extLst>
          </p:cNvPr>
          <p:cNvSpPr/>
          <p:nvPr/>
        </p:nvSpPr>
        <p:spPr>
          <a:xfrm>
            <a:off x="6321000" y="1809000"/>
            <a:ext cx="2430000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 index;</a:t>
            </a:r>
          </a:p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AoS.text[index];</a:t>
            </a:r>
            <a:b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zdepth = AoS.zdepth[index];</a:t>
            </a:r>
            <a:b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health = AoS.health[index];</a:t>
            </a:r>
          </a:p>
        </p:txBody>
      </p:sp>
    </p:spTree>
    <p:extLst>
      <p:ext uri="{BB962C8B-B14F-4D97-AF65-F5344CB8AC3E}">
        <p14:creationId xmlns:p14="http://schemas.microsoft.com/office/powerpoint/2010/main" val="74780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69A6-7FDC-CD75-3EF0-A23EE50E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69792-B116-835E-01E9-E4CA9C75802D}"/>
              </a:ext>
            </a:extLst>
          </p:cNvPr>
          <p:cNvSpPr/>
          <p:nvPr/>
        </p:nvSpPr>
        <p:spPr>
          <a:xfrm>
            <a:off x="1056000" y="1557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ZERO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BF5FE-4101-A05B-0099-5AA98F85422A}"/>
              </a:ext>
            </a:extLst>
          </p:cNvPr>
          <p:cNvSpPr/>
          <p:nvPr/>
        </p:nvSpPr>
        <p:spPr>
          <a:xfrm>
            <a:off x="1056000" y="1773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9E3E63-D553-5F83-8EAB-82B4B9DC6796}"/>
              </a:ext>
            </a:extLst>
          </p:cNvPr>
          <p:cNvSpPr/>
          <p:nvPr/>
        </p:nvSpPr>
        <p:spPr>
          <a:xfrm>
            <a:off x="1056000" y="1989000"/>
            <a:ext cx="2160000" cy="36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670BA-224C-FA0F-A228-3CDB0F5B47CA}"/>
              </a:ext>
            </a:extLst>
          </p:cNvPr>
          <p:cNvSpPr/>
          <p:nvPr/>
        </p:nvSpPr>
        <p:spPr>
          <a:xfrm>
            <a:off x="1056000" y="2349000"/>
            <a:ext cx="2160000" cy="28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8A155-B484-BBE8-C9C4-86BFA7C29CC4}"/>
              </a:ext>
            </a:extLst>
          </p:cNvPr>
          <p:cNvSpPr/>
          <p:nvPr/>
        </p:nvSpPr>
        <p:spPr>
          <a:xfrm>
            <a:off x="1056000" y="2637000"/>
            <a:ext cx="2160000" cy="20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MAIN 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A89054-2C9F-686F-F16D-9D0C929F63D8}"/>
              </a:ext>
            </a:extLst>
          </p:cNvPr>
          <p:cNvSpPr/>
          <p:nvPr/>
        </p:nvSpPr>
        <p:spPr>
          <a:xfrm>
            <a:off x="1056000" y="4653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D0DE4-14A9-42A1-FC66-9395EEA5FD28}"/>
              </a:ext>
            </a:extLst>
          </p:cNvPr>
          <p:cNvSpPr/>
          <p:nvPr/>
        </p:nvSpPr>
        <p:spPr>
          <a:xfrm>
            <a:off x="1056000" y="4869000"/>
            <a:ext cx="2160000" cy="72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BANKED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9F311-657D-8AF5-D707-18003B9005F1}"/>
              </a:ext>
            </a:extLst>
          </p:cNvPr>
          <p:cNvSpPr/>
          <p:nvPr/>
        </p:nvSpPr>
        <p:spPr>
          <a:xfrm>
            <a:off x="1056000" y="5589000"/>
            <a:ext cx="2160000" cy="1269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BANKED ROM</a:t>
            </a:r>
          </a:p>
        </p:txBody>
      </p:sp>
    </p:spTree>
    <p:extLst>
      <p:ext uri="{BB962C8B-B14F-4D97-AF65-F5344CB8AC3E}">
        <p14:creationId xmlns:p14="http://schemas.microsoft.com/office/powerpoint/2010/main" val="38044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EC1F879-78F8-56BB-241E-81C72DFBDDD9}"/>
              </a:ext>
            </a:extLst>
          </p:cNvPr>
          <p:cNvGrpSpPr/>
          <p:nvPr/>
        </p:nvGrpSpPr>
        <p:grpSpPr>
          <a:xfrm>
            <a:off x="3261000" y="1449000"/>
            <a:ext cx="630000" cy="360000"/>
            <a:chOff x="2541000" y="2664000"/>
            <a:chExt cx="630000" cy="360000"/>
          </a:xfrm>
        </p:grpSpPr>
        <p:sp>
          <p:nvSpPr>
            <p:cNvPr id="9" name="Rechthoek 302">
              <a:extLst>
                <a:ext uri="{FF2B5EF4-FFF2-40B4-BE49-F238E27FC236}">
                  <a16:creationId xmlns:a16="http://schemas.microsoft.com/office/drawing/2014/main" id="{904870B8-269D-49AA-9509-301A679C64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" name="Ovaal 304">
              <a:extLst>
                <a:ext uri="{FF2B5EF4-FFF2-40B4-BE49-F238E27FC236}">
                  <a16:creationId xmlns:a16="http://schemas.microsoft.com/office/drawing/2014/main" id="{A80FB6DB-FF57-4C5E-AD59-03E5D57BFC71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al 832">
              <a:extLst>
                <a:ext uri="{FF2B5EF4-FFF2-40B4-BE49-F238E27FC236}">
                  <a16:creationId xmlns:a16="http://schemas.microsoft.com/office/drawing/2014/main" id="{1C2E180B-23D9-E6CF-B612-7FEE00F22C91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hthoek 303">
            <a:extLst>
              <a:ext uri="{FF2B5EF4-FFF2-40B4-BE49-F238E27FC236}">
                <a16:creationId xmlns:a16="http://schemas.microsoft.com/office/drawing/2014/main" id="{CBA77F87-5BCB-DFEC-231A-64838AF104A7}"/>
              </a:ext>
            </a:extLst>
          </p:cNvPr>
          <p:cNvSpPr/>
          <p:nvPr/>
        </p:nvSpPr>
        <p:spPr>
          <a:xfrm>
            <a:off x="3486000" y="153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82089E-1FD6-4F54-FF22-218BEE25861B}"/>
              </a:ext>
            </a:extLst>
          </p:cNvPr>
          <p:cNvGrpSpPr/>
          <p:nvPr/>
        </p:nvGrpSpPr>
        <p:grpSpPr>
          <a:xfrm>
            <a:off x="3261000" y="2169000"/>
            <a:ext cx="630000" cy="360000"/>
            <a:chOff x="2541000" y="2664000"/>
            <a:chExt cx="630000" cy="360000"/>
          </a:xfrm>
        </p:grpSpPr>
        <p:sp>
          <p:nvSpPr>
            <p:cNvPr id="14" name="Rechthoek 302">
              <a:extLst>
                <a:ext uri="{FF2B5EF4-FFF2-40B4-BE49-F238E27FC236}">
                  <a16:creationId xmlns:a16="http://schemas.microsoft.com/office/drawing/2014/main" id="{62B28AB5-14E2-DBC7-6F22-7DE333CF2B1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" name="Ovaal 304">
              <a:extLst>
                <a:ext uri="{FF2B5EF4-FFF2-40B4-BE49-F238E27FC236}">
                  <a16:creationId xmlns:a16="http://schemas.microsoft.com/office/drawing/2014/main" id="{45122A9B-938B-2DB7-2447-1EE43B63D52B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al 832">
              <a:extLst>
                <a:ext uri="{FF2B5EF4-FFF2-40B4-BE49-F238E27FC236}">
                  <a16:creationId xmlns:a16="http://schemas.microsoft.com/office/drawing/2014/main" id="{66DC2DAB-25F1-081E-A658-80BABE81CC67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hthoek 303">
            <a:extLst>
              <a:ext uri="{FF2B5EF4-FFF2-40B4-BE49-F238E27FC236}">
                <a16:creationId xmlns:a16="http://schemas.microsoft.com/office/drawing/2014/main" id="{5A56262A-5839-D646-0DBA-E8DD363B300B}"/>
              </a:ext>
            </a:extLst>
          </p:cNvPr>
          <p:cNvSpPr/>
          <p:nvPr/>
        </p:nvSpPr>
        <p:spPr>
          <a:xfrm>
            <a:off x="3486000" y="225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7ECD6-9D42-903E-584B-98F496FC8BC8}"/>
              </a:ext>
            </a:extLst>
          </p:cNvPr>
          <p:cNvGrpSpPr/>
          <p:nvPr/>
        </p:nvGrpSpPr>
        <p:grpSpPr>
          <a:xfrm>
            <a:off x="3261000" y="2889000"/>
            <a:ext cx="630000" cy="360000"/>
            <a:chOff x="2541000" y="2664000"/>
            <a:chExt cx="630000" cy="360000"/>
          </a:xfrm>
        </p:grpSpPr>
        <p:sp>
          <p:nvSpPr>
            <p:cNvPr id="19" name="Rechthoek 302">
              <a:extLst>
                <a:ext uri="{FF2B5EF4-FFF2-40B4-BE49-F238E27FC236}">
                  <a16:creationId xmlns:a16="http://schemas.microsoft.com/office/drawing/2014/main" id="{A9BBF91C-6672-C90E-EDFD-971F5138C14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" name="Ovaal 304">
              <a:extLst>
                <a:ext uri="{FF2B5EF4-FFF2-40B4-BE49-F238E27FC236}">
                  <a16:creationId xmlns:a16="http://schemas.microsoft.com/office/drawing/2014/main" id="{A0A384AE-6EBC-06BF-2FCD-47A6CE6D46A0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al 832">
              <a:extLst>
                <a:ext uri="{FF2B5EF4-FFF2-40B4-BE49-F238E27FC236}">
                  <a16:creationId xmlns:a16="http://schemas.microsoft.com/office/drawing/2014/main" id="{85CCA60C-0B21-A2A8-E0C7-C013072BDF8E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hthoek 303">
            <a:extLst>
              <a:ext uri="{FF2B5EF4-FFF2-40B4-BE49-F238E27FC236}">
                <a16:creationId xmlns:a16="http://schemas.microsoft.com/office/drawing/2014/main" id="{F232ECAF-8EE6-2F2A-BB5D-580175D4349B}"/>
              </a:ext>
            </a:extLst>
          </p:cNvPr>
          <p:cNvSpPr/>
          <p:nvPr/>
        </p:nvSpPr>
        <p:spPr>
          <a:xfrm>
            <a:off x="348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05AE010-F7BC-9404-0C7B-5E878F24443E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3846000" y="171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A0200D2-95F0-B73A-A9D3-467F9FAC640C}"/>
              </a:ext>
            </a:extLst>
          </p:cNvPr>
          <p:cNvCxnSpPr>
            <a:cxnSpLocks/>
            <a:stCxn id="15" idx="3"/>
            <a:endCxn id="19" idx="3"/>
          </p:cNvCxnSpPr>
          <p:nvPr/>
        </p:nvCxnSpPr>
        <p:spPr>
          <a:xfrm>
            <a:off x="384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161E14-27FB-1156-419B-C5D72B805A12}"/>
              </a:ext>
            </a:extLst>
          </p:cNvPr>
          <p:cNvCxnSpPr>
            <a:cxnSpLocks/>
            <a:stCxn id="21" idx="1"/>
            <a:endCxn id="14" idx="1"/>
          </p:cNvCxnSpPr>
          <p:nvPr/>
        </p:nvCxnSpPr>
        <p:spPr>
          <a:xfrm rot="10800000">
            <a:off x="326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4301058-D932-3E10-D467-46671A42190F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rot="10800000">
            <a:off x="3261000" y="162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CD98C5-9B62-6D18-2699-666278914207}"/>
              </a:ext>
            </a:extLst>
          </p:cNvPr>
          <p:cNvGrpSpPr/>
          <p:nvPr/>
        </p:nvGrpSpPr>
        <p:grpSpPr>
          <a:xfrm>
            <a:off x="5421000" y="1449000"/>
            <a:ext cx="630000" cy="360000"/>
            <a:chOff x="2541000" y="2664000"/>
            <a:chExt cx="630000" cy="360000"/>
          </a:xfrm>
        </p:grpSpPr>
        <p:sp>
          <p:nvSpPr>
            <p:cNvPr id="61" name="Rechthoek 302">
              <a:extLst>
                <a:ext uri="{FF2B5EF4-FFF2-40B4-BE49-F238E27FC236}">
                  <a16:creationId xmlns:a16="http://schemas.microsoft.com/office/drawing/2014/main" id="{1F9D6D94-720E-49F6-A650-FE2F02D129E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" name="Ovaal 304">
              <a:extLst>
                <a:ext uri="{FF2B5EF4-FFF2-40B4-BE49-F238E27FC236}">
                  <a16:creationId xmlns:a16="http://schemas.microsoft.com/office/drawing/2014/main" id="{06A13B4A-C95B-48EF-7E60-12C501D6901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al 832">
              <a:extLst>
                <a:ext uri="{FF2B5EF4-FFF2-40B4-BE49-F238E27FC236}">
                  <a16:creationId xmlns:a16="http://schemas.microsoft.com/office/drawing/2014/main" id="{8EE3874D-AE0F-B36D-7856-FECCC981902C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hthoek 303">
            <a:extLst>
              <a:ext uri="{FF2B5EF4-FFF2-40B4-BE49-F238E27FC236}">
                <a16:creationId xmlns:a16="http://schemas.microsoft.com/office/drawing/2014/main" id="{EE118669-1C31-46D3-8BD1-1B1BFC64FDC5}"/>
              </a:ext>
            </a:extLst>
          </p:cNvPr>
          <p:cNvSpPr/>
          <p:nvPr/>
        </p:nvSpPr>
        <p:spPr>
          <a:xfrm>
            <a:off x="5646000" y="153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0B8013E-C3ED-9176-BE61-2CD4D315E8B9}"/>
              </a:ext>
            </a:extLst>
          </p:cNvPr>
          <p:cNvGrpSpPr/>
          <p:nvPr/>
        </p:nvGrpSpPr>
        <p:grpSpPr>
          <a:xfrm>
            <a:off x="5421000" y="2889000"/>
            <a:ext cx="630000" cy="360000"/>
            <a:chOff x="2541000" y="2664000"/>
            <a:chExt cx="630000" cy="360000"/>
          </a:xfrm>
        </p:grpSpPr>
        <p:sp>
          <p:nvSpPr>
            <p:cNvPr id="71" name="Rechthoek 302">
              <a:extLst>
                <a:ext uri="{FF2B5EF4-FFF2-40B4-BE49-F238E27FC236}">
                  <a16:creationId xmlns:a16="http://schemas.microsoft.com/office/drawing/2014/main" id="{A637601A-894D-A567-D63D-961D63D146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Ovaal 304">
              <a:extLst>
                <a:ext uri="{FF2B5EF4-FFF2-40B4-BE49-F238E27FC236}">
                  <a16:creationId xmlns:a16="http://schemas.microsoft.com/office/drawing/2014/main" id="{28E30835-38D8-B840-ACE9-F7A7A8B377E6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al 832">
              <a:extLst>
                <a:ext uri="{FF2B5EF4-FFF2-40B4-BE49-F238E27FC236}">
                  <a16:creationId xmlns:a16="http://schemas.microsoft.com/office/drawing/2014/main" id="{35CF3BFD-F878-1B82-0348-E695074A4830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hthoek 303">
            <a:extLst>
              <a:ext uri="{FF2B5EF4-FFF2-40B4-BE49-F238E27FC236}">
                <a16:creationId xmlns:a16="http://schemas.microsoft.com/office/drawing/2014/main" id="{AC81BF0B-D256-D85E-E66C-5A50AA38BEB0}"/>
              </a:ext>
            </a:extLst>
          </p:cNvPr>
          <p:cNvSpPr/>
          <p:nvPr/>
        </p:nvSpPr>
        <p:spPr>
          <a:xfrm>
            <a:off x="564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9DC3AE0-0A3B-DC24-1F58-74976001B9FB}"/>
              </a:ext>
            </a:extLst>
          </p:cNvPr>
          <p:cNvCxnSpPr>
            <a:cxnSpLocks/>
            <a:stCxn id="62" idx="3"/>
            <a:endCxn id="71" idx="3"/>
          </p:cNvCxnSpPr>
          <p:nvPr/>
        </p:nvCxnSpPr>
        <p:spPr>
          <a:xfrm>
            <a:off x="6006000" y="1719000"/>
            <a:ext cx="45000" cy="135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4D4709D-6E37-A757-FBEC-3EE3E59F3500}"/>
              </a:ext>
            </a:extLst>
          </p:cNvPr>
          <p:cNvCxnSpPr>
            <a:cxnSpLocks/>
            <a:stCxn id="73" idx="1"/>
            <a:endCxn id="61" idx="1"/>
          </p:cNvCxnSpPr>
          <p:nvPr/>
        </p:nvCxnSpPr>
        <p:spPr>
          <a:xfrm rot="10800000">
            <a:off x="5421000" y="1629000"/>
            <a:ext cx="45000" cy="135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8574AB5-F6A6-1E03-EA1C-4897BD1CF6AC}"/>
              </a:ext>
            </a:extLst>
          </p:cNvPr>
          <p:cNvGrpSpPr/>
          <p:nvPr/>
        </p:nvGrpSpPr>
        <p:grpSpPr>
          <a:xfrm>
            <a:off x="3261001" y="3654000"/>
            <a:ext cx="630000" cy="360000"/>
            <a:chOff x="2541000" y="2664000"/>
            <a:chExt cx="630000" cy="360000"/>
          </a:xfrm>
        </p:grpSpPr>
        <p:sp>
          <p:nvSpPr>
            <p:cNvPr id="102" name="Rechthoek 302">
              <a:extLst>
                <a:ext uri="{FF2B5EF4-FFF2-40B4-BE49-F238E27FC236}">
                  <a16:creationId xmlns:a16="http://schemas.microsoft.com/office/drawing/2014/main" id="{FD630826-DBA7-2E51-6806-E0D069B21C4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Ovaal 304">
              <a:extLst>
                <a:ext uri="{FF2B5EF4-FFF2-40B4-BE49-F238E27FC236}">
                  <a16:creationId xmlns:a16="http://schemas.microsoft.com/office/drawing/2014/main" id="{D67120E2-9F5D-CC5B-3DD2-64BA6F353498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al 832">
              <a:extLst>
                <a:ext uri="{FF2B5EF4-FFF2-40B4-BE49-F238E27FC236}">
                  <a16:creationId xmlns:a16="http://schemas.microsoft.com/office/drawing/2014/main" id="{132D06BC-4C32-04DD-B10C-3592BD578CC9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hthoek 303">
            <a:extLst>
              <a:ext uri="{FF2B5EF4-FFF2-40B4-BE49-F238E27FC236}">
                <a16:creationId xmlns:a16="http://schemas.microsoft.com/office/drawing/2014/main" id="{9926DD75-21FB-1302-55C2-A58BF3268A01}"/>
              </a:ext>
            </a:extLst>
          </p:cNvPr>
          <p:cNvSpPr/>
          <p:nvPr/>
        </p:nvSpPr>
        <p:spPr>
          <a:xfrm>
            <a:off x="3486001" y="3744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2CA7054-9993-A0F3-4FE1-7BE83393DD40}"/>
              </a:ext>
            </a:extLst>
          </p:cNvPr>
          <p:cNvGrpSpPr/>
          <p:nvPr/>
        </p:nvGrpSpPr>
        <p:grpSpPr>
          <a:xfrm>
            <a:off x="3261001" y="437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78C005A8-C2EC-9BD7-7ABF-8E1BD7B239C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22706ECE-F238-4BB9-C6C4-C1623A7B8E91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8772D478-C90C-9495-B309-012668824DD5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A6404D7F-1368-58FE-B433-4D21162D7ECC}"/>
              </a:ext>
            </a:extLst>
          </p:cNvPr>
          <p:cNvSpPr/>
          <p:nvPr/>
        </p:nvSpPr>
        <p:spPr>
          <a:xfrm>
            <a:off x="3486001" y="4464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D3F59F0-6065-B886-F3E8-3891AB958994}"/>
              </a:ext>
            </a:extLst>
          </p:cNvPr>
          <p:cNvGrpSpPr/>
          <p:nvPr/>
        </p:nvGrpSpPr>
        <p:grpSpPr>
          <a:xfrm>
            <a:off x="3261001" y="509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D454EFD1-C239-149A-27F0-7423C599D27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68B5B01F-C30A-95D1-FD36-4D2B0E70D8F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3C543CB1-C613-46D3-B827-EAAE99634B48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38E76C36-BACF-DECC-F12C-EB511B7AFF9A}"/>
              </a:ext>
            </a:extLst>
          </p:cNvPr>
          <p:cNvSpPr/>
          <p:nvPr/>
        </p:nvSpPr>
        <p:spPr>
          <a:xfrm>
            <a:off x="3486001" y="518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F7531B6-8CCF-710E-D6FC-0840994A7EBB}"/>
              </a:ext>
            </a:extLst>
          </p:cNvPr>
          <p:cNvCxnSpPr>
            <a:cxnSpLocks/>
            <a:stCxn id="103" idx="3"/>
            <a:endCxn id="107" idx="3"/>
          </p:cNvCxnSpPr>
          <p:nvPr/>
        </p:nvCxnSpPr>
        <p:spPr>
          <a:xfrm>
            <a:off x="3846001" y="392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C1C6AB1-ADAB-672A-CB41-B4A3C66E9579}"/>
              </a:ext>
            </a:extLst>
          </p:cNvPr>
          <p:cNvCxnSpPr>
            <a:cxnSpLocks/>
            <a:stCxn id="108" idx="3"/>
            <a:endCxn id="112" idx="3"/>
          </p:cNvCxnSpPr>
          <p:nvPr/>
        </p:nvCxnSpPr>
        <p:spPr>
          <a:xfrm>
            <a:off x="3846001" y="464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861E884-E0EE-9506-2327-092DD05CDE2A}"/>
              </a:ext>
            </a:extLst>
          </p:cNvPr>
          <p:cNvCxnSpPr>
            <a:cxnSpLocks/>
            <a:stCxn id="114" idx="1"/>
            <a:endCxn id="107" idx="1"/>
          </p:cNvCxnSpPr>
          <p:nvPr/>
        </p:nvCxnSpPr>
        <p:spPr>
          <a:xfrm rot="10800000">
            <a:off x="3261001" y="455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481E84EF-5F41-C399-21E2-772261C70B06}"/>
              </a:ext>
            </a:extLst>
          </p:cNvPr>
          <p:cNvCxnSpPr>
            <a:cxnSpLocks/>
            <a:stCxn id="109" idx="1"/>
            <a:endCxn id="102" idx="1"/>
          </p:cNvCxnSpPr>
          <p:nvPr/>
        </p:nvCxnSpPr>
        <p:spPr>
          <a:xfrm rot="10800000">
            <a:off x="3261001" y="383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0C49993-6EA6-5DA8-24F6-D7D3C0BE05A8}"/>
              </a:ext>
            </a:extLst>
          </p:cNvPr>
          <p:cNvCxnSpPr>
            <a:cxnSpLocks/>
            <a:stCxn id="104" idx="1"/>
            <a:endCxn id="112" idx="1"/>
          </p:cNvCxnSpPr>
          <p:nvPr/>
        </p:nvCxnSpPr>
        <p:spPr>
          <a:xfrm rot="10800000" flipV="1">
            <a:off x="3261001" y="3744000"/>
            <a:ext cx="45000" cy="1530000"/>
          </a:xfrm>
          <a:prstGeom prst="bentConnector3">
            <a:avLst>
              <a:gd name="adj1" fmla="val 7531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3679357-95D4-66C2-9D33-647295056B39}"/>
              </a:ext>
            </a:extLst>
          </p:cNvPr>
          <p:cNvCxnSpPr>
            <a:cxnSpLocks/>
            <a:stCxn id="113" idx="3"/>
            <a:endCxn id="102" idx="3"/>
          </p:cNvCxnSpPr>
          <p:nvPr/>
        </p:nvCxnSpPr>
        <p:spPr>
          <a:xfrm flipV="1">
            <a:off x="3846001" y="3834000"/>
            <a:ext cx="45000" cy="1530000"/>
          </a:xfrm>
          <a:prstGeom prst="bentConnector3">
            <a:avLst>
              <a:gd name="adj1" fmla="val 771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FB91C0-9542-D3E7-7A99-DF64907765E1}"/>
              </a:ext>
            </a:extLst>
          </p:cNvPr>
          <p:cNvGrpSpPr/>
          <p:nvPr/>
        </p:nvGrpSpPr>
        <p:grpSpPr>
          <a:xfrm>
            <a:off x="5421001" y="3609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0F772CD9-24B8-003F-C777-5BC3E0438B3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B3D028F5-E522-7D1B-E587-2684C329E43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10529779-3B92-81C9-0B5A-FBE2D0EE9B4A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518F6B9D-2010-C40D-E937-11E4D0CB5880}"/>
              </a:ext>
            </a:extLst>
          </p:cNvPr>
          <p:cNvSpPr/>
          <p:nvPr/>
        </p:nvSpPr>
        <p:spPr>
          <a:xfrm>
            <a:off x="5646001" y="369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55C1547-136E-6EE6-6187-82952844AF13}"/>
              </a:ext>
            </a:extLst>
          </p:cNvPr>
          <p:cNvGrpSpPr/>
          <p:nvPr/>
        </p:nvGrpSpPr>
        <p:grpSpPr>
          <a:xfrm>
            <a:off x="5421001" y="4374000"/>
            <a:ext cx="630000" cy="360000"/>
            <a:chOff x="2541000" y="2664000"/>
            <a:chExt cx="630000" cy="360000"/>
          </a:xfrm>
        </p:grpSpPr>
        <p:sp>
          <p:nvSpPr>
            <p:cNvPr id="128" name="Rechthoek 302">
              <a:extLst>
                <a:ext uri="{FF2B5EF4-FFF2-40B4-BE49-F238E27FC236}">
                  <a16:creationId xmlns:a16="http://schemas.microsoft.com/office/drawing/2014/main" id="{FA4B768D-7C70-3F40-D044-E5E3EAC8E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Ovaal 304">
              <a:extLst>
                <a:ext uri="{FF2B5EF4-FFF2-40B4-BE49-F238E27FC236}">
                  <a16:creationId xmlns:a16="http://schemas.microsoft.com/office/drawing/2014/main" id="{8F47DB7D-4CC4-9F55-812B-4A3301EB74E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al 832">
              <a:extLst>
                <a:ext uri="{FF2B5EF4-FFF2-40B4-BE49-F238E27FC236}">
                  <a16:creationId xmlns:a16="http://schemas.microsoft.com/office/drawing/2014/main" id="{7DAF2E67-852B-AF69-CFE0-14A673FBE087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echthoek 303">
            <a:extLst>
              <a:ext uri="{FF2B5EF4-FFF2-40B4-BE49-F238E27FC236}">
                <a16:creationId xmlns:a16="http://schemas.microsoft.com/office/drawing/2014/main" id="{38AEAA56-56FE-7E09-8969-669A2FD892A2}"/>
              </a:ext>
            </a:extLst>
          </p:cNvPr>
          <p:cNvSpPr/>
          <p:nvPr/>
        </p:nvSpPr>
        <p:spPr>
          <a:xfrm>
            <a:off x="5646001" y="4464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BA70687-78E0-F4E1-7AFE-88A9FA659A19}"/>
              </a:ext>
            </a:extLst>
          </p:cNvPr>
          <p:cNvCxnSpPr>
            <a:cxnSpLocks/>
            <a:stCxn id="124" idx="3"/>
            <a:endCxn id="128" idx="3"/>
          </p:cNvCxnSpPr>
          <p:nvPr/>
        </p:nvCxnSpPr>
        <p:spPr>
          <a:xfrm>
            <a:off x="6006001" y="3879000"/>
            <a:ext cx="45000" cy="67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9412AF34-8660-7092-68CB-8B52DC5B4F71}"/>
              </a:ext>
            </a:extLst>
          </p:cNvPr>
          <p:cNvCxnSpPr>
            <a:cxnSpLocks/>
            <a:stCxn id="130" idx="1"/>
            <a:endCxn id="123" idx="1"/>
          </p:cNvCxnSpPr>
          <p:nvPr/>
        </p:nvCxnSpPr>
        <p:spPr>
          <a:xfrm rot="10800000">
            <a:off x="5421001" y="3789000"/>
            <a:ext cx="45000" cy="67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796D831-82D9-3AAC-DE46-E8BB0ADB59AC}"/>
              </a:ext>
            </a:extLst>
          </p:cNvPr>
          <p:cNvGrpSpPr/>
          <p:nvPr/>
        </p:nvGrpSpPr>
        <p:grpSpPr>
          <a:xfrm>
            <a:off x="7581000" y="2169000"/>
            <a:ext cx="630000" cy="360000"/>
            <a:chOff x="2541000" y="2664000"/>
            <a:chExt cx="630000" cy="360000"/>
          </a:xfrm>
        </p:grpSpPr>
        <p:sp>
          <p:nvSpPr>
            <p:cNvPr id="155" name="Rechthoek 302">
              <a:extLst>
                <a:ext uri="{FF2B5EF4-FFF2-40B4-BE49-F238E27FC236}">
                  <a16:creationId xmlns:a16="http://schemas.microsoft.com/office/drawing/2014/main" id="{45B3D673-5151-B39D-C5B8-D5EDA327B3E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6" name="Ovaal 304">
              <a:extLst>
                <a:ext uri="{FF2B5EF4-FFF2-40B4-BE49-F238E27FC236}">
                  <a16:creationId xmlns:a16="http://schemas.microsoft.com/office/drawing/2014/main" id="{3E402A75-0FA2-003D-71D0-AD57CBA6AAF9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al 832">
              <a:extLst>
                <a:ext uri="{FF2B5EF4-FFF2-40B4-BE49-F238E27FC236}">
                  <a16:creationId xmlns:a16="http://schemas.microsoft.com/office/drawing/2014/main" id="{D6D872AA-12DE-BE80-C5C2-656C3DAF73D9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Rechthoek 303">
            <a:extLst>
              <a:ext uri="{FF2B5EF4-FFF2-40B4-BE49-F238E27FC236}">
                <a16:creationId xmlns:a16="http://schemas.microsoft.com/office/drawing/2014/main" id="{F0724DC5-545F-85C0-08DB-608BED989C26}"/>
              </a:ext>
            </a:extLst>
          </p:cNvPr>
          <p:cNvSpPr/>
          <p:nvPr/>
        </p:nvSpPr>
        <p:spPr>
          <a:xfrm>
            <a:off x="7806000" y="225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7EB199E-1BEE-E73A-1E06-EF92E0220736}"/>
              </a:ext>
            </a:extLst>
          </p:cNvPr>
          <p:cNvGrpSpPr/>
          <p:nvPr/>
        </p:nvGrpSpPr>
        <p:grpSpPr>
          <a:xfrm>
            <a:off x="7581000" y="1449000"/>
            <a:ext cx="630000" cy="360000"/>
            <a:chOff x="2541000" y="2664000"/>
            <a:chExt cx="630000" cy="360000"/>
          </a:xfrm>
        </p:grpSpPr>
        <p:sp>
          <p:nvSpPr>
            <p:cNvPr id="160" name="Rechthoek 302">
              <a:extLst>
                <a:ext uri="{FF2B5EF4-FFF2-40B4-BE49-F238E27FC236}">
                  <a16:creationId xmlns:a16="http://schemas.microsoft.com/office/drawing/2014/main" id="{FD515BC0-E796-1450-6DC4-7986589D6B1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1" name="Ovaal 304">
              <a:extLst>
                <a:ext uri="{FF2B5EF4-FFF2-40B4-BE49-F238E27FC236}">
                  <a16:creationId xmlns:a16="http://schemas.microsoft.com/office/drawing/2014/main" id="{A91DC13D-A9B0-E8F9-EC3A-EF16E164FC2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al 832">
              <a:extLst>
                <a:ext uri="{FF2B5EF4-FFF2-40B4-BE49-F238E27FC236}">
                  <a16:creationId xmlns:a16="http://schemas.microsoft.com/office/drawing/2014/main" id="{1EF18DAD-5271-7BDC-211F-7CD6A358EE9E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hthoek 303">
            <a:extLst>
              <a:ext uri="{FF2B5EF4-FFF2-40B4-BE49-F238E27FC236}">
                <a16:creationId xmlns:a16="http://schemas.microsoft.com/office/drawing/2014/main" id="{341AEA5A-6886-DA33-950C-68808937EEFA}"/>
              </a:ext>
            </a:extLst>
          </p:cNvPr>
          <p:cNvSpPr/>
          <p:nvPr/>
        </p:nvSpPr>
        <p:spPr>
          <a:xfrm>
            <a:off x="7806000" y="153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9D42D9F-BD7A-A0A2-72F4-8783FE659F1B}"/>
              </a:ext>
            </a:extLst>
          </p:cNvPr>
          <p:cNvGrpSpPr/>
          <p:nvPr/>
        </p:nvGrpSpPr>
        <p:grpSpPr>
          <a:xfrm>
            <a:off x="7581000" y="2889000"/>
            <a:ext cx="630000" cy="360000"/>
            <a:chOff x="2541000" y="2664000"/>
            <a:chExt cx="630000" cy="360000"/>
          </a:xfrm>
        </p:grpSpPr>
        <p:sp>
          <p:nvSpPr>
            <p:cNvPr id="165" name="Rechthoek 302">
              <a:extLst>
                <a:ext uri="{FF2B5EF4-FFF2-40B4-BE49-F238E27FC236}">
                  <a16:creationId xmlns:a16="http://schemas.microsoft.com/office/drawing/2014/main" id="{06C52022-6DBB-046E-EBAA-ECF7307E2CA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6" name="Ovaal 304">
              <a:extLst>
                <a:ext uri="{FF2B5EF4-FFF2-40B4-BE49-F238E27FC236}">
                  <a16:creationId xmlns:a16="http://schemas.microsoft.com/office/drawing/2014/main" id="{B256C346-5D3D-1558-8103-153185C2DE9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al 832">
              <a:extLst>
                <a:ext uri="{FF2B5EF4-FFF2-40B4-BE49-F238E27FC236}">
                  <a16:creationId xmlns:a16="http://schemas.microsoft.com/office/drawing/2014/main" id="{2A63DBD2-3E8A-FA6A-F6E7-FE9771EC0FC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hthoek 303">
            <a:extLst>
              <a:ext uri="{FF2B5EF4-FFF2-40B4-BE49-F238E27FC236}">
                <a16:creationId xmlns:a16="http://schemas.microsoft.com/office/drawing/2014/main" id="{5BE0A39A-7152-FA28-BFB1-AB250700FDCA}"/>
              </a:ext>
            </a:extLst>
          </p:cNvPr>
          <p:cNvSpPr/>
          <p:nvPr/>
        </p:nvSpPr>
        <p:spPr>
          <a:xfrm>
            <a:off x="780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CDF4E300-017A-209D-D31C-9D6ACFAD329C}"/>
              </a:ext>
            </a:extLst>
          </p:cNvPr>
          <p:cNvCxnSpPr>
            <a:cxnSpLocks/>
            <a:stCxn id="156" idx="3"/>
            <a:endCxn id="165" idx="3"/>
          </p:cNvCxnSpPr>
          <p:nvPr/>
        </p:nvCxnSpPr>
        <p:spPr>
          <a:xfrm>
            <a:off x="816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EDAE86FE-E617-CCA9-48FA-C58F8CF0D0CB}"/>
              </a:ext>
            </a:extLst>
          </p:cNvPr>
          <p:cNvCxnSpPr>
            <a:cxnSpLocks/>
            <a:stCxn id="167" idx="1"/>
            <a:endCxn id="155" idx="1"/>
          </p:cNvCxnSpPr>
          <p:nvPr/>
        </p:nvCxnSpPr>
        <p:spPr>
          <a:xfrm rot="10800000">
            <a:off x="758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64A2579-E42E-465B-A1E2-D25A61780A9D}"/>
              </a:ext>
            </a:extLst>
          </p:cNvPr>
          <p:cNvCxnSpPr>
            <a:cxnSpLocks/>
            <a:stCxn id="161" idx="3"/>
            <a:endCxn id="155" idx="3"/>
          </p:cNvCxnSpPr>
          <p:nvPr/>
        </p:nvCxnSpPr>
        <p:spPr>
          <a:xfrm>
            <a:off x="8166000" y="171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7F118D59-EFB7-CBE9-9DA2-F23934498BDF}"/>
              </a:ext>
            </a:extLst>
          </p:cNvPr>
          <p:cNvCxnSpPr>
            <a:cxnSpLocks/>
            <a:stCxn id="157" idx="1"/>
            <a:endCxn id="160" idx="1"/>
          </p:cNvCxnSpPr>
          <p:nvPr/>
        </p:nvCxnSpPr>
        <p:spPr>
          <a:xfrm rot="10800000">
            <a:off x="7581000" y="162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635021ED-6899-C697-6D23-BE877DDCB0AE}"/>
              </a:ext>
            </a:extLst>
          </p:cNvPr>
          <p:cNvCxnSpPr>
            <a:cxnSpLocks/>
            <a:stCxn id="20" idx="3"/>
            <a:endCxn id="9" idx="3"/>
          </p:cNvCxnSpPr>
          <p:nvPr/>
        </p:nvCxnSpPr>
        <p:spPr>
          <a:xfrm flipV="1">
            <a:off x="3846000" y="162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FA03F5C8-05A2-1FA4-AC42-9745A802CF47}"/>
              </a:ext>
            </a:extLst>
          </p:cNvPr>
          <p:cNvCxnSpPr>
            <a:cxnSpLocks/>
            <a:stCxn id="72" idx="3"/>
            <a:endCxn id="61" idx="3"/>
          </p:cNvCxnSpPr>
          <p:nvPr/>
        </p:nvCxnSpPr>
        <p:spPr>
          <a:xfrm flipV="1">
            <a:off x="6006000" y="162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F6C66012-E000-7602-234B-EECF889AFEB2}"/>
              </a:ext>
            </a:extLst>
          </p:cNvPr>
          <p:cNvCxnSpPr>
            <a:cxnSpLocks/>
            <a:stCxn id="63" idx="1"/>
            <a:endCxn id="71" idx="1"/>
          </p:cNvCxnSpPr>
          <p:nvPr/>
        </p:nvCxnSpPr>
        <p:spPr>
          <a:xfrm rot="10800000" flipV="1">
            <a:off x="5421000" y="153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B5362E-7491-173A-B1D0-5A464E5BE43C}"/>
              </a:ext>
            </a:extLst>
          </p:cNvPr>
          <p:cNvCxnSpPr>
            <a:cxnSpLocks/>
            <a:stCxn id="129" idx="3"/>
            <a:endCxn id="123" idx="3"/>
          </p:cNvCxnSpPr>
          <p:nvPr/>
        </p:nvCxnSpPr>
        <p:spPr>
          <a:xfrm flipV="1">
            <a:off x="6006001" y="3789000"/>
            <a:ext cx="45000" cy="855000"/>
          </a:xfrm>
          <a:prstGeom prst="bentConnector3">
            <a:avLst>
              <a:gd name="adj1" fmla="val 7773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957AF406-9770-F710-C6D3-5DFF00B3C7E4}"/>
              </a:ext>
            </a:extLst>
          </p:cNvPr>
          <p:cNvCxnSpPr>
            <a:cxnSpLocks/>
            <a:stCxn id="125" idx="1"/>
            <a:endCxn id="128" idx="1"/>
          </p:cNvCxnSpPr>
          <p:nvPr/>
        </p:nvCxnSpPr>
        <p:spPr>
          <a:xfrm rot="10800000" flipV="1">
            <a:off x="5421001" y="3699000"/>
            <a:ext cx="45000" cy="855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5DBC91D-62CC-FDEF-3260-405CE787DFAC}"/>
              </a:ext>
            </a:extLst>
          </p:cNvPr>
          <p:cNvGrpSpPr/>
          <p:nvPr/>
        </p:nvGrpSpPr>
        <p:grpSpPr>
          <a:xfrm>
            <a:off x="7581000" y="4329000"/>
            <a:ext cx="630000" cy="360000"/>
            <a:chOff x="2541000" y="2664000"/>
            <a:chExt cx="630000" cy="360000"/>
          </a:xfrm>
        </p:grpSpPr>
        <p:sp>
          <p:nvSpPr>
            <p:cNvPr id="216" name="Rechthoek 302">
              <a:extLst>
                <a:ext uri="{FF2B5EF4-FFF2-40B4-BE49-F238E27FC236}">
                  <a16:creationId xmlns:a16="http://schemas.microsoft.com/office/drawing/2014/main" id="{BCCC648E-535F-5093-7406-3010F533C97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7" name="Ovaal 304">
              <a:extLst>
                <a:ext uri="{FF2B5EF4-FFF2-40B4-BE49-F238E27FC236}">
                  <a16:creationId xmlns:a16="http://schemas.microsoft.com/office/drawing/2014/main" id="{8D570EC9-CFCD-FA95-94B9-74BA2FC92E3E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al 832">
              <a:extLst>
                <a:ext uri="{FF2B5EF4-FFF2-40B4-BE49-F238E27FC236}">
                  <a16:creationId xmlns:a16="http://schemas.microsoft.com/office/drawing/2014/main" id="{F98B1BD1-F066-44C8-4DD0-2006A354EBED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hthoek 303">
            <a:extLst>
              <a:ext uri="{FF2B5EF4-FFF2-40B4-BE49-F238E27FC236}">
                <a16:creationId xmlns:a16="http://schemas.microsoft.com/office/drawing/2014/main" id="{435B67E6-A380-172F-324E-A098E57EC717}"/>
              </a:ext>
            </a:extLst>
          </p:cNvPr>
          <p:cNvSpPr/>
          <p:nvPr/>
        </p:nvSpPr>
        <p:spPr>
          <a:xfrm>
            <a:off x="7806000" y="441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686C0C8-5BBB-FB54-3914-4D4E3FAD8BBC}"/>
              </a:ext>
            </a:extLst>
          </p:cNvPr>
          <p:cNvGrpSpPr/>
          <p:nvPr/>
        </p:nvGrpSpPr>
        <p:grpSpPr>
          <a:xfrm>
            <a:off x="7581000" y="5049000"/>
            <a:ext cx="630000" cy="360000"/>
            <a:chOff x="2541000" y="2664000"/>
            <a:chExt cx="630000" cy="360000"/>
          </a:xfrm>
        </p:grpSpPr>
        <p:sp>
          <p:nvSpPr>
            <p:cNvPr id="221" name="Rechthoek 302">
              <a:extLst>
                <a:ext uri="{FF2B5EF4-FFF2-40B4-BE49-F238E27FC236}">
                  <a16:creationId xmlns:a16="http://schemas.microsoft.com/office/drawing/2014/main" id="{66D62486-7276-0B89-4DDE-11B4071AD67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2" name="Ovaal 304">
              <a:extLst>
                <a:ext uri="{FF2B5EF4-FFF2-40B4-BE49-F238E27FC236}">
                  <a16:creationId xmlns:a16="http://schemas.microsoft.com/office/drawing/2014/main" id="{C987AADB-03FD-429E-5BDA-9B4CEB30DB0C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al 832">
              <a:extLst>
                <a:ext uri="{FF2B5EF4-FFF2-40B4-BE49-F238E27FC236}">
                  <a16:creationId xmlns:a16="http://schemas.microsoft.com/office/drawing/2014/main" id="{A644F10B-9C53-183D-D970-673EC7C908CF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4" name="Rechthoek 303">
            <a:extLst>
              <a:ext uri="{FF2B5EF4-FFF2-40B4-BE49-F238E27FC236}">
                <a16:creationId xmlns:a16="http://schemas.microsoft.com/office/drawing/2014/main" id="{D26A879E-9FE5-82C7-0DA6-FFA5852243BD}"/>
              </a:ext>
            </a:extLst>
          </p:cNvPr>
          <p:cNvSpPr/>
          <p:nvPr/>
        </p:nvSpPr>
        <p:spPr>
          <a:xfrm>
            <a:off x="7806000" y="513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F150EC17-DF0C-968C-42D9-E7F13C02B33F}"/>
              </a:ext>
            </a:extLst>
          </p:cNvPr>
          <p:cNvCxnSpPr>
            <a:cxnSpLocks/>
            <a:stCxn id="217" idx="3"/>
            <a:endCxn id="221" idx="3"/>
          </p:cNvCxnSpPr>
          <p:nvPr/>
        </p:nvCxnSpPr>
        <p:spPr>
          <a:xfrm>
            <a:off x="8166000" y="459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E6ECF81-119C-11CC-ED8B-FB3AF0E63E07}"/>
              </a:ext>
            </a:extLst>
          </p:cNvPr>
          <p:cNvCxnSpPr>
            <a:cxnSpLocks/>
            <a:stCxn id="223" idx="1"/>
            <a:endCxn id="216" idx="1"/>
          </p:cNvCxnSpPr>
          <p:nvPr/>
        </p:nvCxnSpPr>
        <p:spPr>
          <a:xfrm rot="10800000">
            <a:off x="7581000" y="450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89F0AD1F-CA0F-727B-F816-347D8CD97624}"/>
              </a:ext>
            </a:extLst>
          </p:cNvPr>
          <p:cNvCxnSpPr>
            <a:cxnSpLocks/>
            <a:stCxn id="222" idx="3"/>
            <a:endCxn id="230" idx="3"/>
          </p:cNvCxnSpPr>
          <p:nvPr/>
        </p:nvCxnSpPr>
        <p:spPr>
          <a:xfrm flipV="1">
            <a:off x="8166000" y="378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2F5C95D3-B85F-D587-BFF0-CF5B069D9E8E}"/>
              </a:ext>
            </a:extLst>
          </p:cNvPr>
          <p:cNvCxnSpPr>
            <a:cxnSpLocks/>
            <a:stCxn id="218" idx="1"/>
            <a:endCxn id="230" idx="1"/>
          </p:cNvCxnSpPr>
          <p:nvPr/>
        </p:nvCxnSpPr>
        <p:spPr>
          <a:xfrm rot="10800000">
            <a:off x="7581000" y="378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4B117BDF-129F-93F4-3569-0940B6656E2B}"/>
              </a:ext>
            </a:extLst>
          </p:cNvPr>
          <p:cNvGrpSpPr/>
          <p:nvPr/>
        </p:nvGrpSpPr>
        <p:grpSpPr>
          <a:xfrm>
            <a:off x="7581000" y="3609000"/>
            <a:ext cx="630000" cy="360000"/>
            <a:chOff x="2541000" y="2664000"/>
            <a:chExt cx="630000" cy="360000"/>
          </a:xfrm>
        </p:grpSpPr>
        <p:sp>
          <p:nvSpPr>
            <p:cNvPr id="230" name="Rechthoek 302">
              <a:extLst>
                <a:ext uri="{FF2B5EF4-FFF2-40B4-BE49-F238E27FC236}">
                  <a16:creationId xmlns:a16="http://schemas.microsoft.com/office/drawing/2014/main" id="{1355972F-5609-D545-43C4-A34B5C23D1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31" name="Ovaal 304">
              <a:extLst>
                <a:ext uri="{FF2B5EF4-FFF2-40B4-BE49-F238E27FC236}">
                  <a16:creationId xmlns:a16="http://schemas.microsoft.com/office/drawing/2014/main" id="{5450F364-4F41-93CF-6B29-D519D006D3AE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Ovaal 832">
              <a:extLst>
                <a:ext uri="{FF2B5EF4-FFF2-40B4-BE49-F238E27FC236}">
                  <a16:creationId xmlns:a16="http://schemas.microsoft.com/office/drawing/2014/main" id="{168E3694-3E04-DF66-C7EC-10557E240A8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Rechthoek 303">
            <a:extLst>
              <a:ext uri="{FF2B5EF4-FFF2-40B4-BE49-F238E27FC236}">
                <a16:creationId xmlns:a16="http://schemas.microsoft.com/office/drawing/2014/main" id="{9872DC4F-438B-AC77-8ACB-3E59428BD995}"/>
              </a:ext>
            </a:extLst>
          </p:cNvPr>
          <p:cNvSpPr/>
          <p:nvPr/>
        </p:nvSpPr>
        <p:spPr>
          <a:xfrm>
            <a:off x="7806000" y="369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C42D1AB3-1B3A-D584-208F-14463E3F8233}"/>
              </a:ext>
            </a:extLst>
          </p:cNvPr>
          <p:cNvCxnSpPr>
            <a:cxnSpLocks/>
            <a:stCxn id="231" idx="3"/>
            <a:endCxn id="216" idx="3"/>
          </p:cNvCxnSpPr>
          <p:nvPr/>
        </p:nvCxnSpPr>
        <p:spPr>
          <a:xfrm>
            <a:off x="8166000" y="387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892A73E-11E7-87ED-2D1E-A01EF5FB5EF1}"/>
              </a:ext>
            </a:extLst>
          </p:cNvPr>
          <p:cNvCxnSpPr>
            <a:cxnSpLocks/>
            <a:stCxn id="232" idx="1"/>
            <a:endCxn id="221" idx="1"/>
          </p:cNvCxnSpPr>
          <p:nvPr/>
        </p:nvCxnSpPr>
        <p:spPr>
          <a:xfrm rot="10800000" flipV="1">
            <a:off x="7581000" y="369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B1CC65A-96D5-948C-7ADB-7024145D3D7E}"/>
              </a:ext>
            </a:extLst>
          </p:cNvPr>
          <p:cNvGrpSpPr/>
          <p:nvPr/>
        </p:nvGrpSpPr>
        <p:grpSpPr>
          <a:xfrm>
            <a:off x="9741000" y="4329000"/>
            <a:ext cx="630000" cy="360000"/>
            <a:chOff x="2541000" y="2664000"/>
            <a:chExt cx="630000" cy="360000"/>
          </a:xfrm>
        </p:grpSpPr>
        <p:sp>
          <p:nvSpPr>
            <p:cNvPr id="245" name="Rechthoek 302">
              <a:extLst>
                <a:ext uri="{FF2B5EF4-FFF2-40B4-BE49-F238E27FC236}">
                  <a16:creationId xmlns:a16="http://schemas.microsoft.com/office/drawing/2014/main" id="{F3275A2A-3F16-8FA5-6B73-735EFAF0674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46" name="Ovaal 304">
              <a:extLst>
                <a:ext uri="{FF2B5EF4-FFF2-40B4-BE49-F238E27FC236}">
                  <a16:creationId xmlns:a16="http://schemas.microsoft.com/office/drawing/2014/main" id="{F59F4384-5ED0-A413-C46A-EF67AC5D4EF6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al 832">
              <a:extLst>
                <a:ext uri="{FF2B5EF4-FFF2-40B4-BE49-F238E27FC236}">
                  <a16:creationId xmlns:a16="http://schemas.microsoft.com/office/drawing/2014/main" id="{A3B1C871-A9F9-B735-5141-460D8F82C21C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8" name="Rechthoek 303">
            <a:extLst>
              <a:ext uri="{FF2B5EF4-FFF2-40B4-BE49-F238E27FC236}">
                <a16:creationId xmlns:a16="http://schemas.microsoft.com/office/drawing/2014/main" id="{ECD2EC65-C5F9-B708-C1A3-90C4C2E926E9}"/>
              </a:ext>
            </a:extLst>
          </p:cNvPr>
          <p:cNvSpPr/>
          <p:nvPr/>
        </p:nvSpPr>
        <p:spPr>
          <a:xfrm>
            <a:off x="9966000" y="441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B26B0ECB-8FE6-5F6C-DF27-99E6BBF629AE}"/>
              </a:ext>
            </a:extLst>
          </p:cNvPr>
          <p:cNvGrpSpPr/>
          <p:nvPr/>
        </p:nvGrpSpPr>
        <p:grpSpPr>
          <a:xfrm>
            <a:off x="9741000" y="5049000"/>
            <a:ext cx="630000" cy="360000"/>
            <a:chOff x="2541000" y="2664000"/>
            <a:chExt cx="630000" cy="360000"/>
          </a:xfrm>
        </p:grpSpPr>
        <p:sp>
          <p:nvSpPr>
            <p:cNvPr id="250" name="Rechthoek 302">
              <a:extLst>
                <a:ext uri="{FF2B5EF4-FFF2-40B4-BE49-F238E27FC236}">
                  <a16:creationId xmlns:a16="http://schemas.microsoft.com/office/drawing/2014/main" id="{55405738-8A07-01CA-016F-861CA173993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1" name="Ovaal 304">
              <a:extLst>
                <a:ext uri="{FF2B5EF4-FFF2-40B4-BE49-F238E27FC236}">
                  <a16:creationId xmlns:a16="http://schemas.microsoft.com/office/drawing/2014/main" id="{5938D206-08BA-59EA-9392-E6735564CFCA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al 832">
              <a:extLst>
                <a:ext uri="{FF2B5EF4-FFF2-40B4-BE49-F238E27FC236}">
                  <a16:creationId xmlns:a16="http://schemas.microsoft.com/office/drawing/2014/main" id="{95FFA6A5-7C4C-ED20-3EAF-09A5EA1584C5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Rechthoek 303">
            <a:extLst>
              <a:ext uri="{FF2B5EF4-FFF2-40B4-BE49-F238E27FC236}">
                <a16:creationId xmlns:a16="http://schemas.microsoft.com/office/drawing/2014/main" id="{EE8D4AAF-8B52-6A31-1828-DD7FC5370159}"/>
              </a:ext>
            </a:extLst>
          </p:cNvPr>
          <p:cNvSpPr/>
          <p:nvPr/>
        </p:nvSpPr>
        <p:spPr>
          <a:xfrm>
            <a:off x="9966000" y="513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DD2FF3A-7230-5AC3-4DE1-9AF83546790D}"/>
              </a:ext>
            </a:extLst>
          </p:cNvPr>
          <p:cNvCxnSpPr>
            <a:cxnSpLocks/>
            <a:stCxn id="246" idx="3"/>
            <a:endCxn id="250" idx="3"/>
          </p:cNvCxnSpPr>
          <p:nvPr/>
        </p:nvCxnSpPr>
        <p:spPr>
          <a:xfrm>
            <a:off x="10326000" y="459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D8748424-1416-B7DA-E5A2-0FC0C864C518}"/>
              </a:ext>
            </a:extLst>
          </p:cNvPr>
          <p:cNvCxnSpPr>
            <a:cxnSpLocks/>
            <a:stCxn id="252" idx="1"/>
            <a:endCxn id="245" idx="1"/>
          </p:cNvCxnSpPr>
          <p:nvPr/>
        </p:nvCxnSpPr>
        <p:spPr>
          <a:xfrm rot="10800000">
            <a:off x="9741000" y="450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BE13A50C-ABC7-C4B8-1411-484303FF64D1}"/>
              </a:ext>
            </a:extLst>
          </p:cNvPr>
          <p:cNvCxnSpPr>
            <a:cxnSpLocks/>
            <a:stCxn id="251" idx="3"/>
            <a:endCxn id="259" idx="3"/>
          </p:cNvCxnSpPr>
          <p:nvPr/>
        </p:nvCxnSpPr>
        <p:spPr>
          <a:xfrm flipV="1">
            <a:off x="10326000" y="378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252B4F02-8188-BC48-A45C-00F9C774C6A2}"/>
              </a:ext>
            </a:extLst>
          </p:cNvPr>
          <p:cNvCxnSpPr>
            <a:cxnSpLocks/>
            <a:stCxn id="247" idx="1"/>
            <a:endCxn id="259" idx="1"/>
          </p:cNvCxnSpPr>
          <p:nvPr/>
        </p:nvCxnSpPr>
        <p:spPr>
          <a:xfrm rot="10800000">
            <a:off x="9741000" y="378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46A0832-5A82-72AE-904B-04AFDA6E9806}"/>
              </a:ext>
            </a:extLst>
          </p:cNvPr>
          <p:cNvGrpSpPr/>
          <p:nvPr/>
        </p:nvGrpSpPr>
        <p:grpSpPr>
          <a:xfrm>
            <a:off x="9741000" y="3609000"/>
            <a:ext cx="630000" cy="360000"/>
            <a:chOff x="2541000" y="2664000"/>
            <a:chExt cx="630000" cy="360000"/>
          </a:xfrm>
        </p:grpSpPr>
        <p:sp>
          <p:nvSpPr>
            <p:cNvPr id="259" name="Rechthoek 302">
              <a:extLst>
                <a:ext uri="{FF2B5EF4-FFF2-40B4-BE49-F238E27FC236}">
                  <a16:creationId xmlns:a16="http://schemas.microsoft.com/office/drawing/2014/main" id="{5678BF30-AEDE-894A-4931-B9FE896D41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0" name="Ovaal 304">
              <a:extLst>
                <a:ext uri="{FF2B5EF4-FFF2-40B4-BE49-F238E27FC236}">
                  <a16:creationId xmlns:a16="http://schemas.microsoft.com/office/drawing/2014/main" id="{CF5E3D6C-E919-D16E-30BC-CAFD7C47FAD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Ovaal 832">
              <a:extLst>
                <a:ext uri="{FF2B5EF4-FFF2-40B4-BE49-F238E27FC236}">
                  <a16:creationId xmlns:a16="http://schemas.microsoft.com/office/drawing/2014/main" id="{4273693C-CADC-F9DC-C92A-15F7449B9D46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Rechthoek 303">
            <a:extLst>
              <a:ext uri="{FF2B5EF4-FFF2-40B4-BE49-F238E27FC236}">
                <a16:creationId xmlns:a16="http://schemas.microsoft.com/office/drawing/2014/main" id="{637746D9-E3C7-8686-06D9-1D7281DA366D}"/>
              </a:ext>
            </a:extLst>
          </p:cNvPr>
          <p:cNvSpPr/>
          <p:nvPr/>
        </p:nvSpPr>
        <p:spPr>
          <a:xfrm>
            <a:off x="9966000" y="369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253BF76F-28CC-A4FF-6FF1-31C369C1DF2F}"/>
              </a:ext>
            </a:extLst>
          </p:cNvPr>
          <p:cNvCxnSpPr>
            <a:cxnSpLocks/>
            <a:stCxn id="260" idx="3"/>
            <a:endCxn id="245" idx="3"/>
          </p:cNvCxnSpPr>
          <p:nvPr/>
        </p:nvCxnSpPr>
        <p:spPr>
          <a:xfrm>
            <a:off x="10326000" y="387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3383751C-B610-CFB5-D975-6E4B1FA1A848}"/>
              </a:ext>
            </a:extLst>
          </p:cNvPr>
          <p:cNvCxnSpPr>
            <a:cxnSpLocks/>
            <a:stCxn id="261" idx="1"/>
            <a:endCxn id="250" idx="1"/>
          </p:cNvCxnSpPr>
          <p:nvPr/>
        </p:nvCxnSpPr>
        <p:spPr>
          <a:xfrm rot="10800000" flipV="1">
            <a:off x="9741000" y="369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06D2066-722E-4A46-E937-F44A5E2FD9F6}"/>
              </a:ext>
            </a:extLst>
          </p:cNvPr>
          <p:cNvCxnSpPr>
            <a:cxnSpLocks/>
            <a:stCxn id="166" idx="3"/>
            <a:endCxn id="160" idx="3"/>
          </p:cNvCxnSpPr>
          <p:nvPr/>
        </p:nvCxnSpPr>
        <p:spPr>
          <a:xfrm flipV="1">
            <a:off x="8166000" y="162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701BC6ED-7D4D-5534-C61B-1D4127886EED}"/>
              </a:ext>
            </a:extLst>
          </p:cNvPr>
          <p:cNvCxnSpPr>
            <a:cxnSpLocks/>
            <a:stCxn id="162" idx="1"/>
            <a:endCxn id="165" idx="1"/>
          </p:cNvCxnSpPr>
          <p:nvPr/>
        </p:nvCxnSpPr>
        <p:spPr>
          <a:xfrm rot="10800000" flipV="1">
            <a:off x="7581000" y="153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2FBF8504-BC70-6EDF-EC93-D124276B7A95}"/>
              </a:ext>
            </a:extLst>
          </p:cNvPr>
          <p:cNvGrpSpPr/>
          <p:nvPr/>
        </p:nvGrpSpPr>
        <p:grpSpPr>
          <a:xfrm>
            <a:off x="9741000" y="2169000"/>
            <a:ext cx="630000" cy="360000"/>
            <a:chOff x="2541000" y="2664000"/>
            <a:chExt cx="630000" cy="360000"/>
          </a:xfrm>
        </p:grpSpPr>
        <p:sp>
          <p:nvSpPr>
            <p:cNvPr id="276" name="Rechthoek 302">
              <a:extLst>
                <a:ext uri="{FF2B5EF4-FFF2-40B4-BE49-F238E27FC236}">
                  <a16:creationId xmlns:a16="http://schemas.microsoft.com/office/drawing/2014/main" id="{7EF97552-89B2-0354-7EAD-5B13A434D2B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77" name="Ovaal 304">
              <a:extLst>
                <a:ext uri="{FF2B5EF4-FFF2-40B4-BE49-F238E27FC236}">
                  <a16:creationId xmlns:a16="http://schemas.microsoft.com/office/drawing/2014/main" id="{AD91960A-8E7A-A39D-61BC-718E111717A3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al 832">
              <a:extLst>
                <a:ext uri="{FF2B5EF4-FFF2-40B4-BE49-F238E27FC236}">
                  <a16:creationId xmlns:a16="http://schemas.microsoft.com/office/drawing/2014/main" id="{892EC6D6-B1CE-39E0-000E-8666CB2699B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9" name="Rechthoek 303">
            <a:extLst>
              <a:ext uri="{FF2B5EF4-FFF2-40B4-BE49-F238E27FC236}">
                <a16:creationId xmlns:a16="http://schemas.microsoft.com/office/drawing/2014/main" id="{67BE210D-E40D-E43A-2C6A-8E1BE9B5C43C}"/>
              </a:ext>
            </a:extLst>
          </p:cNvPr>
          <p:cNvSpPr/>
          <p:nvPr/>
        </p:nvSpPr>
        <p:spPr>
          <a:xfrm>
            <a:off x="9966000" y="225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38E9E869-D673-A075-F669-4530A83FB822}"/>
              </a:ext>
            </a:extLst>
          </p:cNvPr>
          <p:cNvGrpSpPr/>
          <p:nvPr/>
        </p:nvGrpSpPr>
        <p:grpSpPr>
          <a:xfrm>
            <a:off x="9741000" y="1494000"/>
            <a:ext cx="630000" cy="360000"/>
            <a:chOff x="2541000" y="2664000"/>
            <a:chExt cx="630000" cy="360000"/>
          </a:xfrm>
        </p:grpSpPr>
        <p:sp>
          <p:nvSpPr>
            <p:cNvPr id="281" name="Rechthoek 302">
              <a:extLst>
                <a:ext uri="{FF2B5EF4-FFF2-40B4-BE49-F238E27FC236}">
                  <a16:creationId xmlns:a16="http://schemas.microsoft.com/office/drawing/2014/main" id="{B5962305-F42B-C0B7-AFB6-165660B5C8D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2" name="Ovaal 304">
              <a:extLst>
                <a:ext uri="{FF2B5EF4-FFF2-40B4-BE49-F238E27FC236}">
                  <a16:creationId xmlns:a16="http://schemas.microsoft.com/office/drawing/2014/main" id="{1CE4FDA2-E7AE-6811-649C-AB3ED32F9C7C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al 832">
              <a:extLst>
                <a:ext uri="{FF2B5EF4-FFF2-40B4-BE49-F238E27FC236}">
                  <a16:creationId xmlns:a16="http://schemas.microsoft.com/office/drawing/2014/main" id="{D5B4D98D-62D0-D328-3BA4-EB4256BCB514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4" name="Rechthoek 303">
            <a:extLst>
              <a:ext uri="{FF2B5EF4-FFF2-40B4-BE49-F238E27FC236}">
                <a16:creationId xmlns:a16="http://schemas.microsoft.com/office/drawing/2014/main" id="{7C2A756B-E169-AE6F-75E0-453DA74EFA65}"/>
              </a:ext>
            </a:extLst>
          </p:cNvPr>
          <p:cNvSpPr/>
          <p:nvPr/>
        </p:nvSpPr>
        <p:spPr>
          <a:xfrm>
            <a:off x="9966000" y="1584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FB66D80-5175-3D27-5D6B-CCC7F6F13A1D}"/>
              </a:ext>
            </a:extLst>
          </p:cNvPr>
          <p:cNvGrpSpPr/>
          <p:nvPr/>
        </p:nvGrpSpPr>
        <p:grpSpPr>
          <a:xfrm>
            <a:off x="9741000" y="2889000"/>
            <a:ext cx="630000" cy="360000"/>
            <a:chOff x="2541000" y="2664000"/>
            <a:chExt cx="630000" cy="360000"/>
          </a:xfrm>
        </p:grpSpPr>
        <p:sp>
          <p:nvSpPr>
            <p:cNvPr id="286" name="Rechthoek 302">
              <a:extLst>
                <a:ext uri="{FF2B5EF4-FFF2-40B4-BE49-F238E27FC236}">
                  <a16:creationId xmlns:a16="http://schemas.microsoft.com/office/drawing/2014/main" id="{7880A447-664E-D94F-3711-0D2B22517AE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7" name="Ovaal 304">
              <a:extLst>
                <a:ext uri="{FF2B5EF4-FFF2-40B4-BE49-F238E27FC236}">
                  <a16:creationId xmlns:a16="http://schemas.microsoft.com/office/drawing/2014/main" id="{6542786F-F8BA-6E01-9134-84243F1A58A5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Ovaal 832">
              <a:extLst>
                <a:ext uri="{FF2B5EF4-FFF2-40B4-BE49-F238E27FC236}">
                  <a16:creationId xmlns:a16="http://schemas.microsoft.com/office/drawing/2014/main" id="{E22FA2E8-C8EB-EBD9-C376-08AFB9CE0D9B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9" name="Rechthoek 303">
            <a:extLst>
              <a:ext uri="{FF2B5EF4-FFF2-40B4-BE49-F238E27FC236}">
                <a16:creationId xmlns:a16="http://schemas.microsoft.com/office/drawing/2014/main" id="{838B1F29-E476-11C3-A4AA-1C863ACF8E18}"/>
              </a:ext>
            </a:extLst>
          </p:cNvPr>
          <p:cNvSpPr/>
          <p:nvPr/>
        </p:nvSpPr>
        <p:spPr>
          <a:xfrm>
            <a:off x="996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E48E8CFD-AE45-FA08-ABDA-D8AB653AE37F}"/>
              </a:ext>
            </a:extLst>
          </p:cNvPr>
          <p:cNvCxnSpPr>
            <a:cxnSpLocks/>
            <a:stCxn id="277" idx="3"/>
            <a:endCxn id="286" idx="3"/>
          </p:cNvCxnSpPr>
          <p:nvPr/>
        </p:nvCxnSpPr>
        <p:spPr>
          <a:xfrm>
            <a:off x="1032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8465A630-197B-E394-D9CA-2F8D5DC9DD5B}"/>
              </a:ext>
            </a:extLst>
          </p:cNvPr>
          <p:cNvCxnSpPr>
            <a:cxnSpLocks/>
            <a:stCxn id="288" idx="1"/>
            <a:endCxn id="276" idx="1"/>
          </p:cNvCxnSpPr>
          <p:nvPr/>
        </p:nvCxnSpPr>
        <p:spPr>
          <a:xfrm rot="10800000">
            <a:off x="974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B99C5BB5-4166-D5B0-83E0-E38E5DBD7CED}"/>
              </a:ext>
            </a:extLst>
          </p:cNvPr>
          <p:cNvCxnSpPr>
            <a:cxnSpLocks/>
            <a:stCxn id="282" idx="3"/>
            <a:endCxn id="276" idx="3"/>
          </p:cNvCxnSpPr>
          <p:nvPr/>
        </p:nvCxnSpPr>
        <p:spPr>
          <a:xfrm>
            <a:off x="10326000" y="1764000"/>
            <a:ext cx="45000" cy="58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B07A60F9-E693-16B4-36B5-34EF46A83B90}"/>
              </a:ext>
            </a:extLst>
          </p:cNvPr>
          <p:cNvCxnSpPr>
            <a:cxnSpLocks/>
            <a:stCxn id="278" idx="1"/>
            <a:endCxn id="281" idx="1"/>
          </p:cNvCxnSpPr>
          <p:nvPr/>
        </p:nvCxnSpPr>
        <p:spPr>
          <a:xfrm rot="10800000">
            <a:off x="9741000" y="1674000"/>
            <a:ext cx="45000" cy="58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3101CEF3-4F96-6899-A331-C74510DF588B}"/>
              </a:ext>
            </a:extLst>
          </p:cNvPr>
          <p:cNvCxnSpPr>
            <a:cxnSpLocks/>
            <a:stCxn id="287" idx="3"/>
            <a:endCxn id="281" idx="3"/>
          </p:cNvCxnSpPr>
          <p:nvPr/>
        </p:nvCxnSpPr>
        <p:spPr>
          <a:xfrm flipV="1">
            <a:off x="10326000" y="1674000"/>
            <a:ext cx="45000" cy="1485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8879FE43-265F-AFF1-2906-812C1A9B04A3}"/>
              </a:ext>
            </a:extLst>
          </p:cNvPr>
          <p:cNvCxnSpPr>
            <a:cxnSpLocks/>
            <a:stCxn id="283" idx="1"/>
            <a:endCxn id="286" idx="1"/>
          </p:cNvCxnSpPr>
          <p:nvPr/>
        </p:nvCxnSpPr>
        <p:spPr>
          <a:xfrm rot="10800000" flipV="1">
            <a:off x="9741000" y="1584000"/>
            <a:ext cx="45000" cy="1485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9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Equinox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338F13"/>
      </a:accent1>
      <a:accent2>
        <a:srgbClr val="A5644E"/>
      </a:accent2>
      <a:accent3>
        <a:srgbClr val="DBAC29"/>
      </a:accent3>
      <a:accent4>
        <a:srgbClr val="C3986D"/>
      </a:accent4>
      <a:accent5>
        <a:srgbClr val="A19574"/>
      </a:accent5>
      <a:accent6>
        <a:srgbClr val="9A0000"/>
      </a:accent6>
      <a:hlink>
        <a:srgbClr val="AD1F1F"/>
      </a:hlink>
      <a:folHlink>
        <a:srgbClr val="FFC42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bg2"/>
          </a:solidFill>
        </a:ln>
      </a:spPr>
      <a:bodyPr rtlCol="0" anchor="t"/>
      <a:lstStyle>
        <a:defPPr algn="l">
          <a:defRPr sz="800" spc="-160" dirty="0" smtClean="0">
            <a:solidFill>
              <a:schemeClr val="bg1"/>
            </a:solidFill>
            <a:latin typeface="PETSCII Commodore" panose="000004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2"/>
          </a:solidFill>
          <a:prstDash val="sysDot"/>
          <a:headEnd type="oval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29688</TotalTime>
  <Words>4310</Words>
  <Application>Microsoft Office PowerPoint</Application>
  <PresentationFormat>Widescreen</PresentationFormat>
  <Paragraphs>1806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PETSCII Commodore</vt:lpstr>
      <vt:lpstr>Tw Cen MT</vt:lpstr>
      <vt:lpstr>Circuit</vt:lpstr>
      <vt:lpstr>PowerPoint Presentation</vt:lpstr>
      <vt:lpstr>LEAST RECENTLY USED CACHE</vt:lpstr>
      <vt:lpstr>PowerPoint Presentation</vt:lpstr>
      <vt:lpstr>PowerPoint Presentation</vt:lpstr>
      <vt:lpstr>PowerPoint Presentation</vt:lpstr>
      <vt:lpstr>Aos versus soa on the 65C02 cpu</vt:lpstr>
      <vt:lpstr>Aos versus soa on the 65C02 cpu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CX16 VRAM HEAP - Use case 1 – Allocation of memory </vt:lpstr>
      <vt:lpstr>CX16 VRAM HEAP - Use case 2 – Freeing of memory</vt:lpstr>
      <vt:lpstr>CX16 VRAM HEAP - Use case 3 – Coalesce when freeing memory</vt:lpstr>
      <vt:lpstr>CX16 VRAM HEAP - Use case 4 – Allocate memory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Sven Van de Velde</dc:creator>
  <cp:lastModifiedBy>Sven Van de Velde</cp:lastModifiedBy>
  <cp:revision>8</cp:revision>
  <dcterms:created xsi:type="dcterms:W3CDTF">2021-02-21T16:24:44Z</dcterms:created>
  <dcterms:modified xsi:type="dcterms:W3CDTF">2022-11-12T19:53:44Z</dcterms:modified>
</cp:coreProperties>
</file>