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7" r:id="rId2"/>
    <p:sldId id="286" r:id="rId3"/>
    <p:sldId id="289" r:id="rId4"/>
    <p:sldId id="290" r:id="rId5"/>
    <p:sldId id="291" r:id="rId6"/>
    <p:sldId id="285" r:id="rId7"/>
    <p:sldId id="284" r:id="rId8"/>
    <p:sldId id="274" r:id="rId9"/>
    <p:sldId id="270" r:id="rId10"/>
    <p:sldId id="268" r:id="rId11"/>
    <p:sldId id="269" r:id="rId12"/>
    <p:sldId id="266" r:id="rId13"/>
    <p:sldId id="281" r:id="rId14"/>
    <p:sldId id="279" r:id="rId15"/>
    <p:sldId id="282" r:id="rId16"/>
    <p:sldId id="283" r:id="rId17"/>
    <p:sldId id="276" r:id="rId18"/>
    <p:sldId id="277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9DE"/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D7637-D0B6-4F5D-BABA-66A05ED2ACB9}" v="232" dt="2022-11-03T11:37:41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 autoAdjust="0"/>
    <p:restoredTop sz="96357" autoAdjust="0"/>
  </p:normalViewPr>
  <p:slideViewPr>
    <p:cSldViewPr>
      <p:cViewPr>
        <p:scale>
          <a:sx n="152" d="100"/>
          <a:sy n="152" d="100"/>
        </p:scale>
        <p:origin x="-2179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758DC8E9-8DBC-4AC2-B4C2-0B91AC9214ED}"/>
    <pc:docChg chg="undo custSel mod addSld modSld modMainMaster">
      <pc:chgData name="Sven Van de Velde" userId="00b08bc3e1e83696" providerId="LiveId" clId="{758DC8E9-8DBC-4AC2-B4C2-0B91AC9214ED}" dt="2022-10-30T09:45:30.198" v="2587" actId="1076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3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3/11/2022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3029505" y="1803404"/>
            <a:ext cx="6132990" cy="227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EQUINOXE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Game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00" y="189000"/>
            <a:ext cx="1177272" cy="1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LEAST RECENTLY USED CACHE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B0A02C-7EBB-C558-DB7A-F66170D6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799" y="954000"/>
            <a:ext cx="4603799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nl-BE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Immediate</a:t>
            </a:r>
            <a:r>
              <a:rPr lang="nl-BE" dirty="0">
                <a:solidFill>
                  <a:schemeClr val="bg1"/>
                </a:solidFill>
              </a:rPr>
              <a:t> search of last element.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Designed for </a:t>
            </a:r>
            <a:r>
              <a:rPr lang="nl-BE" dirty="0">
                <a:solidFill>
                  <a:schemeClr val="accent2"/>
                </a:solidFill>
              </a:rPr>
              <a:t>many, fast retrievals</a:t>
            </a:r>
            <a:r>
              <a:rPr lang="nl-BE" dirty="0">
                <a:solidFill>
                  <a:schemeClr val="bg1"/>
                </a:solidFill>
              </a:rPr>
              <a:t>, so this last element fetch should be extremely efficient.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There are </a:t>
            </a:r>
            <a:r>
              <a:rPr lang="nl-BE" dirty="0">
                <a:solidFill>
                  <a:schemeClr val="accent2"/>
                </a:solidFill>
              </a:rPr>
              <a:t>only regular cache updates</a:t>
            </a:r>
            <a:r>
              <a:rPr lang="nl-BE" dirty="0">
                <a:solidFill>
                  <a:schemeClr val="bg1"/>
                </a:solidFill>
              </a:rPr>
              <a:t>, so insert and delete proceses are less demanding.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Work in a </a:t>
            </a:r>
            <a:r>
              <a:rPr lang="nl-BE" dirty="0">
                <a:solidFill>
                  <a:schemeClr val="accent2"/>
                </a:solidFill>
              </a:rPr>
              <a:t>bank</a:t>
            </a:r>
            <a:r>
              <a:rPr lang="nl-BE" dirty="0">
                <a:solidFill>
                  <a:schemeClr val="bg1"/>
                </a:solidFill>
              </a:rPr>
              <a:t>, fully isolated and idependent.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Minimize </a:t>
            </a:r>
            <a:r>
              <a:rPr lang="nl-BE" dirty="0">
                <a:solidFill>
                  <a:schemeClr val="accent2"/>
                </a:solidFill>
              </a:rPr>
              <a:t>memory</a:t>
            </a:r>
            <a:r>
              <a:rPr lang="nl-BE" dirty="0">
                <a:solidFill>
                  <a:schemeClr val="bg1"/>
                </a:solidFill>
              </a:rPr>
              <a:t> consumption.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Avoid complex data </a:t>
            </a:r>
            <a:r>
              <a:rPr lang="nl-BE" dirty="0">
                <a:solidFill>
                  <a:schemeClr val="bg1"/>
                </a:solidFill>
              </a:rPr>
              <a:t>types. Preference byte level.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Keys</a:t>
            </a:r>
            <a:r>
              <a:rPr lang="nl-BE" dirty="0">
                <a:solidFill>
                  <a:schemeClr val="bg1"/>
                </a:solidFill>
              </a:rPr>
              <a:t> are </a:t>
            </a:r>
            <a:r>
              <a:rPr lang="nl-BE" dirty="0">
                <a:solidFill>
                  <a:schemeClr val="accent2"/>
                </a:solidFill>
              </a:rPr>
              <a:t>2 bytes</a:t>
            </a:r>
            <a:r>
              <a:rPr lang="nl-BE" dirty="0">
                <a:solidFill>
                  <a:schemeClr val="bg1"/>
                </a:solidFill>
              </a:rPr>
              <a:t> long due to handles in vram.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Right size</a:t>
            </a:r>
            <a:r>
              <a:rPr lang="nl-BE" dirty="0">
                <a:solidFill>
                  <a:schemeClr val="bg1"/>
                </a:solidFill>
              </a:rPr>
              <a:t>, only 128 is sufficient.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No large size iterations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30FEFB-DF8C-FF31-69D1-F9A68958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000" y="954000"/>
            <a:ext cx="4603800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Hash tables </a:t>
            </a:r>
            <a:r>
              <a:rPr lang="en-US" dirty="0">
                <a:solidFill>
                  <a:schemeClr val="bg1"/>
                </a:solidFill>
              </a:rPr>
              <a:t>for fast key search.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Double linked list </a:t>
            </a:r>
            <a:r>
              <a:rPr lang="en-US" dirty="0">
                <a:solidFill>
                  <a:schemeClr val="bg1"/>
                </a:solidFill>
              </a:rPr>
              <a:t>for least recently used fetch.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 linked list </a:t>
            </a:r>
            <a:r>
              <a:rPr lang="en-US" dirty="0">
                <a:solidFill>
                  <a:schemeClr val="bg1"/>
                </a:solidFill>
              </a:rPr>
              <a:t>to maintain within hash table the collisions of keys.</a:t>
            </a:r>
          </a:p>
          <a:p>
            <a:r>
              <a:rPr lang="nl-BE" dirty="0">
                <a:solidFill>
                  <a:schemeClr val="bg1"/>
                </a:solidFill>
              </a:rPr>
              <a:t>Consideration: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Arrays and linked lists are not a solution, as elemement searching is linear or the array needs to be sorted.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trees are neither a solution, as they require a lot of code to balance them and only the last element needs to be fetched.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tables but avoid linear probing (as this reduces the hash table to a linear search after a while).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117F5E-5777-8C33-651A-1B6848D789ED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8D8443-7CB0-1A96-7778-6DAD8E69F43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B36069E-B0E4-D980-971A-0CF8A9503C79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CCEC7CCD-8666-A255-C4E4-9D58339D5B89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5286000" y="1269000"/>
            <a:chExt cx="630000" cy="360000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C9A2B30-80AF-D99D-E40F-096B247C754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A148016-29F2-FB50-1E16-93FB1D47F6F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7A3F0DB-04F5-332A-99E2-8621CD887BC6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01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1BAFCE9-271F-A8E3-7B6A-804027E8E72F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02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D1BBCEB-8A2B-76D9-CCCC-DF42F3C1B524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5D2F3B1-71F9-6885-1B25-705CD649E813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04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D0E99A86-2430-1251-82C5-4C96E1968E14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5286000" y="1269000"/>
            <a:chExt cx="630000" cy="360000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B87B3E2E-03BA-C081-C932-D9AB6517679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921E77F-3553-542C-70DF-5CF5ED3B5EE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4BA0BE80-2625-68AC-52DA-A0BC130FA421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B5ECF908-7FE3-EEF9-62A7-4C7DD87697A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FF5CEE5-2970-B71D-5A20-E3730AEE93D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ED9D1A4-87B0-95FB-7F7A-7C74FB453E7F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E41A2AD-54F0-4FA4-BD6B-E0AE6B175D1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16D9677-2709-A25A-FA4D-340C9D608CA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39222757-7ABB-0F62-B427-B0EF6D98C686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40992469-5663-A06A-174D-B6917A36FB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33EBD03-EF95-54AF-96E0-F91A0ECA27E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ED46F2F-3B76-E9D7-246B-6953C66E7C35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599FA60-4D53-AD87-8461-52785D389B6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0359FF87-DFA8-29CF-4B01-CB2D6E3F37C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5636CAE-4FAA-17CE-278B-E34A4281CF4B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D14EE94-A5E4-97CC-64C4-16FE01857EC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BCD07294-5930-95B2-F33F-731D409B02C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35DC92BB-8650-D785-9144-818916860AF3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  <a:solidFill>
            <a:schemeClr val="tx2"/>
          </a:solidFill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2C05AAA-4877-AB50-FAE7-51443DFAB8A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70732A24-FCD5-C022-7F3D-45B0ACF59792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CE4EFA-7492-81BA-BD0A-859C6E22EBE8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6AD61210-5BB6-0D7F-AEE1-361BACF1F56F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5286000" y="1269000"/>
            <a:chExt cx="630000" cy="360000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A082A6AC-DD18-779B-AFD4-7C8451EF42D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95A0AACD-C146-E518-0C50-0C359B09A5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A3160F8D-509A-BAD2-3EB5-A69C26BCD3CA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5286000" y="1269000"/>
            <a:chExt cx="630000" cy="360000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2ED23D0-2FFE-8D34-BE98-D2C7BCD7B7F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7748AB9-5A56-588D-E012-FAF171D23B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BDC7A03A-F04D-7019-B742-274708F34898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E64622DB-9772-57EB-C1F1-0CEDE35F19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54E7C2-00A6-5019-F123-ACE485EE7D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0022ABCE-EB67-AB7B-9EEF-339B1D4417BE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0BCFF3-671B-D711-CD1D-812F4D52579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A3317627-9D36-A6DF-4619-E7CD0FF6A5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185D66F-1E08-16C6-43D1-6AE5C92E095D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9835311C-8545-0E5B-C12D-D3E4424C41E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C1B32FD0-84E9-802D-97CB-0B44637FDD9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7F4AB30D-C8AD-D0F3-A9C1-BC08866D2C0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40D68B-6D4B-9240-9BC4-5C5F7D3C59C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FB4183B-E2F1-32D5-DD64-4D749538E3E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BAAF3778-A93E-4B5B-0BA1-AA540DC4F4EA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BC31046C-4C71-819A-A061-021B68D40C4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7A253E6B-9E6E-E750-B1BA-25D22596E5C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650293A-B541-27FD-8D1E-A7744380F2F0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CB2903A-15C7-D917-42F2-072FC1DF847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3168959-7DE1-AEF8-EF40-AB972126806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30" name="Rectangle 729">
            <a:extLst>
              <a:ext uri="{FF2B5EF4-FFF2-40B4-BE49-F238E27FC236}">
                <a16:creationId xmlns:a16="http://schemas.microsoft.com/office/drawing/2014/main" id="{A3915F08-DC4D-89F1-1457-16B8DBBDA7B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BDB8A91-ED66-19AA-3530-07A1EF04AA17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8FDF0BE1-6985-BDD7-656E-B33D1F06DB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336A818-9570-9402-ED16-A13B86E2E3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4A32F621-EC82-F8B8-D1E3-7A9540B615AD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5286000" y="1269000"/>
            <a:chExt cx="630000" cy="360000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9A3DE76-7D86-79F5-8ABE-F98AA379437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F880F3EE-B5B1-743A-9B37-01A862F13E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6AD1B28-3FEA-92C9-5869-F50E9DED7468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17E244-D392-A2BE-97E7-97FB26BD906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457647ED-2C35-2D89-D08E-D541C475068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B9E9556-8208-A8C4-64C7-50485CE0ECAA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A14A64A-4B15-8E13-523C-ADE44FB108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7CF8027-E971-07A6-19A8-A92BAD720D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B9A0E56B-5DC4-F44F-4850-2D0B47531284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4C5E9F58-C8AE-B8A3-1E3E-39318E2BE5A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9A68A9-7DDA-4310-F109-3B41D5C5C2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5C36D612-CE95-2B30-D0A6-E9767E0E214A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10E742A-498A-BFCB-D154-3C8C3E5FD01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3915D4A-3999-930A-5ABC-FC3B337D33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182C1107-2385-C215-44EB-EC23DC84963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44464B90-355A-5DC5-58E8-7B04C09A540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6A9878C9-3D3C-1F7F-0034-379B202F973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AF8964-8923-A9EB-2382-949E88321D27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F882A811-99F3-73B8-E194-653C49A984B7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212D19C-E8C7-41AB-4ACA-2293B67880F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7D8BFF3A-85B8-FCC8-CB26-D48DB5706AA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6ED44BC-DA9F-E9E1-3890-0778F0B26250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488CB0B-43E5-56AA-F9A4-C99D58A9840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1B5B207-5996-FAB1-3481-F0F4ABCEC55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FC86B78-0AA4-9620-0F18-B768983B70A7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028EEFC0-BFF9-BD57-FB10-A30A2F2E487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8D2DCF8F-AA03-6F81-94C6-EA0DA1475B1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2998CED-127E-F701-801E-7D7CC808F75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F0FFDB28-F5CD-6EDD-A055-D3ABC511BCB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CF0AB68C-1500-B82E-3995-9AA05F031B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13D985E-513D-1B84-AB49-D59FA9836D34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66035095-B2C9-5FE8-6D5B-4931CCA8FC1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C9152A3D-F921-1B1C-BD2E-19C4F7AD829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80" name="Rectangle 779">
            <a:extLst>
              <a:ext uri="{FF2B5EF4-FFF2-40B4-BE49-F238E27FC236}">
                <a16:creationId xmlns:a16="http://schemas.microsoft.com/office/drawing/2014/main" id="{7FE8AC5B-8E24-6ACF-931F-E8E2EDED119D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D911A40A-EEF7-B50B-D90B-8553982C2F39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6FEE7137-5EE6-BE75-0C35-DA35DD8955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2ECA6071-8666-AB64-7DD0-AE2137C0487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85E34B5-26AA-D6F3-9D70-DF4155CD6517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055A9002-E7E8-CB34-1223-97493A405B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663539E8-CF02-C690-DEA4-8DE47EFD6A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99950B1A-C1CB-6A79-D0D8-059044DB0880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F20E089F-34C9-331C-044C-898EEE8CCBB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B4B1D0D-E47A-B1B8-6FCC-D62367EF9EA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1CF1AB44-25F2-7493-B99F-F9BD19EE95E7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A2FDB1BE-F64F-BF8F-69E0-2B5EB36FB32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552AA32-81EE-E805-F92E-5B71254668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2" name="Rectangle 801">
            <a:extLst>
              <a:ext uri="{FF2B5EF4-FFF2-40B4-BE49-F238E27FC236}">
                <a16:creationId xmlns:a16="http://schemas.microsoft.com/office/drawing/2014/main" id="{0B1D7946-7E54-EB67-AB5B-1CE7A263F088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Hash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LRU</a:t>
            </a:r>
            <a:endParaRPr lang="en-US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F9FE23C-61C1-3620-3BEC-DA953FAAD39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0 at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No Collision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E8B4B2C-E21E-3688-3040-D39FBC0CD468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5286000" y="1269000"/>
            <a:chExt cx="630000" cy="360000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F4F616E-732A-CCE4-778B-BC53BE4E5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39FD6CC-A7D9-E49B-09BE-FBACFB8EB12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EBEDA5B-D9F6-8949-0738-54F28D7C1CCB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80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cxnSp>
        <p:nvCxnSpPr>
          <p:cNvPr id="808" name="Connector: Curved 807">
            <a:extLst>
              <a:ext uri="{FF2B5EF4-FFF2-40B4-BE49-F238E27FC236}">
                <a16:creationId xmlns:a16="http://schemas.microsoft.com/office/drawing/2014/main" id="{FFFA2C60-6013-DEFF-8C92-8F1C1878A46E}"/>
              </a:ext>
            </a:extLst>
          </p:cNvPr>
          <p:cNvCxnSpPr>
            <a:cxnSpLocks/>
            <a:stCxn id="728" idx="2"/>
            <a:endCxn id="732" idx="2"/>
          </p:cNvCxnSpPr>
          <p:nvPr/>
        </p:nvCxnSpPr>
        <p:spPr>
          <a:xfrm rot="16200000" flipH="1">
            <a:off x="6006000" y="203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C4346ABB-179E-10B7-BBFA-BB53E6B285EF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99A527B1-0DB8-606F-8AF7-B7014551857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5F14B797-E80D-0714-1983-73E0BE57A7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6D0737D0-826C-FE23-EEA9-2FAED48C9C89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10316E54-6645-A1C6-0288-EE73B8FB83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3702331-67C2-19B1-13D2-29A23791B1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3588755-DB91-A284-D2C8-AB1C968CB2D2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100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9473AF2-8596-0F79-6CC6-2741817AC50C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3BD89B83-971E-9C7C-DDFC-5FFC5CA7C84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4D309F40-DE5A-2D06-6669-62440F58E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45D0571F-AD5D-5DD4-F24F-BF6BA53FE5A0}"/>
              </a:ext>
            </a:extLst>
          </p:cNvPr>
          <p:cNvCxnSpPr>
            <a:cxnSpLocks/>
            <a:stCxn id="817" idx="2"/>
            <a:endCxn id="823" idx="2"/>
          </p:cNvCxnSpPr>
          <p:nvPr/>
        </p:nvCxnSpPr>
        <p:spPr>
          <a:xfrm rot="16200000" flipH="1">
            <a:off x="6636000" y="275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tangle 827">
            <a:extLst>
              <a:ext uri="{FF2B5EF4-FFF2-40B4-BE49-F238E27FC236}">
                <a16:creationId xmlns:a16="http://schemas.microsoft.com/office/drawing/2014/main" id="{850DD621-37E7-830D-47E6-5FDC166E8E92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1 to Index 3</a:t>
            </a:r>
          </a:p>
          <a:p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 </a:t>
            </a: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0B2E22AE-9895-31C2-482F-D4B2A3D03A29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C1ED117F-85F2-D1EB-6E91-D3FD3C931E0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D28E30F0-15B1-47FF-7AAF-BD4AAD733F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4950704C-AFD8-BD09-DD31-1BCC03D107D5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8D25190-24EF-1C80-AF88-EC4C36908F7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EE1646DD-3A25-111E-5540-FBD48CD521D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1A6AAC72-A55B-2090-4CBC-BDDEED418153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89CDE9E7-867F-42B6-04FE-5673622C6C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E316EDD-B5D7-0906-9A9C-2B5465091AA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56302EAB-E4A3-FC07-9198-AB212E42010D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4656000" y="1269000"/>
            <a:chExt cx="630000" cy="360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70708568-BCA9-CCF9-4F69-3A9637CD1CC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25063FD-B5B3-1371-5AA5-148ABD5D56B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47" name="Connector: Curved 846">
            <a:extLst>
              <a:ext uri="{FF2B5EF4-FFF2-40B4-BE49-F238E27FC236}">
                <a16:creationId xmlns:a16="http://schemas.microsoft.com/office/drawing/2014/main" id="{1582B70C-E7F6-A569-609C-6BEF0E567E8A}"/>
              </a:ext>
            </a:extLst>
          </p:cNvPr>
          <p:cNvCxnSpPr>
            <a:cxnSpLocks/>
            <a:stCxn id="833" idx="2"/>
            <a:endCxn id="836" idx="2"/>
          </p:cNvCxnSpPr>
          <p:nvPr/>
        </p:nvCxnSpPr>
        <p:spPr>
          <a:xfrm rot="16200000" flipH="1">
            <a:off x="6636000" y="2844000"/>
            <a:ext cx="12700" cy="189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22552F0C-66FA-4B19-55D3-D210E3DF58BD}"/>
              </a:ext>
            </a:extLst>
          </p:cNvPr>
          <p:cNvCxnSpPr>
            <a:cxnSpLocks/>
            <a:stCxn id="836" idx="2"/>
            <a:endCxn id="839" idx="2"/>
          </p:cNvCxnSpPr>
          <p:nvPr/>
        </p:nvCxnSpPr>
        <p:spPr>
          <a:xfrm rot="5400000">
            <a:off x="7266000" y="347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4DEB0C28-8E49-0EBE-B520-31E3C234B06D}"/>
              </a:ext>
            </a:extLst>
          </p:cNvPr>
          <p:cNvCxnSpPr>
            <a:cxnSpLocks/>
            <a:stCxn id="817" idx="2"/>
            <a:endCxn id="836" idx="0"/>
          </p:cNvCxnSpPr>
          <p:nvPr/>
        </p:nvCxnSpPr>
        <p:spPr>
          <a:xfrm rot="16200000" flipH="1">
            <a:off x="677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Rectangle 857">
            <a:extLst>
              <a:ext uri="{FF2B5EF4-FFF2-40B4-BE49-F238E27FC236}">
                <a16:creationId xmlns:a16="http://schemas.microsoft.com/office/drawing/2014/main" id="{F58D8C3F-8DBF-0773-ECD0-7025C29CBC53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05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7D257E-6C08-68C1-7939-BB79E0CBC84D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8A31623D-874A-FCE7-5199-A03695A22B14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E235127-090E-F6EB-BC02-16573598B7D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5C222BD6-3506-7340-AC7E-2281D6CB22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5C87394-F1C2-1A0E-08A0-90341D5954D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5286000" y="1269000"/>
            <a:chExt cx="630000" cy="360000"/>
          </a:xfrm>
        </p:grpSpPr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1C1A0262-BF09-8062-5544-2427E6E4215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BA1EF73-33D4-D160-749A-0F21D55BB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E0631367-5C48-1729-D56D-59BEBBFC616E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6AB63151-3284-DA88-A9FF-A4D8A29445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1E6147C2-F11B-2163-ED6A-9D56F25BE59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0A045ED-4712-563E-2BD5-E41DE05F1FA6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200 at Index 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56C3DC7B-FB17-A863-6B03-8FE044AE390D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55FDC161-E5ED-0A1A-5480-C0B509B8512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07842937-9D64-27E8-8FC4-1BCF8CCE787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FF4243D5-426F-D3F9-0E0A-D621DCFF6BB9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66241A0F-CE7E-78CD-B76B-28DB5BC1F1D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007EE0E0-BA37-CDC8-A445-62A17076D42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D138D074-E9F5-E2AB-AAA7-97F35190E93C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5286000" y="1269000"/>
            <a:chExt cx="630000" cy="360000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C930A68-276F-C32C-B90C-B465D1DD03F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A1648BF2-FCE0-7D26-CE08-93AD3FB07C7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D36CE383-3BA2-4FC0-E0E6-2C27EB88E5C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B8D2A758-5C94-B270-0D75-866A19445E4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092D7FE-36B7-9550-0428-168D90B4DF7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CA07CB5F-7B7B-D072-7A15-ADB3E9273300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AE51A09-9024-B57D-6435-61488287F8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FEF82D8D-4A29-1A95-0056-C27D0F8D7EF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2" name="Connector: Curved 891">
            <a:extLst>
              <a:ext uri="{FF2B5EF4-FFF2-40B4-BE49-F238E27FC236}">
                <a16:creationId xmlns:a16="http://schemas.microsoft.com/office/drawing/2014/main" id="{F348C5A3-C9C2-C5F2-F0F5-92BF75FEEB7E}"/>
              </a:ext>
            </a:extLst>
          </p:cNvPr>
          <p:cNvCxnSpPr>
            <a:cxnSpLocks/>
            <a:stCxn id="880" idx="2"/>
            <a:endCxn id="890" idx="2"/>
          </p:cNvCxnSpPr>
          <p:nvPr/>
        </p:nvCxnSpPr>
        <p:spPr>
          <a:xfrm rot="16200000" flipH="1">
            <a:off x="7581000" y="387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049B48B-7775-D4FE-0906-C7F35B89F47D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06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A514FD9-1A44-E77D-4FB1-E948400390EE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CF712D53-A3B5-4E2B-52C0-F6BA37D7B699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5286000" y="1269000"/>
            <a:chExt cx="630000" cy="360000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5CDF0E19-B8AC-BCB3-EDEE-D327EC6C62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BFB842C5-381D-487A-335F-7EAC4A11FC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EB3D3B3-C2B9-04C6-7119-722569C83810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1C565FD6-0E2B-F0B2-6722-1FCFAF21B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B286844-E60E-FC2E-EC23-7EDE9F7E088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10" name="Rectangle 909">
            <a:extLst>
              <a:ext uri="{FF2B5EF4-FFF2-40B4-BE49-F238E27FC236}">
                <a16:creationId xmlns:a16="http://schemas.microsoft.com/office/drawing/2014/main" id="{BF51ECF6-E0F8-5A07-1AC8-D46C1D3E17A2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2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5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AAD5F56-9907-CEA4-7BF5-D2D24D5FEAE7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249D16A9-60B3-F8A4-B433-5F0D92CE662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E3FEE23-602C-F089-8002-214182E5842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CB9D7C5A-D596-3AD2-EE96-67E381D4261F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5286000" y="1269000"/>
            <a:chExt cx="630000" cy="360000"/>
          </a:xfrm>
        </p:grpSpPr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12A98375-E80B-47DB-52A7-7CB15D8A32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DD70AF01-9F51-33DF-D5A6-387F51A5973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A1A52BF-9FD0-F962-48ED-84E49A84F95D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E1368265-47A3-C3CD-1A7B-58A8901DF1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5D95AF3-091C-B7E3-B774-5DBE8088AA0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A52A422E-CC06-9EAE-D060-1D45DE5D3A46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7338EDBC-0930-ED3B-B651-62C0112D18A2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4184C7D4-CDB4-B4B8-8B01-FD93F36CFA53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3AF2F1CC-CC63-9BD1-1C1F-C5A3403143E0}"/>
              </a:ext>
            </a:extLst>
          </p:cNvPr>
          <p:cNvCxnSpPr>
            <a:cxnSpLocks/>
            <a:stCxn id="915" idx="2"/>
            <a:endCxn id="918" idx="2"/>
          </p:cNvCxnSpPr>
          <p:nvPr/>
        </p:nvCxnSpPr>
        <p:spPr>
          <a:xfrm rot="16200000" flipH="1">
            <a:off x="821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3A23151A-BB07-2040-F2C4-3B6425A90A4F}"/>
              </a:ext>
            </a:extLst>
          </p:cNvPr>
          <p:cNvCxnSpPr>
            <a:cxnSpLocks/>
            <a:stCxn id="880" idx="2"/>
            <a:endCxn id="918" idx="0"/>
          </p:cNvCxnSpPr>
          <p:nvPr/>
        </p:nvCxnSpPr>
        <p:spPr>
          <a:xfrm rot="16200000" flipH="1">
            <a:off x="7716000" y="3744000"/>
            <a:ext cx="360000" cy="1890000"/>
          </a:xfrm>
          <a:prstGeom prst="curvedConnector3">
            <a:avLst>
              <a:gd name="adj1" fmla="val 47883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15D789D-0EC0-2D57-8FB6-35DA07755D9F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C9312FBA-7264-A968-BA96-3B94FDA7034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7E51EA13-B5CC-4F5D-1CD9-AEFEC8E7D86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9" name="Connector: Curved 928">
            <a:extLst>
              <a:ext uri="{FF2B5EF4-FFF2-40B4-BE49-F238E27FC236}">
                <a16:creationId xmlns:a16="http://schemas.microsoft.com/office/drawing/2014/main" id="{A999A554-6301-AD24-A4EB-13E20655F3E4}"/>
              </a:ext>
            </a:extLst>
          </p:cNvPr>
          <p:cNvCxnSpPr>
            <a:cxnSpLocks/>
            <a:stCxn id="918" idx="2"/>
            <a:endCxn id="927" idx="2"/>
          </p:cNvCxnSpPr>
          <p:nvPr/>
        </p:nvCxnSpPr>
        <p:spPr>
          <a:xfrm rot="5400000">
            <a:off x="8526000" y="491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6C9A281F-07DC-62BB-805E-86C8FE58D940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37E2DBB-F72B-3C26-BADB-B4B29663DB6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F5B4346-07E8-6F4A-5656-FDD70ECE298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82 to Index 6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06</a:t>
            </a:r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2" name="Connector: Curved 971">
            <a:extLst>
              <a:ext uri="{FF2B5EF4-FFF2-40B4-BE49-F238E27FC236}">
                <a16:creationId xmlns:a16="http://schemas.microsoft.com/office/drawing/2014/main" id="{CB7E0603-2311-CD53-F34C-806BA8215B0C}"/>
              </a:ext>
            </a:extLst>
          </p:cNvPr>
          <p:cNvCxnSpPr>
            <a:cxnSpLocks/>
            <a:stCxn id="967" idx="2"/>
            <a:endCxn id="970" idx="2"/>
          </p:cNvCxnSpPr>
          <p:nvPr/>
        </p:nvCxnSpPr>
        <p:spPr>
          <a:xfrm rot="16200000" flipH="1">
            <a:off x="8211000" y="4689000"/>
            <a:ext cx="12700" cy="2520000"/>
          </a:xfrm>
          <a:prstGeom prst="curvedConnector3">
            <a:avLst>
              <a:gd name="adj1" fmla="val 192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34359-14B6-1DBB-A9CD-4011A0F6CE5D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D6987-1322-2A08-F416-422A80E3208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85CC-B195-7C9A-0108-D86C37552B6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63971-091A-EEB8-803D-5E2D6CC03AAF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9A1A-F760-AC11-4DB9-F4EAA5D1428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A867AA-8EDA-530B-D3AB-417E6C9C14E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ED173-A639-6BA9-87B4-5D0F14D09D84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4F1F8-7B2A-BE79-1EF6-7FC164AAF7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063F8-E394-1222-771A-EFEBE7CAFAB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D7D41B-2F65-6BB2-BC13-A3A709B56282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4D3F29-C627-7C32-FCFD-82255FC415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0AC1C-E018-50FD-07FF-BAA52EF5ED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D38EAF-0590-4234-585B-29A309304953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36C95-D58A-1E1B-7D3E-CB4AFB11CB8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3F7A93-84A6-5141-D7AC-6E0546B535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0D4FF-1CF6-3831-0C89-3F88D05BFFA8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DECC75-06AF-3BED-0E7F-960ACB24E1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069050-F42C-A87F-1FFC-0B3757BDE7A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7C6D3-A445-79B9-2C6F-61B7F215FB97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01658D-AF50-7B1A-9996-201586B821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BB802-11C2-7188-2C27-5DC4C4FF59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315D9-4273-4D79-48B0-C52E7112CE66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3CC63-4733-6B54-9477-4CB6339140E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0A799-3DE6-DA99-1595-C2D39807FD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13CEB-0B03-297F-ADE4-F1E0AE9C69FC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616BA-3783-B9CA-A55A-02E7C9A00B45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05E1F-1F25-6918-44CC-3FD4542807D5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ADE98A-25BA-3B96-ED6F-FF39381BC366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A7F6C-455A-E674-19BE-C74D86708E6A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DFAFFC-F52E-25E9-2DBA-63FD518F1359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C8F64-54A6-847E-013A-C667CFF8A5E0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6B022-4ED9-3EEC-9A9F-C442A43C846F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60C65-8AA7-43D5-226D-EC3CFF6B0A19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D4E89-B369-F39F-D0F0-E7696B707FA5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BA72A77-EDB0-20DD-8E2C-82CD050E9827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1725D05-D4DE-5FC0-92AF-8A80145B1C54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AA86636-A7E4-653B-B36F-0BAC8ADB979F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36AB9D1-6762-B9E2-AB3C-64E74556293A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DDD07DA6-CE96-27F1-FE9A-E9E249B42AD8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4EF949CE-042A-114F-8C9C-757EDA7BF9AD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92BBDB70-F7ED-14CD-77A4-DFCB9C0F7835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34D9AE4-1D93-00BD-F9B1-A0A5A653E080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9B4F138-5EA9-2FDA-92C5-CF68574A5C2F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100 from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4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987F02C-631E-7421-75BF-E2F1E841A238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5 to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220354-43F3-B5DD-0DB8-E3DD509A13AB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 from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3DBD5F3-06A4-81E0-57E0-592589134CCA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201 to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A326D836-0507-B077-0BC8-2F9243F4AF0A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81 to Index 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 from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6 to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8EF82-4735-D330-FA81-076E79EE3ED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3 to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A81846-C623-E7E2-0C3E-170B11C206A9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6BB-CDC0-2317-387C-7DC85692B166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9F400-CEF4-EC4C-CC34-8560FEC5D2C4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169C3-F261-2E2C-3001-F8E557FE64F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90799-EB97-8F90-FD8C-207D1246439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365FD-AAE6-4C3F-4F08-F82342ECE5FF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09134-2F24-AC41-38BD-EFB10905FB8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3917D-D537-C983-4A5B-5407039B80A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1A0B4-F1A1-75A0-0A4E-8E3F2A66CBB6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458FDF-5CBC-F161-2D05-11493095EE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06A1A8-1993-D537-1C80-ED3E9160732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06515-3939-108B-0114-954E50238D5C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E5AAEF-E61B-415A-394A-99D46D2E2D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B6065-2466-BEAA-AEC2-216352CF540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6FB45-DF6F-06A2-5894-27E56FC30FF3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72E0D-7152-A14F-3D2C-F738C965C4F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B2F5-68C9-58CC-7724-4C863E222E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94FB71-D5DC-D59E-2EB5-3D1125998614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7266000" y="54000"/>
            <a:ext cx="12700" cy="315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0E9EF-FB40-3EF7-2773-0F6DBA48E50B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BE24B5-5568-7CCD-90B2-D8F688DA61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5E4645-498E-A0F7-EDFF-54D4A733919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34971-3C0E-8870-401A-87373D564F4C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D72E-4727-1A12-4DD2-8B358A2E229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7D99A4-4BF9-0B75-EAA8-4F0361D0F9F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69C6B-1532-931F-7FFB-5917F724DF3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4656000" y="1269000"/>
            <a:chExt cx="630000" cy="36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C50563-827B-9451-BA9A-1A59AEC715C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3C0531-761A-90FA-6CDC-A11256AC330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0C8CCC-48F6-829D-0A65-D4194B37B326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E04817-2947-D9A1-BBEE-A461E8CCC56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25CF70-F18F-1D36-EFA2-769DF73A86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2CE0841-42A7-9CFE-7F6C-7019F17CD5B5}"/>
              </a:ext>
            </a:extLst>
          </p:cNvPr>
          <p:cNvCxnSpPr>
            <a:cxnSpLocks/>
            <a:stCxn id="949" idx="2"/>
            <a:endCxn id="12" idx="0"/>
          </p:cNvCxnSpPr>
          <p:nvPr/>
        </p:nvCxnSpPr>
        <p:spPr>
          <a:xfrm rot="5400000">
            <a:off x="5196000" y="77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666CAE-F9F5-9337-3340-60AE08D6A05F}"/>
              </a:ext>
            </a:extLst>
          </p:cNvPr>
          <p:cNvCxnSpPr>
            <a:cxnSpLocks/>
            <a:stCxn id="952" idx="2"/>
            <a:endCxn id="9" idx="0"/>
          </p:cNvCxnSpPr>
          <p:nvPr/>
        </p:nvCxnSpPr>
        <p:spPr>
          <a:xfrm rot="5400000">
            <a:off x="6456000" y="144000"/>
            <a:ext cx="360000" cy="1890000"/>
          </a:xfrm>
          <a:prstGeom prst="curvedConnector3">
            <a:avLst>
              <a:gd name="adj1" fmla="val 45766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28CB547-6E3D-D368-FE9D-9511C78679FB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DAC59-8D66-83DA-A035-E41E5A2D03EE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72306F-1DD9-6783-AE2B-2EB26BECE6B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EA3D08C-535F-D511-7883-7C7EFDAAF3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7D29E13-9C4F-6BEB-23E5-E0DA41D28CB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8EE37136-BA54-20A6-BD9D-E5C911F1E693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C62E851-3526-2B78-599A-C7995D5BBC5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D404DBC1-19A3-2584-DEA5-7F4EF1D1090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652EB252-211D-033C-E9B4-E51B329DDE08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A5C7ED9-3804-3C50-5B0E-8A2CC8E4BAB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9FF3DD5E-1F09-FC6D-929A-312805C69F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5EC0E9C9-84B5-D50E-6B33-666F6B1DCF0E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4656000" y="1269000"/>
            <a:chExt cx="630000" cy="360000"/>
          </a:xfrm>
        </p:grpSpPr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7899708E-40E4-9CE0-963B-4E84CA480F5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E782AB0-D2FF-72D5-5870-F073375E8EB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00D2A421-01F1-2471-2EAB-B7949028C528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FCFBD1B2-895D-DB60-BFD7-BDBB06776AB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0D7070C7-577E-A564-648F-9A63BC9935F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C9FDE3AA-1CF1-3D5A-FA33-2842F761844A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229E90FC-A918-9CBE-D37F-ED69A6EBCBA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F8B71360-5FA6-0CE3-9E23-28DDA2FE184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F906D648-8A73-F07F-4620-D1B86D983CEF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4656000" y="1269000"/>
            <a:chExt cx="630000" cy="360000"/>
          </a:xfrm>
        </p:grpSpPr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0E2D34D4-D455-C4B7-F672-98273CDA41E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BEEF346-5013-5C80-22E2-11099D1D214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1" name="Group 920">
            <a:extLst>
              <a:ext uri="{FF2B5EF4-FFF2-40B4-BE49-F238E27FC236}">
                <a16:creationId xmlns:a16="http://schemas.microsoft.com/office/drawing/2014/main" id="{CD45DDC5-2ECD-F307-69E1-414311BCDE5C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EA60CE65-586E-39E8-2CBD-83DB457B4C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0C0B0D43-2F61-15CD-A97F-29532AE09DA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C3D11584-0669-645E-D057-4CB880E63F86}"/>
              </a:ext>
            </a:extLst>
          </p:cNvPr>
          <p:cNvCxnSpPr>
            <a:cxnSpLocks/>
            <a:stCxn id="15" idx="2"/>
            <a:endCxn id="903" idx="0"/>
          </p:cNvCxnSpPr>
          <p:nvPr/>
        </p:nvCxnSpPr>
        <p:spPr>
          <a:xfrm rot="5400000">
            <a:off x="6771000" y="-81000"/>
            <a:ext cx="360000" cy="378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or: Curved 929">
            <a:extLst>
              <a:ext uri="{FF2B5EF4-FFF2-40B4-BE49-F238E27FC236}">
                <a16:creationId xmlns:a16="http://schemas.microsoft.com/office/drawing/2014/main" id="{46B8B6CA-107A-8ED7-071B-58F7D646E256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8346000" y="149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DC20BB31-7A18-CAAC-11FC-448991488B66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FA53975-AF46-63EE-1405-A8C6A4F06A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49733DAD-27E7-842D-B2BF-F246743D27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6" name="Rectangle 935">
            <a:extLst>
              <a:ext uri="{FF2B5EF4-FFF2-40B4-BE49-F238E27FC236}">
                <a16:creationId xmlns:a16="http://schemas.microsoft.com/office/drawing/2014/main" id="{BE9AE9CE-EB0C-6659-63D5-83E662572975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0A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F42F28BB-FA68-EA56-0676-A0A89ADC71F2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ADE99890-0E4E-AFDF-0C8F-F1E59898BB8D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6AD1A32C-37B1-A263-4F10-2494FD64EC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731152F-8FFC-7C0D-066A-0A8652726C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940FB-4224-E8A1-35DB-636F0FD4EDA0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2CED29-968A-DFA2-C14C-25862B41097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FBA0E-4D90-70B1-117F-07E1246E287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630DB8-5FFA-6E63-AA24-9D9FD244E14E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96420B-5D72-0A3A-E581-B50CD0E7D67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9AA895-4AA0-FA9D-72B9-432A7D51C99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51AAE-1147-A351-75D3-60F8DE39FBC0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4656000" y="1269000"/>
            <a:chExt cx="630000" cy="3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29E2D6-4A81-BE1F-53EF-A55348C41C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7778F2-E1E4-E818-5AFA-B30F1977528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F1FD5A-04B3-9C5E-46B9-5A9F0EBCCC1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4656000" y="1269000"/>
            <a:chExt cx="630000" cy="36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A5F2DC-BDBB-B607-E719-7746EF13D2B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044933-DE1D-D1C9-4DBF-AD5B7132447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72B7F-227C-729D-71E6-2EA43527653F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4656000" y="1269000"/>
            <a:chExt cx="630000" cy="3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84AE14-B5B1-0F98-9570-575E804E86D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F38EB7-BB3F-6956-CA39-21B3CAFAB45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EF90B2-4339-DBC6-1B31-E97011B7E47F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30C5F6-32D6-9D9D-12D7-67807C50EE7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EA04E-D3E3-E703-EE18-D9613DDB929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F516AF-AD56-2B37-524A-E1B3BBBE285B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D63A75-6F53-1EA2-4230-01BC8F933E3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87FA7E5-BEFA-3C74-62DB-9438E7C6BD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660EEF3-14BA-A50F-7C7B-DF7EA14A5B30}"/>
              </a:ext>
            </a:extLst>
          </p:cNvPr>
          <p:cNvCxnSpPr>
            <a:cxnSpLocks/>
            <a:stCxn id="900" idx="2"/>
            <a:endCxn id="69" idx="0"/>
          </p:cNvCxnSpPr>
          <p:nvPr/>
        </p:nvCxnSpPr>
        <p:spPr>
          <a:xfrm rot="5400000">
            <a:off x="5196000" y="221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C845557-5B6D-938B-9146-7FD9EDE8703F}"/>
              </a:ext>
            </a:extLst>
          </p:cNvPr>
          <p:cNvCxnSpPr>
            <a:cxnSpLocks/>
            <a:stCxn id="913" idx="2"/>
            <a:endCxn id="66" idx="0"/>
          </p:cNvCxnSpPr>
          <p:nvPr/>
        </p:nvCxnSpPr>
        <p:spPr>
          <a:xfrm rot="5400000">
            <a:off x="7086000" y="954000"/>
            <a:ext cx="360000" cy="315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A6D8EC-E343-2D1E-77BC-35495A3CAB9A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DF440A-94E5-E9AC-8216-B3A0D12230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841A52-163C-4C84-0A6D-25D3D24C1EB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9E4B31-E8C4-BBE8-CD57-0A9AE5B4E830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198E47-DE73-88E0-D378-6BF83BB531E7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AF2437-1496-AEBA-2CFC-39B2A51F4E80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AFAA24-D787-C4C1-51FA-344B4CD81D8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C1CEE8-47B0-3936-5B72-8E0782FE562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D4F2AA-1046-90E8-35EF-D1EFC3EC633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E9DB0F-98C4-9DC7-B9C1-B79A60A66CB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F56763-FFC8-1A15-7067-243381FAA4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FD09B5-2EA3-DDB6-7083-1E7879D51C50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06986DA-7E63-101B-D92F-ABB3752423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3D6AC8-1984-D47E-686C-4BB0B19832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83969A-63ED-1D8D-EC11-90ABBED0EF67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4656000" y="1269000"/>
            <a:chExt cx="630000" cy="360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D0B4D-241D-B230-A5E7-915164B4DA1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069332-8FCA-C24B-318F-348EC0653C2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B8D854-38E0-FD2F-D84B-A5CCF5BEC65C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4656000" y="1269000"/>
            <a:chExt cx="630000" cy="36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D8BD80-3AF3-60B2-FAA1-0DAE0BDD871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5DCB97F-07A1-A8CD-3A12-EAB513B64E1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371972-D057-FD8F-2FE3-8D0366EAEFF4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CC244CE-58D2-E780-11BE-36BDFFBB86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416E95-D5B2-5D47-DA66-AF56D4ED84E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E505E-76E2-2050-EE8E-B95352918F0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DFA84-9D64-A1A6-7BBE-6CB5D89779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08803B-4274-D6AB-C514-26C2067B990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A350-1F18-96BC-9E23-DB22D7E718C3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374709-DDEA-CEDE-A4EB-AD70BE22875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961F5-2632-E67B-EDE8-FE530387AC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3" name="Connector: Curved 972">
            <a:extLst>
              <a:ext uri="{FF2B5EF4-FFF2-40B4-BE49-F238E27FC236}">
                <a16:creationId xmlns:a16="http://schemas.microsoft.com/office/drawing/2014/main" id="{E962EDB2-8588-0254-4011-5305EA99EBAC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5400000">
            <a:off x="551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DDF5B5A-6795-2588-86EC-FE9754D68ACC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B6CC46A1-13B2-35D8-E321-C9319A85AD2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BE250059-A03F-A439-3FFA-9D3E70D1C2A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DE2FF3B-8C0C-CADC-18AE-52EDEC1F7D3D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0C</a:t>
            </a: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C2F28225-1CE3-5F82-D748-6023240F475E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A70E7B81-B8AC-A0BA-082A-482AE1C418F1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E07C228E-04B8-D037-0392-481F2A1B67D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08797FF0-7CBB-DCEB-23F0-DACDF5B0BE7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DEDDAC69-0696-833B-E251-7190A0ED2B41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E6A2FA99-B8A3-59E9-34B8-0FBE74B9C2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6824188-403D-0514-A9C6-1AD075BAD20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2" name="Group 991">
            <a:extLst>
              <a:ext uri="{FF2B5EF4-FFF2-40B4-BE49-F238E27FC236}">
                <a16:creationId xmlns:a16="http://schemas.microsoft.com/office/drawing/2014/main" id="{A7684C04-A016-D2EC-E9B1-C4B7784A6374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4656000" y="1269000"/>
            <a:chExt cx="630000" cy="360000"/>
          </a:xfrm>
        </p:grpSpPr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DA6EB50B-AF3D-E46E-3E0F-DFDB4CE80FC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AE1D412-AC73-73F0-CD1B-4064E5E7A1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6237AC1A-83EA-0657-2B4A-C23E508355E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4656000" y="1269000"/>
            <a:chExt cx="630000" cy="360000"/>
          </a:xfrm>
        </p:grpSpPr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609D247B-018A-140C-7AAD-5CE0B6B4D86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32404D61-5908-5CA4-1AD8-520F9AB516E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6C0B2AF5-60CB-4E8E-86EE-08E4B307D6C0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E0B3D8C7-2C89-E360-C42F-7017BF832C2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0AF43E8-3A90-8CC6-DFF0-3D95C113BE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D3E274B9-9FB3-C4A3-0FBA-DB04FF8FE82E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927A6F5-4302-5550-B187-C37F8C6BF7D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8F2AC20B-7C1F-D99E-40AE-F79BFE8C45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8F03D831-3AC6-F5B0-0F36-B6F94C24BCCC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6B52A61-F181-F9E0-ED99-1F458F45FA1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847C917A-56FA-407B-E124-5583D944A29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E6FD8A10-8286-C004-E265-A4F973E4B06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3F4326C-4621-C4BF-EE00-399CC841412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36604953-1DAA-4D07-C40A-2E868487D9C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3C9C9F21-644A-0B58-C3B7-7862FAED14D4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0D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D3DD73EF-501E-B87A-0CCD-4E6E8A9C8A3A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DE22BC5-172F-3A92-9140-A9FFBE39DFCF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8359A343-EB84-7F37-AF7F-C6DAF38EB37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D6188ABF-EFB9-1190-F8F2-7B0E4855534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C76BD8A1-18C4-99A3-2B5D-4BBBBE32ACEF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108A08F-4B6D-C6F6-7AB1-5B2366AE028E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62D7CD-E513-2F7C-7A1D-4BF7047D26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9F817C-A697-298B-2869-54FE925C6CF8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37CCB51-0061-54F0-76D8-761E4076521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318C473-82ED-D526-213F-09F9597369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EBD58EF-2426-9726-D100-F96838964D82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4656000" y="1269000"/>
            <a:chExt cx="630000" cy="3600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4B0C94C-8FCC-A2CF-60CD-8693E1D0D0A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C54081B-62D5-2783-46D8-BF589447F6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7819C40-8CFD-3C12-6363-6E1AE0BC2CC0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839A3F-66FD-E8BE-C5A8-1EDA5F3F069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EEAF9F0-A5C4-7ADA-11C8-C5D161FA6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7392859-F4A3-8056-C483-2158D1A725F4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F0FC5D3-A497-7FF9-F90F-67C813BB53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84B1898-3686-D11F-2153-FBC7F83BA7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9AEFAA-FAE8-D05C-C368-B08757B27EF5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30DB1F6-3E56-F472-2A9E-38E1D7B0663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ECA9CEA-91BE-E516-0999-E300BD0A428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A5A5402-C308-2D46-6735-3E42D281839C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4656000" y="1269000"/>
            <a:chExt cx="630000" cy="360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65A5717-CE20-2B2E-1CF0-DF337E112C2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6A720ED-E456-9825-64CB-105E3FFDBB1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22F3C20F-D152-71BD-F024-D3E70840D37E}"/>
              </a:ext>
            </a:extLst>
          </p:cNvPr>
          <p:cNvCxnSpPr>
            <a:cxnSpLocks/>
            <a:stCxn id="1038" idx="2"/>
            <a:endCxn id="1041" idx="2"/>
          </p:cNvCxnSpPr>
          <p:nvPr/>
        </p:nvCxnSpPr>
        <p:spPr>
          <a:xfrm rot="16200000" flipH="1">
            <a:off x="695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EECFA80B-DC08-6F05-53F6-B709F48527CC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35DA5A4-36E2-E971-430A-812402B698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CDE3F1B-6241-E34D-2393-754BC66F54B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77" name="Connector: Curved 1076">
            <a:extLst>
              <a:ext uri="{FF2B5EF4-FFF2-40B4-BE49-F238E27FC236}">
                <a16:creationId xmlns:a16="http://schemas.microsoft.com/office/drawing/2014/main" id="{1BA52AAC-69E4-3FA2-5D9E-695CD48E25B3}"/>
              </a:ext>
            </a:extLst>
          </p:cNvPr>
          <p:cNvCxnSpPr>
            <a:cxnSpLocks/>
            <a:stCxn id="1023" idx="2"/>
            <a:endCxn id="1075" idx="0"/>
          </p:cNvCxnSpPr>
          <p:nvPr/>
        </p:nvCxnSpPr>
        <p:spPr>
          <a:xfrm rot="5400000">
            <a:off x="5826000" y="446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83" name="Connector: Curved 1082">
            <a:extLst>
              <a:ext uri="{FF2B5EF4-FFF2-40B4-BE49-F238E27FC236}">
                <a16:creationId xmlns:a16="http://schemas.microsoft.com/office/drawing/2014/main" id="{EAFE1223-8636-4DD7-551F-B298CDBC7EBE}"/>
              </a:ext>
            </a:extLst>
          </p:cNvPr>
          <p:cNvCxnSpPr>
            <a:cxnSpLocks/>
            <a:stCxn id="1026" idx="2"/>
            <a:endCxn id="1059" idx="0"/>
          </p:cNvCxnSpPr>
          <p:nvPr/>
        </p:nvCxnSpPr>
        <p:spPr>
          <a:xfrm rot="5400000">
            <a:off x="8031000" y="4149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ECC09CB4-6F53-9F35-DDB6-7ED2CA371940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35D28C-AAB7-DA71-BEE8-EB289E697AA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067385E5-72E3-2776-F19C-FDD14E28884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D4361668-2C04-5117-F990-36B2CBC6EC98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DA0EECA-B416-21F0-6785-2F25187853F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D0D25AB-4C31-EF9A-70B2-4125100C4B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5153BDB-096D-B43B-26AF-7C35E9247ABC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A00C719-A68E-CD06-BACB-17BB0123DF7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AB1AD1E-A17A-50EA-E29D-0D296A66D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2186CD-2A52-020D-8ACB-2C1FABBAC7A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B50EA62-A751-60AD-6EA3-FCCA2C269C08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EA1D720-A7B9-5D76-0A32-195C85741154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587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1E754CD-C0EA-A12F-DBBE-B7C06EE46A89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DCC1969-EBD4-B856-935E-ED2082B58841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B5CDBCB0-B48B-6B31-3F9E-3DC4F61B640D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2F00BD23-FEEC-EC5A-32E5-2C09AAAD572D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71A2F737-3F49-3787-B815-F2C160DAF92D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9ED46-65DF-962D-EB8C-95B901FCDF3F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93D78-EED7-FD66-97EA-115938148BFC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34F04E-A961-C418-B966-0F831583E77D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FF536-8393-EA90-F4E1-E3A68F2303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1EF189-62D6-7574-1EFE-CF32B39674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6C9A9-A763-A379-1447-ED47E6B87F8F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link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9CD10-1F2E-CBA9-7796-F7F0B2068399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D098AD-70EF-3EDE-3870-D4440E9837C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64F9BE-B413-85AB-2DB7-6D0114623EC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B3C8A-586D-6EA2-9C4F-62770859EC74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1F5744-6829-DCDB-42D4-2D4DE5CB0CF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D0FF8-E36E-AF09-CAF4-8951D2C0D88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DE96BB-5EDD-C9C0-CEDD-6DB66AE6070A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DC2598-1DD8-84CB-B0CF-A7FDA4C2C7C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8ED41-227E-BB00-4BA0-7E6632AAC4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035E1A-3BBC-633A-C5F3-2087754515F9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CD0D6-2D48-18A9-54A2-F40F49F9CC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712E6-16BC-DD4C-66CA-161CAD7BB97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74D6674-2D85-D55A-F777-0D85CB90525D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FF4E7655-9BF7-E6CA-9ECA-B2740D78F4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accent6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338BDD0-8C05-D6ED-1EE7-199A943831F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51450AF0-3132-23F4-A0FF-2ECC007D1934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DD5CA8F7-82DF-D291-694D-336B5F3C96B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1D833A0-4BA6-8B82-7066-D32E34E1A3E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B8FE572A-2548-3547-4FEA-A07FD215DF41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FEE87A0-0212-A199-E4B3-86EA5F5431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74D6C-CFAB-0F81-FF95-6705E5817C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E238A-64E2-A471-A18E-A22A2648ACAE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7EFB2A-6247-C557-9FED-DCC62697944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149FF7-8E07-9DFF-CA48-F43F10AB9E4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3824B70-7E84-3699-ED63-579B723AD578}"/>
              </a:ext>
            </a:extLst>
          </p:cNvPr>
          <p:cNvCxnSpPr>
            <a:cxnSpLocks/>
            <a:stCxn id="1071" idx="2"/>
            <a:endCxn id="928" idx="0"/>
          </p:cNvCxnSpPr>
          <p:nvPr/>
        </p:nvCxnSpPr>
        <p:spPr>
          <a:xfrm rot="5400000">
            <a:off x="6141000" y="-171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358F29-BD6A-F03B-D5F4-F553291ECA3C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0495D-D96F-C72E-11BE-437EFDEE507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568B5C-8779-1A0C-5A11-05814DAA868D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BFFDACD-2C9F-6957-7218-5D187BB1397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7342F2EC-CF68-A70E-EBB2-D4775FCE2AF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65" name="Rectangle 964">
            <a:extLst>
              <a:ext uri="{FF2B5EF4-FFF2-40B4-BE49-F238E27FC236}">
                <a16:creationId xmlns:a16="http://schemas.microsoft.com/office/drawing/2014/main" id="{FC3DBFFC-9ED1-7C11-8DB5-B065A7DC7045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182E0B41-7D88-0656-097E-1DD7BA50E03E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64E1FD6C-A09D-2B6D-5B78-BCFF2AFD386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6686856-77C9-177F-BCA9-270FF95E175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BDAD3B7-C7FE-0151-C8BA-67F157D08703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8E3FB1A-4CC9-2A2F-B0E1-9A565ECBEC9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46630A6C-9A74-68C0-4B80-6FEB074D174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F02717AF-07F2-4678-C69A-861BA3D120DF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ADD8099-BC35-4327-3797-33BB94793FE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51C1EFB1-4E7B-25BD-1B8D-5054A67C2D4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CF3E819B-54A5-897F-93EE-F3D4B9018BD9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20BD4BC-C049-99E4-2364-4E5545E3676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D3E41F1-4BF2-567A-CA0D-75F859142DC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144F0D2-EDF7-F0F3-35AC-56EB71C34DA2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071A0BC-B65F-0F1D-67BC-4ADD04946A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806E917-0CF8-6DDB-9DF2-6F70A8BF2A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DFABB72-FF8A-7130-31DB-67BCEFF3873E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F174A90-E689-8170-0158-00CAB2985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18FA7BD-4C55-523A-77B6-ADE523A14F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11C6F61-1BE0-D753-FE7B-66C9A5635437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861725F-5889-60B5-E69B-F5ADC354DA8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F9608C7-0BCC-2617-1458-49ED1B3B9A3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5371032-FEA2-7C11-741E-385488FB2F13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AC2A9996-5237-FBD7-4FDB-74EA804C708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4AE9C0B-7FE4-C536-2FC2-3957B953E3F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C07807A-DDCE-E8DD-1260-866B0AAC78AA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96568FD-E6F4-214B-95F5-E323DE82A441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2BCB7CF2-26DE-6152-9E99-047CFC8AF682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A1F8AC99-8559-7670-C0CA-C92DB5A1690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FBCB506-3D9E-9BC3-C0C1-1F84B79967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1BDD4F7-5AD0-0175-DCB4-8275E51A8964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</a:t>
            </a:r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3D322AD1-1EDB-A5A3-3792-F337993E7BC3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581E692-8CB3-1560-922B-92A7DA7767D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7396A37-820A-A72E-9A66-C824FEB87C9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97167BBA-D7AC-13C9-0071-302EE49D85D3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4503547-3028-8063-789F-581C5E72E2C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8E971D1-D56A-FAAB-2644-6EC2ED6D8B7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26C8977D-4621-ED59-9E14-C6890D4C3BB3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B7812AF-16F7-8AAA-184E-6A57695CB9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E44A94CB-B8B5-6DCB-B163-325123FABFE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3DB31E5-BCC6-BA9B-2EB4-FA33FC296310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153512E-4E22-0B5E-1197-A89A0F80943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8E16C201-98AB-FBB9-6C94-5D6B3C365ED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D3D0787-CB61-7F45-43C5-2D37581AE54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6B595D1-C6A9-F010-D754-DF9466DF292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2D0307F-1AC2-53A2-A0F7-8E25F15B77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6DCF4733-9F65-5D36-71E8-9303653ABA64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FF84232-E91A-962B-9C26-E9861F22B7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D6606F7-B485-D26E-E94A-C2BC2FED2D4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1A29530-C1EC-6B98-A9B3-9A44BA90422F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5911C4E-49D5-1565-8DA1-1270C0CB7B7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5CF4227-DF6B-40F0-4395-5C7E5B4F53C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0" name="Connector: Curved 1119">
            <a:extLst>
              <a:ext uri="{FF2B5EF4-FFF2-40B4-BE49-F238E27FC236}">
                <a16:creationId xmlns:a16="http://schemas.microsoft.com/office/drawing/2014/main" id="{F047655C-FCAD-A676-F2E5-F671189B4ABF}"/>
              </a:ext>
            </a:extLst>
          </p:cNvPr>
          <p:cNvCxnSpPr>
            <a:cxnSpLocks/>
            <a:stCxn id="906" idx="2"/>
            <a:endCxn id="1056" idx="0"/>
          </p:cNvCxnSpPr>
          <p:nvPr/>
        </p:nvCxnSpPr>
        <p:spPr>
          <a:xfrm rot="5400000">
            <a:off x="5511000" y="117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2154D00-963C-0248-9536-FF89AD4598F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52C41EFC-D1A7-525F-3D69-6E4DB1FD1F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38E532C0-2456-D1F9-F7A6-2431DAFE718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9246C3BF-0DB7-5031-692E-3BCCDE5C8872}"/>
              </a:ext>
            </a:extLst>
          </p:cNvPr>
          <p:cNvCxnSpPr>
            <a:cxnSpLocks/>
            <a:stCxn id="989" idx="2"/>
            <a:endCxn id="1109" idx="0"/>
          </p:cNvCxnSpPr>
          <p:nvPr/>
        </p:nvCxnSpPr>
        <p:spPr>
          <a:xfrm rot="5400000">
            <a:off x="5826000" y="158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6FFF7F2-44A8-C9DE-4B91-E0371322B47C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12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359B503-D539-B745-70BB-36E6AB454D79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473DB08-DAE2-498B-31CA-D881CBC01356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7B3B802-CD03-121D-661F-A5467722492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CDC86BC0-3684-B559-29FA-4F8CE21614D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8BD3919-500F-9117-FE24-DF32C7D7DA9F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 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852A214-29DB-9B1E-540A-AA55B8BC39C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467F8D1-6E6D-B962-4477-E1C28A8409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CB676C37-FA78-2501-53FD-BBB90E8D162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8206F1B-B94D-DB87-0881-5DB34E2C349D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0394CAB-74DC-B3C2-C081-C28EE3723C9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A0E825A2-E187-41CE-74DE-0A77076B2D7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71CCC2C-B1C2-2CED-E94B-96D6DE644247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2835745-503C-4207-000A-405068DBB71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9B17E4-AA89-38FF-DCB6-CDE04922EA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BE9DFE0-7E41-74AC-F51A-FF4DFEBEAE26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79CF9685-C6EA-6C57-0ADE-B8C83E9CF8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DB17D05-618F-8A2E-4F7D-3878498AF3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741C308-5B13-A148-979A-010311EF3D47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EC1CB0D-ACA2-6A3A-0C81-ECB413F16C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0F7C51B7-BD09-3463-2B38-C9F670E617F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B3D2F188-03F9-FE5A-8F4D-C7F46E9D02C7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873E3FE9-A812-991E-A1EE-64FAFDAB56A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721AEA06-57A4-6157-4461-F4666C24201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D36124D5-3718-8763-CB37-FB36F7F5CA7D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E2A3B4D-F004-E4B4-EADA-82924C8D730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E33FE55-29D5-8676-1000-BEDD6848B63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5143E95-C9CE-ED6A-2380-DA9A9424667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5286000" y="1269000"/>
            <a:chExt cx="630000" cy="36000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0258E25-A3CA-C6A9-60A6-21999245C2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83C3CC8-A2A8-6B8E-18F6-2922EF58A8D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63" name="Connector: Curved 1162">
            <a:extLst>
              <a:ext uri="{FF2B5EF4-FFF2-40B4-BE49-F238E27FC236}">
                <a16:creationId xmlns:a16="http://schemas.microsoft.com/office/drawing/2014/main" id="{4624CECC-D66F-FEA1-F8DD-F383E2F1EA3C}"/>
              </a:ext>
            </a:extLst>
          </p:cNvPr>
          <p:cNvCxnSpPr>
            <a:cxnSpLocks/>
            <a:stCxn id="1097" idx="2"/>
            <a:endCxn id="1145" idx="0"/>
          </p:cNvCxnSpPr>
          <p:nvPr/>
        </p:nvCxnSpPr>
        <p:spPr>
          <a:xfrm rot="5400000">
            <a:off x="5196000" y="293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2AC5B065-5E18-BCDE-5771-9DC3AD95D7B4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9101E6A3-29FE-D599-C27C-7B50601C410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105E7903-DCF5-A3FF-AFA0-895C537F44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666E9773-62F9-55BD-DA4F-D62E7C5696D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9450E491-2A90-B919-E3E0-E175276C7B0A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7BB72053-7F00-B53F-8DA8-6F3B56AAFF3A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59622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t"/>
      <a:lstStyle>
        <a:defPPr algn="l">
          <a:defRPr sz="800" spc="-160" dirty="0" smtClean="0">
            <a:solidFill>
              <a:schemeClr val="bg1"/>
            </a:solidFill>
            <a:latin typeface="PETSCII Commodore" panose="000004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29531</TotalTime>
  <Words>3746</Words>
  <Application>Microsoft Office PowerPoint</Application>
  <PresentationFormat>Widescreen</PresentationFormat>
  <Paragraphs>1748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PETSCII Commodore</vt:lpstr>
      <vt:lpstr>Tw Cen MT</vt:lpstr>
      <vt:lpstr>Circuit</vt:lpstr>
      <vt:lpstr>PowerPoint Presentation</vt:lpstr>
      <vt:lpstr>LEAST RECENTLY USED CACHE</vt:lpstr>
      <vt:lpstr>PowerPoint Presentation</vt:lpstr>
      <vt:lpstr>PowerPoint Presentation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8</cp:revision>
  <dcterms:created xsi:type="dcterms:W3CDTF">2021-02-21T16:24:44Z</dcterms:created>
  <dcterms:modified xsi:type="dcterms:W3CDTF">2022-11-03T11:41:39Z</dcterms:modified>
</cp:coreProperties>
</file>