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67" r:id="rId2"/>
    <p:sldId id="286" r:id="rId3"/>
    <p:sldId id="289" r:id="rId4"/>
    <p:sldId id="290" r:id="rId5"/>
    <p:sldId id="291" r:id="rId6"/>
    <p:sldId id="292" r:id="rId7"/>
    <p:sldId id="294" r:id="rId8"/>
    <p:sldId id="293" r:id="rId9"/>
    <p:sldId id="285" r:id="rId10"/>
    <p:sldId id="284" r:id="rId11"/>
    <p:sldId id="274" r:id="rId12"/>
    <p:sldId id="270" r:id="rId13"/>
    <p:sldId id="268" r:id="rId14"/>
    <p:sldId id="269" r:id="rId15"/>
    <p:sldId id="266" r:id="rId16"/>
    <p:sldId id="281" r:id="rId17"/>
    <p:sldId id="279" r:id="rId18"/>
    <p:sldId id="282" r:id="rId19"/>
    <p:sldId id="283" r:id="rId20"/>
    <p:sldId id="276" r:id="rId21"/>
    <p:sldId id="277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9DE"/>
    <a:srgbClr val="CBA9E5"/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DC8E9-8DBC-4AC2-B4C2-0B91AC9214ED}" v="14" dt="2022-11-12T07:17:57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8" autoAdjust="0"/>
    <p:restoredTop sz="96357" autoAdjust="0"/>
  </p:normalViewPr>
  <p:slideViewPr>
    <p:cSldViewPr>
      <p:cViewPr varScale="1">
        <p:scale>
          <a:sx n="117" d="100"/>
          <a:sy n="117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A25D7637-D0B6-4F5D-BABA-66A05ED2ACB9}"/>
    <pc:docChg chg="undo redo custSel addSld delSld modSld modMainMaster">
      <pc:chgData name="Sven Van de Velde" userId="00b08bc3e1e83696" providerId="LiveId" clId="{A25D7637-D0B6-4F5D-BABA-66A05ED2ACB9}" dt="2022-11-03T11:41:28.888" v="8138" actId="207"/>
      <pc:docMkLst>
        <pc:docMk/>
      </pc:docMkLst>
      <pc:sldChg chg="modSp mod">
        <pc:chgData name="Sven Van de Velde" userId="00b08bc3e1e83696" providerId="LiveId" clId="{A25D7637-D0B6-4F5D-BABA-66A05ED2ACB9}" dt="2022-11-03T11:37:17.470" v="8114" actId="20577"/>
        <pc:sldMkLst>
          <pc:docMk/>
          <pc:sldMk cId="2256711596" sldId="267"/>
        </pc:sldMkLst>
        <pc:spChg chg="mod">
          <ac:chgData name="Sven Van de Velde" userId="00b08bc3e1e83696" providerId="LiveId" clId="{A25D7637-D0B6-4F5D-BABA-66A05ED2ACB9}" dt="2022-11-03T11:37:17.470" v="8114" actId="20577"/>
          <ac:spMkLst>
            <pc:docMk/>
            <pc:sldMk cId="2256711596" sldId="267"/>
            <ac:spMk id="6" creationId="{496EC802-92BA-30A9-6235-7D71816CF6C8}"/>
          </ac:spMkLst>
        </pc:spChg>
      </pc:sldChg>
      <pc:sldChg chg="addSp delSp modSp mod modClrScheme chgLayout">
        <pc:chgData name="Sven Van de Velde" userId="00b08bc3e1e83696" providerId="LiveId" clId="{A25D7637-D0B6-4F5D-BABA-66A05ED2ACB9}" dt="2022-11-03T11:37:41.071" v="8117" actId="1076"/>
        <pc:sldMkLst>
          <pc:docMk/>
          <pc:sldMk cId="1223737043" sldId="286"/>
        </pc:sldMkLst>
        <pc:spChg chg="add del mod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2" creationId="{24557C78-E3B8-6FEB-F7A3-B5FD2E9F74DB}"/>
          </ac:spMkLst>
        </pc:spChg>
        <pc:spChg chg="add del mod or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3" creationId="{A9DFF4F6-0D68-7982-CB7F-FA52F3308CB2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4" creationId="{3EEEDD0D-F41F-97E0-E4B5-8CE21D64B79D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5" creationId="{476D172E-B349-3C3A-D7C2-DA232C8237F6}"/>
          </ac:spMkLst>
        </pc:spChg>
        <pc:spChg chg="add del mod ord">
          <ac:chgData name="Sven Van de Velde" userId="00b08bc3e1e83696" providerId="LiveId" clId="{A25D7637-D0B6-4F5D-BABA-66A05ED2ACB9}" dt="2022-11-03T08:56:36.168" v="6064" actId="700"/>
          <ac:spMkLst>
            <pc:docMk/>
            <pc:sldMk cId="1223737043" sldId="286"/>
            <ac:spMk id="6" creationId="{A659C4CB-4E6B-A32F-15EA-DA06E5E20BA2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7" creationId="{CF46F90E-0782-AFCB-3520-B36BDFA339DE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8" creationId="{830655ED-CCBC-62F2-3E6F-2F7DB04A9D18}"/>
          </ac:spMkLst>
        </pc:spChg>
        <pc:spChg chg="add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9" creationId="{316D9F65-8341-C588-CED1-E06B100BAF5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0" creationId="{B999B7D2-26FC-794B-0467-40FE280E6BB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1" creationId="{06CB4425-0517-1FA9-5B12-96F99E11BEDD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2" creationId="{F5476B21-AD00-9EF8-AF4A-665C8E98C6BA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3" creationId="{88C2A8C9-4ADE-4F42-F99D-9B9DF66A4D47}"/>
          </ac:spMkLst>
        </pc:spChg>
        <pc:spChg chg="add mod ord">
          <ac:chgData name="Sven Van de Velde" userId="00b08bc3e1e83696" providerId="LiveId" clId="{A25D7637-D0B6-4F5D-BABA-66A05ED2ACB9}" dt="2022-11-03T11:35:31.999" v="8104" actId="207"/>
          <ac:spMkLst>
            <pc:docMk/>
            <pc:sldMk cId="1223737043" sldId="286"/>
            <ac:spMk id="14" creationId="{4FB0A02C-7EBB-C558-DB7A-F66170D603B6}"/>
          </ac:spMkLst>
        </pc:spChg>
        <pc:spChg chg="add mod ord">
          <ac:chgData name="Sven Van de Velde" userId="00b08bc3e1e83696" providerId="LiveId" clId="{A25D7637-D0B6-4F5D-BABA-66A05ED2ACB9}" dt="2022-11-03T11:30:22.846" v="7794" actId="207"/>
          <ac:spMkLst>
            <pc:docMk/>
            <pc:sldMk cId="1223737043" sldId="286"/>
            <ac:spMk id="15" creationId="{4430FEFB-DF8C-FF31-69D1-F9A689588D11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31" creationId="{ACFDF42E-1246-4F60-1F28-F3D267B03483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5" creationId="{C5EB797B-5BC0-BC93-4DC8-CA8DA245022D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6" creationId="{42C70146-8229-AE6C-803D-FE6A923B82EC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9" creationId="{5B774F26-C500-BF32-B1E4-239AC2605A05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70" creationId="{E371E4CB-75DD-A512-F1AF-344DF51A3516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0" creationId="{17B56C93-29ED-464D-04A0-DBC481587CA9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1" creationId="{35EB4FB5-8A22-0ADC-55F5-0CCC94BCB1E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3" creationId="{0612BD47-AADE-1551-7513-D4C7AFAF2DF2}"/>
          </ac:spMkLst>
        </pc:spChg>
        <pc:grpChg chg="del">
          <ac:chgData name="Sven Van de Velde" userId="00b08bc3e1e83696" providerId="LiveId" clId="{A25D7637-D0B6-4F5D-BABA-66A05ED2ACB9}" dt="2022-10-30T12:27:31.504" v="17" actId="478"/>
          <ac:grpSpMkLst>
            <pc:docMk/>
            <pc:sldMk cId="1223737043" sldId="286"/>
            <ac:grpSpMk id="189" creationId="{B9BDAC8C-F7B2-2168-4D85-730A1FD12E8C}"/>
          </ac:grpSpMkLst>
        </pc:grpChg>
        <pc:grpChg chg="del">
          <ac:chgData name="Sven Van de Velde" userId="00b08bc3e1e83696" providerId="LiveId" clId="{A25D7637-D0B6-4F5D-BABA-66A05ED2ACB9}" dt="2022-11-03T08:44:57.357" v="5986" actId="478"/>
          <ac:grpSpMkLst>
            <pc:docMk/>
            <pc:sldMk cId="1223737043" sldId="286"/>
            <ac:grpSpMk id="190" creationId="{A278B683-71A7-4F4E-49A0-1D3817B4603B}"/>
          </ac:grpSpMkLst>
        </pc:grpChg>
        <pc:graphicFrameChg chg="del">
          <ac:chgData name="Sven Van de Velde" userId="00b08bc3e1e83696" providerId="LiveId" clId="{A25D7637-D0B6-4F5D-BABA-66A05ED2ACB9}" dt="2022-11-03T08:44:57.357" v="5986" actId="478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picChg chg="add mod">
          <ac:chgData name="Sven Van de Velde" userId="00b08bc3e1e83696" providerId="LiveId" clId="{A25D7637-D0B6-4F5D-BABA-66A05ED2ACB9}" dt="2022-11-03T11:37:41.071" v="8117" actId="1076"/>
          <ac:picMkLst>
            <pc:docMk/>
            <pc:sldMk cId="1223737043" sldId="286"/>
            <ac:picMk id="16" creationId="{FC43F48C-44CB-9081-0BB6-582C4E05A635}"/>
          </ac:picMkLst>
        </pc:pic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modSp del mod">
        <pc:chgData name="Sven Van de Velde" userId="00b08bc3e1e83696" providerId="LiveId" clId="{A25D7637-D0B6-4F5D-BABA-66A05ED2ACB9}" dt="2022-11-03T11:29:04.117" v="7773" actId="2696"/>
        <pc:sldMkLst>
          <pc:docMk/>
          <pc:sldMk cId="3633715182" sldId="287"/>
        </pc:sldMkLst>
        <pc:spChg chg="mod">
          <ac:chgData name="Sven Van de Velde" userId="00b08bc3e1e83696" providerId="LiveId" clId="{A25D7637-D0B6-4F5D-BABA-66A05ED2ACB9}" dt="2022-10-30T12:27:47.609" v="19" actId="20577"/>
          <ac:spMkLst>
            <pc:docMk/>
            <pc:sldMk cId="3633715182" sldId="287"/>
            <ac:spMk id="187" creationId="{1F4C47D7-8B3C-A066-1DC2-F706544ACB2D}"/>
          </ac:spMkLst>
        </pc:spChg>
        <pc:spChg chg="mod">
          <ac:chgData name="Sven Van de Velde" userId="00b08bc3e1e83696" providerId="LiveId" clId="{A25D7637-D0B6-4F5D-BABA-66A05ED2ACB9}" dt="2022-10-30T12:29:00.652" v="23" actId="1076"/>
          <ac:spMkLst>
            <pc:docMk/>
            <pc:sldMk cId="3633715182" sldId="287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29:19.003" v="26" actId="1076"/>
          <ac:grpSpMkLst>
            <pc:docMk/>
            <pc:sldMk cId="3633715182" sldId="287"/>
            <ac:grpSpMk id="190" creationId="{A278B683-71A7-4F4E-49A0-1D3817B4603B}"/>
          </ac:grpSpMkLst>
        </pc:grpChg>
        <pc:cxnChg chg="mod">
          <ac:chgData name="Sven Van de Velde" userId="00b08bc3e1e83696" providerId="LiveId" clId="{A25D7637-D0B6-4F5D-BABA-66A05ED2ACB9}" dt="2022-10-31T04:38:16.848" v="49" actId="208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28:21.683" v="21"/>
          <ac:cxnSpMkLst>
            <pc:docMk/>
            <pc:sldMk cId="3633715182" sldId="287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29:19.003" v="26" actId="10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delSp modSp del mod">
        <pc:chgData name="Sven Van de Velde" userId="00b08bc3e1e83696" providerId="LiveId" clId="{A25D7637-D0B6-4F5D-BABA-66A05ED2ACB9}" dt="2022-11-03T11:29:04.117" v="7773" actId="2696"/>
        <pc:sldMkLst>
          <pc:docMk/>
          <pc:sldMk cId="4110455623" sldId="288"/>
        </pc:sldMkLst>
        <pc:spChg chg="mod">
          <ac:chgData name="Sven Van de Velde" userId="00b08bc3e1e83696" providerId="LiveId" clId="{A25D7637-D0B6-4F5D-BABA-66A05ED2ACB9}" dt="2022-10-30T12:30:43.653" v="36" actId="2057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A25D7637-D0B6-4F5D-BABA-66A05ED2ACB9}" dt="2022-10-30T12:32:58.959" v="46" actId="20577"/>
          <ac:spMkLst>
            <pc:docMk/>
            <pc:sldMk cId="4110455623" sldId="288"/>
            <ac:spMk id="182" creationId="{99BCD4B8-BA22-B4DC-0221-C288F689AEF8}"/>
          </ac:spMkLst>
        </pc:spChg>
        <pc:spChg chg="mod">
          <ac:chgData name="Sven Van de Velde" userId="00b08bc3e1e83696" providerId="LiveId" clId="{A25D7637-D0B6-4F5D-BABA-66A05ED2ACB9}" dt="2022-10-30T12:29:46.229" v="31" actId="1076"/>
          <ac:spMkLst>
            <pc:docMk/>
            <pc:sldMk cId="4110455623" sldId="288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31:52.407" v="43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A25D7637-D0B6-4F5D-BABA-66A05ED2ACB9}" dt="2022-10-30T12:29:54.681" v="33" actId="1076"/>
          <ac:grpSpMkLst>
            <pc:docMk/>
            <pc:sldMk cId="4110455623" sldId="288"/>
            <ac:grpSpMk id="190" creationId="{A278B683-71A7-4F4E-49A0-1D3817B4603B}"/>
          </ac:grpSpMkLst>
        </pc:grpChg>
        <pc:graphicFrameChg chg="mod">
          <ac:chgData name="Sven Van de Velde" userId="00b08bc3e1e83696" providerId="LiveId" clId="{A25D7637-D0B6-4F5D-BABA-66A05ED2ACB9}" dt="2022-10-30T12:31:42.209" v="42" actId="1076"/>
          <ac:graphicFrameMkLst>
            <pc:docMk/>
            <pc:sldMk cId="4110455623" sldId="288"/>
            <ac:graphicFrameMk id="116" creationId="{48405840-2EF2-3126-9ADE-159E85B62E13}"/>
          </ac:graphicFrameMkLst>
        </pc:graphicFrameChg>
        <pc:cxnChg chg="del mod">
          <ac:chgData name="Sven Van de Velde" userId="00b08bc3e1e83696" providerId="LiveId" clId="{A25D7637-D0B6-4F5D-BABA-66A05ED2ACB9}" dt="2022-10-30T12:32:03.943" v="44" actId="478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34:56.905" v="48"/>
          <ac:cxnSpMkLst>
            <pc:docMk/>
            <pc:sldMk cId="4110455623" sldId="288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34:49.999" v="47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modSp add del mod">
        <pc:chgData name="Sven Van de Velde" userId="00b08bc3e1e83696" providerId="LiveId" clId="{A25D7637-D0B6-4F5D-BABA-66A05ED2ACB9}" dt="2022-10-30T12:31:32.282" v="40"/>
        <pc:sldMkLst>
          <pc:docMk/>
          <pc:sldMk cId="604332059" sldId="289"/>
        </pc:sldMkLst>
        <pc:spChg chg="mod">
          <ac:chgData name="Sven Van de Velde" userId="00b08bc3e1e83696" providerId="LiveId" clId="{A25D7637-D0B6-4F5D-BABA-66A05ED2ACB9}" dt="2022-10-30T12:31:01.588" v="39" actId="1076"/>
          <ac:spMkLst>
            <pc:docMk/>
            <pc:sldMk cId="604332059" sldId="289"/>
            <ac:spMk id="187" creationId="{1F4C47D7-8B3C-A066-1DC2-F706544ACB2D}"/>
          </ac:spMkLst>
        </pc:spChg>
      </pc:sldChg>
      <pc:sldChg chg="addSp delSp modSp add mod">
        <pc:chgData name="Sven Van de Velde" userId="00b08bc3e1e83696" providerId="LiveId" clId="{A25D7637-D0B6-4F5D-BABA-66A05ED2ACB9}" dt="2022-11-03T11:41:28.888" v="8138" actId="207"/>
        <pc:sldMkLst>
          <pc:docMk/>
          <pc:sldMk cId="3496050008" sldId="289"/>
        </pc:sldMkLst>
        <pc:spChg chg="del">
          <ac:chgData name="Sven Van de Velde" userId="00b08bc3e1e83696" providerId="LiveId" clId="{A25D7637-D0B6-4F5D-BABA-66A05ED2ACB9}" dt="2022-11-01T13:28:47.052" v="56" actId="478"/>
          <ac:spMkLst>
            <pc:docMk/>
            <pc:sldMk cId="3496050008" sldId="289"/>
            <ac:spMk id="2" creationId="{24557C78-E3B8-6FEB-F7A3-B5FD2E9F74DB}"/>
          </ac:spMkLst>
        </pc:spChg>
        <pc:spChg chg="add del mod">
          <ac:chgData name="Sven Van de Velde" userId="00b08bc3e1e83696" providerId="LiveId" clId="{A25D7637-D0B6-4F5D-BABA-66A05ED2ACB9}" dt="2022-11-01T20:24:03.308" v="826"/>
          <ac:spMkLst>
            <pc:docMk/>
            <pc:sldMk cId="3496050008" sldId="289"/>
            <ac:spMk id="2" creationId="{6CACE5A1-8F83-14E5-32AC-FED864FEFA5F}"/>
          </ac:spMkLst>
        </pc:spChg>
        <pc:spChg chg="add del mod">
          <ac:chgData name="Sven Van de Velde" userId="00b08bc3e1e83696" providerId="LiveId" clId="{A25D7637-D0B6-4F5D-BABA-66A05ED2ACB9}" dt="2022-11-01T13:28:52.031" v="58" actId="478"/>
          <ac:spMkLst>
            <pc:docMk/>
            <pc:sldMk cId="3496050008" sldId="289"/>
            <ac:spMk id="3" creationId="{B83E9235-9AE6-1607-8E8A-394E1CA95CAE}"/>
          </ac:spMkLst>
        </pc:spChg>
        <pc:spChg chg="mod">
          <ac:chgData name="Sven Van de Velde" userId="00b08bc3e1e83696" providerId="LiveId" clId="{A25D7637-D0B6-4F5D-BABA-66A05ED2ACB9}" dt="2022-11-01T15:22:08.625" v="101" actId="20577"/>
          <ac:spMkLst>
            <pc:docMk/>
            <pc:sldMk cId="3496050008" sldId="289"/>
            <ac:spMk id="5" creationId="{36B426A5-B551-BCAC-625A-81AE8C86150A}"/>
          </ac:spMkLst>
        </pc:spChg>
        <pc:spChg chg="mod">
          <ac:chgData name="Sven Van de Velde" userId="00b08bc3e1e83696" providerId="LiveId" clId="{A25D7637-D0B6-4F5D-BABA-66A05ED2ACB9}" dt="2022-11-01T13:29:15.968" v="86" actId="1076"/>
          <ac:spMkLst>
            <pc:docMk/>
            <pc:sldMk cId="3496050008" sldId="289"/>
            <ac:spMk id="6" creationId="{6C334ABF-B400-551C-BB56-868C34F9A51C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6" creationId="{6FE82B9F-59ED-9588-4825-4BC394E0FB1F}"/>
          </ac:spMkLst>
        </pc:spChg>
        <pc:spChg chg="add 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7" creationId="{F8D46450-485E-DF3B-CB75-A5F42A25B98F}"/>
          </ac:spMkLst>
        </pc:spChg>
        <pc:spChg chg="add del mod">
          <ac:chgData name="Sven Van de Velde" userId="00b08bc3e1e83696" providerId="LiveId" clId="{A25D7637-D0B6-4F5D-BABA-66A05ED2ACB9}" dt="2022-11-01T15:24:06.585" v="134" actId="478"/>
          <ac:spMkLst>
            <pc:docMk/>
            <pc:sldMk cId="3496050008" sldId="289"/>
            <ac:spMk id="9" creationId="{4093A32C-B1D5-73D1-2865-C17E0CCF0CF1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0" creationId="{059D6987-1322-2A08-F416-422A80E320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1" creationId="{4965D2D3-B45B-7619-4F4A-5F7F7D4DDE30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1" creationId="{890685CC-B195-7C9A-0108-D86C37552B6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" creationId="{990F7E7A-0235-7E5B-6517-96A60BE595C4}"/>
          </ac:spMkLst>
        </pc:spChg>
        <pc:spChg chg="mod">
          <ac:chgData name="Sven Van de Velde" userId="00b08bc3e1e83696" providerId="LiveId" clId="{A25D7637-D0B6-4F5D-BABA-66A05ED2ACB9}" dt="2022-11-03T08:10:18.940" v="5585" actId="1035"/>
          <ac:spMkLst>
            <pc:docMk/>
            <pc:sldMk cId="3496050008" sldId="289"/>
            <ac:spMk id="13" creationId="{CC879A1A-F760-AC11-4DB9-F4EAA5D14282}"/>
          </ac:spMkLst>
        </pc:spChg>
        <pc:spChg chg="mod">
          <ac:chgData name="Sven Van de Velde" userId="00b08bc3e1e83696" providerId="LiveId" clId="{A25D7637-D0B6-4F5D-BABA-66A05ED2ACB9}" dt="2022-11-03T08:10:05.727" v="5554"/>
          <ac:spMkLst>
            <pc:docMk/>
            <pc:sldMk cId="3496050008" sldId="289"/>
            <ac:spMk id="14" creationId="{DAA867AA-8EDA-530B-D3AB-417E6C9C14E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4" creationId="{E14A7D23-165E-2D69-2006-2205C4069C34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5" creationId="{9C6744FC-E076-3F44-FC63-8EC86037ACB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6" creationId="{47B4F1F8-7B2A-BE79-1EF6-7FC164AAF7D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7" creationId="{662C8A41-7664-28B1-3A63-0E997A616D0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7" creationId="{B8D063F8-E394-1222-771A-EFEBE7CAFAB7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" creationId="{9001E019-19DC-70AC-E6DA-09C751A75703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9" creationId="{F34D3F29-C627-7C32-FCFD-82255FC4159F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0" creationId="{26BE5E32-91F9-11B9-326D-064E2583991D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20" creationId="{7ED0AC1C-E018-50FD-07FF-BAA52EF5ED80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1" creationId="{9939A315-D40D-A14E-C99F-DC152BCA3D7B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2" creationId="{E3E36C95-D58A-1E1B-7D3E-CB4AFB11CB88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3" creationId="{1F3F7A93-84A6-5141-D7AC-6E0546B535FB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3" creationId="{BC695043-543F-93EE-3734-3A5096548025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4" creationId="{CAD2DF75-F0AF-3B5B-7C39-970ECEF00FB3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5" creationId="{85DECC75-06AF-3BED-0E7F-960ACB24E11C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6" creationId="{66555ADD-C74F-E8A8-71F3-70F3DC4B7F59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6" creationId="{D4069050-F42C-A87F-1FFC-0B3757BDE7A2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7" creationId="{F4D80650-3C68-AE0D-B268-DA55D677D886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8" creationId="{8E01658D-AF50-7B1A-9996-201586B821D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9" creationId="{9CBBB802-11C2-7188-2C27-5DC4C4FF5924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29" creationId="{E9FB7607-03BE-F082-19A3-B9F9CCCD010E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30" creationId="{FA31F219-2F2F-D1D5-A4FD-356107524E4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1" creationId="{8033CC63-4733-6B54-9477-4CB6339140E7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2" creationId="{0050A799-3DE6-DA99-1595-C2D39807FD1B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2" creationId="{4498CD1E-6FB8-7D1D-DA16-A8874F6B4F09}"/>
          </ac:spMkLst>
        </pc:spChg>
        <pc:spChg chg="add mod">
          <ac:chgData name="Sven Van de Velde" userId="00b08bc3e1e83696" providerId="LiveId" clId="{A25D7637-D0B6-4F5D-BABA-66A05ED2ACB9}" dt="2022-11-03T08:37:13.280" v="5737" actId="20577"/>
          <ac:spMkLst>
            <pc:docMk/>
            <pc:sldMk cId="3496050008" sldId="289"/>
            <ac:spMk id="33" creationId="{B8D13CEB-0B03-297F-ADE4-F1E0AE9C69FC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3" creationId="{F8BA9E1B-673A-CB83-E16B-B80D6C422DD0}"/>
          </ac:spMkLst>
        </pc:spChg>
        <pc:spChg chg="add mod">
          <ac:chgData name="Sven Van de Velde" userId="00b08bc3e1e83696" providerId="LiveId" clId="{A25D7637-D0B6-4F5D-BABA-66A05ED2ACB9}" dt="2022-11-03T08:38:45.738" v="5760" actId="20577"/>
          <ac:spMkLst>
            <pc:docMk/>
            <pc:sldMk cId="3496050008" sldId="289"/>
            <ac:spMk id="34" creationId="{A01616BA-3783-B9CA-A55A-02E7C9A00B45}"/>
          </ac:spMkLst>
        </pc:spChg>
        <pc:spChg chg="add mod">
          <ac:chgData name="Sven Van de Velde" userId="00b08bc3e1e83696" providerId="LiveId" clId="{A25D7637-D0B6-4F5D-BABA-66A05ED2ACB9}" dt="2022-11-03T08:40:01.862" v="5774" actId="1035"/>
          <ac:spMkLst>
            <pc:docMk/>
            <pc:sldMk cId="3496050008" sldId="289"/>
            <ac:spMk id="35" creationId="{2B405E1F-1F25-6918-44CC-3FD4542807D5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5" creationId="{99A27D19-EC64-F732-899D-61EC6A7DADB1}"/>
          </ac:spMkLst>
        </pc:spChg>
        <pc:spChg chg="add mod">
          <ac:chgData name="Sven Van de Velde" userId="00b08bc3e1e83696" providerId="LiveId" clId="{A25D7637-D0B6-4F5D-BABA-66A05ED2ACB9}" dt="2022-11-03T08:40:41.086" v="5795" actId="1036"/>
          <ac:spMkLst>
            <pc:docMk/>
            <pc:sldMk cId="3496050008" sldId="289"/>
            <ac:spMk id="36" creationId="{46ADE98A-25BA-3B96-ED6F-FF39381BC366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6" creationId="{B01D8001-F696-E94E-6FAF-9728712F0DDF}"/>
          </ac:spMkLst>
        </pc:spChg>
        <pc:spChg chg="add mod">
          <ac:chgData name="Sven Van de Velde" userId="00b08bc3e1e83696" providerId="LiveId" clId="{A25D7637-D0B6-4F5D-BABA-66A05ED2ACB9}" dt="2022-11-03T08:40:46.061" v="5815" actId="1036"/>
          <ac:spMkLst>
            <pc:docMk/>
            <pc:sldMk cId="3496050008" sldId="289"/>
            <ac:spMk id="37" creationId="{91BA7F6C-455A-E674-19BE-C74D86708E6A}"/>
          </ac:spMkLst>
        </pc:spChg>
        <pc:spChg chg="add mod">
          <ac:chgData name="Sven Van de Velde" userId="00b08bc3e1e83696" providerId="LiveId" clId="{A25D7637-D0B6-4F5D-BABA-66A05ED2ACB9}" dt="2022-11-03T08:40:50.294" v="5833" actId="1036"/>
          <ac:spMkLst>
            <pc:docMk/>
            <pc:sldMk cId="3496050008" sldId="289"/>
            <ac:spMk id="38" creationId="{33DFAFFC-F52E-25E9-2DBA-63FD518F135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8" creationId="{F9BFE9C7-532A-E456-8258-94F7FB228081}"/>
          </ac:spMkLst>
        </pc:spChg>
        <pc:spChg chg="add mod">
          <ac:chgData name="Sven Van de Velde" userId="00b08bc3e1e83696" providerId="LiveId" clId="{A25D7637-D0B6-4F5D-BABA-66A05ED2ACB9}" dt="2022-11-03T08:40:56.077" v="5867" actId="1036"/>
          <ac:spMkLst>
            <pc:docMk/>
            <pc:sldMk cId="3496050008" sldId="289"/>
            <ac:spMk id="39" creationId="{D12C8F64-54A6-847E-013A-C667CFF8A5E0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9" creationId="{D910AD9E-999E-A9D1-A5D2-01AEDFE9AC81}"/>
          </ac:spMkLst>
        </pc:spChg>
        <pc:spChg chg="add mod">
          <ac:chgData name="Sven Van de Velde" userId="00b08bc3e1e83696" providerId="LiveId" clId="{A25D7637-D0B6-4F5D-BABA-66A05ED2ACB9}" dt="2022-11-03T08:40:59.878" v="5885" actId="1036"/>
          <ac:spMkLst>
            <pc:docMk/>
            <pc:sldMk cId="3496050008" sldId="289"/>
            <ac:spMk id="40" creationId="{1956B022-4ED9-3EEC-9A9F-C442A43C846F}"/>
          </ac:spMkLst>
        </pc:spChg>
        <pc:spChg chg="add mod">
          <ac:chgData name="Sven Van de Velde" userId="00b08bc3e1e83696" providerId="LiveId" clId="{A25D7637-D0B6-4F5D-BABA-66A05ED2ACB9}" dt="2022-11-03T08:41:05.094" v="5919" actId="1036"/>
          <ac:spMkLst>
            <pc:docMk/>
            <pc:sldMk cId="3496050008" sldId="289"/>
            <ac:spMk id="41" creationId="{93D60C65-8AA7-43D5-226D-EC3CFF6B0A1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1" creationId="{BB7E5F0C-20B4-980A-6B46-51AFC897DC07}"/>
          </ac:spMkLst>
        </pc:spChg>
        <pc:spChg chg="add mod">
          <ac:chgData name="Sven Van de Velde" userId="00b08bc3e1e83696" providerId="LiveId" clId="{A25D7637-D0B6-4F5D-BABA-66A05ED2ACB9}" dt="2022-11-03T08:41:11.030" v="5969" actId="1036"/>
          <ac:spMkLst>
            <pc:docMk/>
            <pc:sldMk cId="3496050008" sldId="289"/>
            <ac:spMk id="42" creationId="{B52D4E89-B369-F39F-D0F0-E7696B707FA5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2" creationId="{F3A2D511-70FD-91BD-062D-8A44A421994B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4" creationId="{E3550A13-E098-E6F7-CB9E-66FC1D0550B6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5" creationId="{75F7A0BB-2E8A-41D4-0BD1-B3A4F393BF1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7" creationId="{E461734A-1124-57AD-B202-F9145E44EF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8" creationId="{D635CEEB-6BBF-DF8D-8792-F3F6964C76F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0" creationId="{B1155C2A-9A57-DD7D-214F-5F0E901EFC5A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1" creationId="{A9015809-5291-69BF-A32F-8988FE80B1E4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2" creationId="{40018E9D-90AD-194C-1C03-127804041DF9}"/>
          </ac:spMkLst>
        </pc:spChg>
        <pc:spChg chg="mod">
          <ac:chgData name="Sven Van de Velde" userId="00b08bc3e1e83696" providerId="LiveId" clId="{A25D7637-D0B6-4F5D-BABA-66A05ED2ACB9}" dt="2022-11-01T15:37:42.168" v="479" actId="20577"/>
          <ac:spMkLst>
            <pc:docMk/>
            <pc:sldMk cId="3496050008" sldId="289"/>
            <ac:spMk id="53" creationId="{F574110F-D5CC-F91E-020F-BA0132F46D5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3" creationId="{F6DB4E5C-0A45-6104-BEE5-B6674C0DB59F}"/>
          </ac:spMkLst>
        </pc:spChg>
        <pc:spChg chg="mod">
          <ac:chgData name="Sven Van de Velde" userId="00b08bc3e1e83696" providerId="LiveId" clId="{A25D7637-D0B6-4F5D-BABA-66A05ED2ACB9}" dt="2022-11-01T15:26:08.842" v="170"/>
          <ac:spMkLst>
            <pc:docMk/>
            <pc:sldMk cId="3496050008" sldId="289"/>
            <ac:spMk id="54" creationId="{F9647C6A-8E20-E500-1D64-27C97B74A4B6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5" creationId="{0CA69125-24CC-667C-4028-031974767EA6}"/>
          </ac:spMkLst>
        </pc:spChg>
        <pc:spChg chg="add mod">
          <ac:chgData name="Sven Van de Velde" userId="00b08bc3e1e83696" providerId="LiveId" clId="{A25D7637-D0B6-4F5D-BABA-66A05ED2ACB9}" dt="2022-11-03T08:38:01.747" v="5748" actId="122"/>
          <ac:spMkLst>
            <pc:docMk/>
            <pc:sldMk cId="3496050008" sldId="289"/>
            <ac:spMk id="56" creationId="{A7117F5E-5777-8C33-651A-1B6848D789E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7" creationId="{6AE2ABD0-3FD9-366E-7309-71A8B42AAD7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8" creationId="{FA2E8B3D-1F01-8D1B-0E32-DFB54D0B16D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9" creationId="{6A90319A-C006-F4AE-5895-C51FA321CA4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0" creationId="{C28B6636-B391-06D6-85F2-81453D8D5F65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1" creationId="{AB87F3D8-6722-C26A-F5C6-D21850BC2CC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2" creationId="{9EC49561-77FD-8077-731C-B25606E10839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3" creationId="{5433B53E-433D-2B8F-F9D2-BF1864A6DD8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4" creationId="{3CB6C8CE-9A3A-CF2A-44B5-3512F128522D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5" creationId="{B37E527F-A27A-8CCD-CA68-A29657C9F90B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6" creationId="{D68CF3A1-6FB9-1B95-5A55-B12A87E2E14D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7" creationId="{6688FA1B-6AB1-03EF-5ABE-B1E303AAAE39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8" creationId="{BC9F8E9B-A5B6-19C1-C954-2917B067A9B5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9" creationId="{4F0735DC-4765-F752-EFE7-EA78FD2C6890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0" creationId="{787DEE63-ABE4-AFEE-7FFB-5B66C754B0EA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1" creationId="{2D57BE88-AED5-AC74-5238-82907692EDF3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2" creationId="{9E0560E9-45A2-45C5-A2C4-1E31E5BF9613}"/>
          </ac:spMkLst>
        </pc:spChg>
        <pc:spChg chg="add del mod">
          <ac:chgData name="Sven Van de Velde" userId="00b08bc3e1e83696" providerId="LiveId" clId="{A25D7637-D0B6-4F5D-BABA-66A05ED2ACB9}" dt="2022-11-01T20:49:49.964" v="1184" actId="478"/>
          <ac:spMkLst>
            <pc:docMk/>
            <pc:sldMk cId="3496050008" sldId="289"/>
            <ac:spMk id="74" creationId="{FCA27A43-C832-5569-B8ED-60B3B3217D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7" creationId="{31B38A19-EA9A-4EE7-F210-F9E6C8B3E37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8" creationId="{AB8C8FDC-A632-50CA-5A64-1505BBB91068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0" creationId="{7BA9E4C8-136A-E16D-6CE3-506D1AF15884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1" creationId="{C76F206A-43D2-CD4F-5E63-792052AA666B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3" creationId="{D330889F-231F-D217-5909-C203A51E787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4" creationId="{D4814152-E089-B926-025F-58DD0D212C0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6" creationId="{D1B68DCE-EBBF-C4C2-AC0C-72210D92D29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7" creationId="{574EE0AA-0CA5-3EA8-D750-5413E00D029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9" creationId="{4E274C5D-D44E-6A73-D773-98C1C0C3DC0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0" creationId="{9FA5E31A-47C4-D7E6-AF10-0363F446A84E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2" creationId="{B9100147-5639-27CE-A7D8-A4D426FD5BFA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3" creationId="{7045CB0F-5B3B-CA1F-8BED-0832D606EC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5" creationId="{A55358B9-62BA-3C91-1F82-642D20766C0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6" creationId="{819CCB90-7367-E9BE-62B3-CC68EB52CE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8" creationId="{AF713CFC-8A90-B4FC-9AC2-8EC47C9658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9" creationId="{B5FD60DE-3B22-C06C-E146-75082F7BDFD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1" creationId="{573C0574-50B5-5CF2-9CCC-71255272DF2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2" creationId="{08D616C8-F07E-8664-169A-04BCE50C8F6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4" creationId="{B24F401B-53E2-64A8-2FD5-2E799B3153C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5" creationId="{E151364B-34E1-05C1-A15F-04923FCF272C}"/>
          </ac:spMkLst>
        </pc:spChg>
        <pc:spChg chg="mod">
          <ac:chgData name="Sven Van de Velde" userId="00b08bc3e1e83696" providerId="LiveId" clId="{A25D7637-D0B6-4F5D-BABA-66A05ED2ACB9}" dt="2022-11-01T20:20:25.275" v="739" actId="20577"/>
          <ac:spMkLst>
            <pc:docMk/>
            <pc:sldMk cId="3496050008" sldId="289"/>
            <ac:spMk id="107" creationId="{E5186B0A-B15E-E0DD-DE90-F1A85BFC3F91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8" creationId="{24BC899E-3EFF-15EB-CD98-9D3016B981BF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0" creationId="{D0715795-4D31-C76F-7940-65FE204E2A7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1" creationId="{E7697309-2F88-6C58-C651-5E9AB647967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3" creationId="{F41E0228-2A80-001D-79D1-BF75386C1FC9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4" creationId="{D2030732-95DB-485A-849B-CCB3DD8CF433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16" creationId="{179F04EA-9E83-69F9-C487-F791102842D3}"/>
          </ac:spMkLst>
        </pc:spChg>
        <pc:spChg chg="mod">
          <ac:chgData name="Sven Van de Velde" userId="00b08bc3e1e83696" providerId="LiveId" clId="{A25D7637-D0B6-4F5D-BABA-66A05ED2ACB9}" dt="2022-11-01T20:20:26.325" v="743" actId="20577"/>
          <ac:spMkLst>
            <pc:docMk/>
            <pc:sldMk cId="3496050008" sldId="289"/>
            <ac:spMk id="117" creationId="{D671C81D-1E77-06BC-57B8-7742780753F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8" creationId="{1EF1C4BF-0377-33DC-961E-588535460C93}"/>
          </ac:spMkLst>
        </pc:spChg>
        <pc:spChg chg="mod">
          <ac:chgData name="Sven Van de Velde" userId="00b08bc3e1e83696" providerId="LiveId" clId="{A25D7637-D0B6-4F5D-BABA-66A05ED2ACB9}" dt="2022-11-01T20:20:27.331" v="747" actId="20577"/>
          <ac:spMkLst>
            <pc:docMk/>
            <pc:sldMk cId="3496050008" sldId="289"/>
            <ac:spMk id="120" creationId="{D3A54F5F-F675-A359-BD97-98BDEC0AC3C3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21" creationId="{500940D1-5F0E-B2DB-853D-A11B0E21FE69}"/>
          </ac:spMkLst>
        </pc:spChg>
        <pc:spChg chg="mod topLvl">
          <ac:chgData name="Sven Van de Velde" userId="00b08bc3e1e83696" providerId="LiveId" clId="{A25D7637-D0B6-4F5D-BABA-66A05ED2ACB9}" dt="2022-11-02T07:26:29.441" v="1756" actId="242"/>
          <ac:spMkLst>
            <pc:docMk/>
            <pc:sldMk cId="3496050008" sldId="289"/>
            <ac:spMk id="123" creationId="{ADF1D6B5-4BDD-2EF3-8DE0-45058BF7EB83}"/>
          </ac:spMkLst>
        </pc:spChg>
        <pc:spChg chg="mod topLvl">
          <ac:chgData name="Sven Van de Velde" userId="00b08bc3e1e83696" providerId="LiveId" clId="{A25D7637-D0B6-4F5D-BABA-66A05ED2ACB9}" dt="2022-11-02T07:24:38.564" v="1731" actId="1036"/>
          <ac:spMkLst>
            <pc:docMk/>
            <pc:sldMk cId="3496050008" sldId="289"/>
            <ac:spMk id="124" creationId="{A162F9E3-FFF3-1ACE-3F60-0E4BBE8291D7}"/>
          </ac:spMkLst>
        </pc:spChg>
        <pc:spChg chg="add del mod">
          <ac:chgData name="Sven Van de Velde" userId="00b08bc3e1e83696" providerId="LiveId" clId="{A25D7637-D0B6-4F5D-BABA-66A05ED2ACB9}" dt="2022-11-02T07:03:10.815" v="1643" actId="478"/>
          <ac:spMkLst>
            <pc:docMk/>
            <pc:sldMk cId="3496050008" sldId="289"/>
            <ac:spMk id="125" creationId="{3B0F403C-4100-1D19-D19A-E35979A60085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6" creationId="{8F703A0F-A22B-0A69-8421-326A1D9159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8" creationId="{5F246423-1B4E-1027-3AD7-2712C248A03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9" creationId="{C4E6D22D-9441-9915-17C1-0B0D9D3B69F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30" creationId="{3AC9F48F-EDF1-1311-6107-DC29EAFC5978}"/>
          </ac:spMkLst>
        </pc:spChg>
        <pc:spChg chg="del">
          <ac:chgData name="Sven Van de Velde" userId="00b08bc3e1e83696" providerId="LiveId" clId="{A25D7637-D0B6-4F5D-BABA-66A05ED2ACB9}" dt="2022-11-01T20:34:39.639" v="864" actId="478"/>
          <ac:spMkLst>
            <pc:docMk/>
            <pc:sldMk cId="3496050008" sldId="289"/>
            <ac:spMk id="131" creationId="{ACFDF42E-1246-4F60-1F28-F3D267B03483}"/>
          </ac:spMkLst>
        </pc:spChg>
        <pc:spChg chg="add mod">
          <ac:chgData name="Sven Van de Velde" userId="00b08bc3e1e83696" providerId="LiveId" clId="{A25D7637-D0B6-4F5D-BABA-66A05ED2ACB9}" dt="2022-11-03T08:39:48.301" v="5767" actId="14100"/>
          <ac:spMkLst>
            <pc:docMk/>
            <pc:sldMk cId="3496050008" sldId="289"/>
            <ac:spMk id="132" creationId="{B38D8443-7CB0-1A96-7778-6DAD8E69F43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4" creationId="{E9C1B93E-D8BE-2E26-5B18-18A9E99D5AC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7" creationId="{B5EC1CB4-B338-7ECD-8B04-2283F6D76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8" creationId="{A1BB85A8-7B36-C2A6-13D6-D8609BEBA2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0" creationId="{5CB52686-9AA6-6781-60BC-C70DBE15D5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1" creationId="{0AEAC46C-7CB1-4D2C-A9D3-A7848D95E6E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3" creationId="{E91A9351-932C-EE58-492D-24D65F1E46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4" creationId="{D10EBF9D-4888-B2BD-2288-E2DD232C21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6" creationId="{14900AD0-CF5F-93EC-F65F-D44B40E5F0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7" creationId="{CB210084-3893-5F9C-58D1-B020E397B98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49" creationId="{A757DF71-F085-36E6-636C-46675DC19CE8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0" creationId="{3F74F2A1-39E8-AC98-D60E-8D0430FD7CE9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2" creationId="{3A08648C-1C8F-7875-D2CF-3422707ECA5F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3" creationId="{43C0256F-B41E-5EA2-6978-45A1C45435D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5" creationId="{1BF1586E-B3B3-183F-3EFA-705B77A4287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6" creationId="{CB6E36A7-B0A0-D764-8D88-E10EF63AB36E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8" creationId="{C9CBC67B-65ED-C913-AA8B-941A1D5A383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9" creationId="{799E3165-69C7-D771-ADAB-1A82E3E1F0B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1" creationId="{D6E6478A-AD89-EBD5-42A3-B830A3B8EA55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2" creationId="{F114C4A7-AABD-D5B0-FB6A-F1BB5B37359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4" creationId="{F496F075-C006-FAAE-EEBA-D85F688EDDA6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5" creationId="{C5EB797B-5BC0-BC93-4DC8-CA8DA24502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6" creationId="{04D5082F-0C2B-9761-1935-DF8335097FAE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6" creationId="{42C70146-8229-AE6C-803D-FE6A923B82E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7" creationId="{06E92159-20B5-B2DE-C7E9-A221A3C974E7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9" creationId="{5B774F26-C500-BF32-B1E4-239AC2605A0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9" creationId="{8B6BF799-6B55-FBB9-BC12-D28E31AB2FF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70" creationId="{8E361C82-7C61-4CA1-D40B-DB4DFB1A0931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70" creationId="{E371E4CB-75DD-A512-F1AF-344DF51A351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71" creationId="{2061638B-443D-0FD7-D72C-31CCDB6A8CA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3" creationId="{DFD8C5FE-D2AC-5DF8-9C4E-179F581468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5" creationId="{EC2377F3-99F3-A437-3632-EBB3CC8286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8" creationId="{D9B0C634-0DFF-57C1-6151-6EA90D10614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9" creationId="{A03CF245-E32E-C11C-2ECF-08B8D1936E70}"/>
          </ac:spMkLst>
        </pc:spChg>
        <pc:spChg chg="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0" creationId="{17B56C93-29ED-464D-04A0-DBC481587CA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1" creationId="{35EB4FB5-8A22-0ADC-55F5-0CCC94BCB1EF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2" creationId="{3625E605-1C88-4E13-18BE-F3CED50DE12A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83" creationId="{0612BD47-AADE-1551-7513-D4C7AFAF2DF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3" creationId="{5FF1A85F-DCEC-D3DE-9342-EC5343A37F4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5" creationId="{EB839296-8286-A0F0-FE8C-BF15C7D61F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6" creationId="{C5F1D218-123E-D05E-7AEB-841BA2CFD84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8" creationId="{B2D812E2-FEF9-921C-3F3C-7AE48F7785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9" creationId="{6F1D782E-06E0-8837-0F9D-1F672A5E8E7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1" creationId="{1667E519-39C9-537C-333E-17D5B33AB17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2" creationId="{8115C1AC-50D2-4F9E-DA9B-51F448CEEF8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4" creationId="{64A8AD98-E8CD-A6BC-D7F6-F07BF8300A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5" creationId="{FE5C60A3-6604-48EB-0147-042134BF157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7" creationId="{72B8648B-B6AA-92D7-0C46-8BF3954E55F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8" creationId="{6EE4587B-356B-5A19-C5FA-F069C3F41551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199" creationId="{CB36069E-B0E4-D980-971A-0CF8A9503C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00" creationId="{2E21629C-63E6-542B-26C1-7FEE9AAAC72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3" creationId="{65DB335E-034F-0114-BAC1-628077287AD9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4" creationId="{0962063D-B1D7-D9AA-F69B-87CFA2FF6092}"/>
          </ac:spMkLst>
        </pc:spChg>
        <pc:spChg chg="add del mod">
          <ac:chgData name="Sven Van de Velde" userId="00b08bc3e1e83696" providerId="LiveId" clId="{A25D7637-D0B6-4F5D-BABA-66A05ED2ACB9}" dt="2022-11-01T20:48:32.220" v="1122" actId="478"/>
          <ac:spMkLst>
            <pc:docMk/>
            <pc:sldMk cId="3496050008" sldId="289"/>
            <ac:spMk id="206" creationId="{8664E277-26B0-0480-76B4-023E1EEB52B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7" creationId="{AA08EC56-C07C-A32B-3B68-8F36B5BB3B4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09" creationId="{800EBE56-E498-CE7C-4FA2-6978F0F1F8A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0" creationId="{2C1F16AA-3D06-7E3E-17A4-3B5E389AEEB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2" creationId="{2BD0E605-3578-A59B-5177-F1583E33018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3" creationId="{BE096DDB-B299-7E2A-06D8-CB35419C99D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5" creationId="{3D225565-0FA2-A753-1989-03C1744CB18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6" creationId="{A1BF4E5F-A543-8F76-94F5-20FD9F2F45A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8" creationId="{D139A0CA-FFEC-F012-21EA-D8E8B861C0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9" creationId="{B364B5FB-58B5-727D-F110-91A10E3C1EB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1" creationId="{397C9B91-5272-E645-41FB-81BAA7D16392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2" creationId="{19539B22-DAA0-3E9D-FEDF-E6F0041D7AF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4" creationId="{2091C702-33BD-175B-E4C2-846AF4E4E49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5" creationId="{05C4F619-650D-7C35-9A1F-E9F073C539F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7" creationId="{6D2A65D0-AD96-6BF3-25CF-7678DA712F43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8" creationId="{E0683A5E-9F09-3C6B-2F6B-CB5E5FB9D68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0" creationId="{06134F27-62BB-2C33-EFBD-BFDD34C3890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1" creationId="{924C0DDD-A446-DA7D-7D52-59B1F207FB2F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3" creationId="{4FF687E3-A3AC-CA9D-1283-2E2139DFDD0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4" creationId="{CE4244D2-0EE7-5081-66A5-90DD5DD2326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6" creationId="{5B494D65-EA28-3266-E813-4147491786D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7" creationId="{A8F8174F-2C5C-0C86-5878-B740285A401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9" creationId="{E0A73EE2-3A0C-D5E3-EEBD-7C9961DA843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0" creationId="{E87F1764-1FC2-E08C-DC98-F1BF19B4499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2" creationId="{8103FC7A-A4AC-C728-244B-93A39B568B6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3" creationId="{B6810C89-0879-EDB0-FCA6-0DEC809CD7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5" creationId="{2E8DB76D-51B6-C076-89D2-A6CD561569E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6" creationId="{DE66D16C-2519-9B98-2B62-BD7D8964685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7" creationId="{AC36C344-4DC7-50EC-9787-8C0A90F97C1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8" creationId="{3F1DCC60-3D96-40B4-13AD-8979294C5D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9" creationId="{06C4E99E-57AF-0BD7-FE8A-A60DFE87315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9" creationId="{87314202-75B1-F3F7-84AD-6322E4DE600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1" creationId="{D0DA363D-E030-0B08-9CA3-5311CF8F459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2" creationId="{46E460DD-6A60-B6AE-B098-337430C597A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4" creationId="{F782A903-737A-A4BE-1723-E445DCE22F5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5" creationId="{BC02045D-B64D-59B8-71E1-E99F2B8F5F7C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6" creationId="{AF1EF307-0AEE-1C40-FACB-5269FA5037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7" creationId="{2F5406F9-9B73-C0F9-A47D-D90EF5E8A4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0" creationId="{63D3CB77-84C8-5EFD-C603-52D331D12C3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1" creationId="{64B474B1-CC1F-AA94-5A6A-39EE7CB9AB0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2" creationId="{B2F2F145-A9FD-3DAC-67F8-6BB03610ABA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4" creationId="{C58C9D40-10D1-A1E7-F6EA-AC8CDFDA387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5" creationId="{D494AA64-639B-10F6-AD88-7FF704DED5C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7" creationId="{357D4C84-6C5C-D8EC-F00A-E1493933CB2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8" creationId="{0C0BEA41-0153-2AD9-22C5-DE14D7B663D6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0" creationId="{7818F688-61B3-864E-44BF-5A1A6F3177E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1" creationId="{E8409FD2-BA86-8AF8-D9CF-1197B3DB90C1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3" creationId="{511B6B7B-3346-82F9-3A7F-FFB640B7D8D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4" creationId="{21C5B5BB-F81B-F385-C68A-07021B94950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6" creationId="{FF63DF6E-1BD7-B30D-C531-1972118B63B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7" creationId="{7CD3A968-3938-25CB-5D30-8FFFFDD172D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9" creationId="{4E4CBF41-6276-72E2-E46F-E1D18DDF2B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0" creationId="{7893CB75-48D9-D783-4609-805D67E10F2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1" creationId="{8D1AB71B-C2B9-2C68-5705-8FD9680712E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2" creationId="{55DDBD2E-B1DE-2B9D-7949-7F4DF6932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5" creationId="{3B7DAAF3-6F2C-464C-6540-28EB82B6843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6" creationId="{A16FA882-50EF-4B70-A907-4E98DC8C68BA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288" creationId="{45ED82A2-BA79-95A3-6773-85E36EE5067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0" creationId="{ABD1CE2D-7AB1-B951-0261-C474FE39A63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1" creationId="{E47B94BA-7DB3-90D4-8429-0D317094C87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3" creationId="{C43D33D8-4650-5A07-60D8-93BDDF407A8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4" creationId="{17D796C1-86E4-27A7-A1E1-E6F46FACB8F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6" creationId="{71225418-0339-DB51-D324-A1094E00670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7" creationId="{2DB3FF36-E9D3-FCE4-8E98-735B9E65D7F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9" creationId="{5A540646-F49F-CE3A-11CB-E5B04734F6F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0" creationId="{3DB9B301-4043-91F1-A3FA-DC4F5C63950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2" creationId="{64E3A8C8-C84C-3E88-C4D7-C5E32C4EC35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3" creationId="{26D1EAED-A9B0-116D-D09A-5C5ECB7BC00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5" creationId="{F32DD0DD-0A57-CF99-097A-8309263DF74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6" creationId="{839FAB08-9A70-21CF-BDEF-EE417687D20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8" creationId="{509DFD36-6378-4351-F76F-58994E4BCDDE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9" creationId="{1D2CE1DC-26C6-6C87-30B5-3C3CF6E5EAA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1" creationId="{D84FA00A-AE5D-942E-D060-FF6931CECE5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2" creationId="{815476DC-7DA0-4C56-0396-FD1878F230C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4" creationId="{AE350031-1104-EB34-BDE2-4B07A7A9B945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5" creationId="{E181A18E-E1D2-6763-F639-8BB09C1EFAA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7" creationId="{857D87CF-88DF-8FD0-6AA6-9ADCD8780E3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8" creationId="{EAD48770-D4B8-EA39-DEF3-5EC664E6F2E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0" creationId="{74D92C45-05B1-E051-038F-33117D09642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1" creationId="{5D6FD5AF-A3A2-819C-604E-6A9C4E8AB06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3" creationId="{57EECECE-4862-0FAF-1780-BA6EAA6F696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4" creationId="{822F7FA6-2364-4A20-B7ED-BD28BB62851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6" creationId="{3D4E5F65-8269-62A3-F557-9022EF11841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7" creationId="{82281346-3017-5A3C-418C-69D5AF141D7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9" creationId="{F26F9E6F-06EB-4510-22C1-C14CF26290F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0" creationId="{4FF8027E-FAE3-23B9-EDE0-A8CB4C49259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2" creationId="{AFCAB8B0-1186-520A-1399-A7B01499AC2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3" creationId="{B42907C6-EDCE-BA57-3CB3-D61C14A6531F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4" creationId="{B5E71BB8-F703-6CB9-D195-7307F5FA8E8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5" creationId="{03F1C630-EEEB-B8FD-7D54-271AD51666C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8" creationId="{5692A5B2-1486-AF70-C98B-1F1C2D9EA7D8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9" creationId="{44FE4B29-4EF7-2F94-01F0-13DEAAFD0487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1" creationId="{41265F61-E621-0AB3-EF2B-72F6D875926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3" creationId="{9BDC2688-8D98-AC6F-A573-F8879815547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4" creationId="{28DFEB29-FFF7-368D-10DF-EBA4175660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6" creationId="{869781E9-1391-2D8E-3C3C-48EC60B5E81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7" creationId="{353D68D5-C143-2314-77EE-B2E74F9CAC7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9" creationId="{84F892B1-07E4-896F-AEA9-D99CF7C9F4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0" creationId="{BC7D25A0-842A-8020-CE12-4DBABD8A1D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2" creationId="{F9093795-44AA-5177-3F79-FFADD080AB9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3" creationId="{6ADD005D-8466-A2D1-E3C7-D8C107A1296D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5" creationId="{D53DC8DA-5724-AC6B-9DAA-2396B5BEB194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6" creationId="{7E497E59-6057-2755-CCC7-DA2906DCBC2F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8" creationId="{2C95D744-D8A3-75CF-2DF6-B8C428C26136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9" creationId="{8043BD79-2233-7125-484A-B339A8248A5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1" creationId="{7FCF5C31-F7C6-5D22-BA9E-3B5C4220BCA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2" creationId="{25C3045B-CEC7-026C-031B-1EEAF81B24F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4" creationId="{27FB72A4-6FEC-BBC7-6489-D1563EDEA06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5" creationId="{5114F4FE-2B61-5513-2139-9DCD6909139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7" creationId="{D095DE64-034F-B319-D60C-38E7A83F198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8" creationId="{B9F968C9-06F9-A1D7-6F22-44277CE3D7D8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0" creationId="{EF898363-E7B4-3D11-76B4-56C3AB41CD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1" creationId="{F05D4AFA-103F-FADC-D5F7-0289C58D8BD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3" creationId="{5A358B43-5C87-861C-804F-901E21F794B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4" creationId="{9201EFF9-1067-BEE2-5AE7-9B9E60F1CB9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6" creationId="{7728D0DA-EB56-7F57-9D9B-02C67BA9AE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7" creationId="{90972514-08F8-AE5E-B754-FC2D0008520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9" creationId="{51FA1007-19A7-13B1-15A6-78E8E4108B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0" creationId="{D579AC93-0F68-3079-E025-9BAF3DC9984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2" creationId="{7FB5E26E-37E2-A620-AE3F-F4CE562FA7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3" creationId="{736DA7DD-AC67-F404-40D2-191E3973D3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5" creationId="{5381C9A1-75D7-226A-816D-5E9265902A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6" creationId="{1F219B03-DCA8-151C-BCEF-DD3569575AD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7" creationId="{B74A15BC-5386-4B95-A2B7-0020B73D12F8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8" creationId="{6DAF980E-72BD-FB89-3AA0-17822E45D44E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1" creationId="{895ECD4C-FF98-C4AE-4CEB-49AC7B46B21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2" creationId="{8E4EC52D-42F5-5142-97E5-86702DAC338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5" creationId="{F4EE7352-8085-E43F-A982-7D2E01F8E78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7" creationId="{91A908FD-3C66-42C1-6830-2EEE583143A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8" creationId="{AFB0B888-083C-D7BD-99C6-EB649DB7C0A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0" creationId="{2B0FB766-D091-B413-960B-D8CA76668D2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1" creationId="{AEEEEAF2-DFE7-ED9D-B15E-1264287F501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3" creationId="{D2F6E442-49C1-6D85-2BAB-B461B28574C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4" creationId="{56EBBB51-378E-1C87-8BE5-043014D83EB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6" creationId="{9D31F117-5966-9828-2D8C-F6873365FE2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7" creationId="{0FE424A4-8A6A-B0AE-7471-C8DE6EA3D7A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9" creationId="{7FF6F216-B6D0-0C4A-5F5E-6A2E639A066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0" creationId="{0FAA81E9-9A8A-35CA-6CAC-2E46C5D5460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2" creationId="{15AF02A6-174C-18C3-FA89-E58D0A628E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3" creationId="{4159225E-5111-7F96-3075-FA916F0FE9F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5" creationId="{2F13F4B1-6DA4-4A1E-C2CA-5A594C3F97C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6" creationId="{3117D153-2D59-2FD2-9B11-043AB87209D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7" creationId="{119B0DEA-F56E-D9A9-5D1F-20F5946195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9" creationId="{285AB830-9DDE-C763-35F9-3A29B44FB67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0" creationId="{E76ADC3C-FDD4-5CE9-3692-ED00DA5C177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2" creationId="{266708FD-A80C-DBA7-FAE7-C99FC21696F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3" creationId="{D6F59CA4-0B0A-604F-FBFA-19B3DCAEBA4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5" creationId="{8D385F1A-4F77-1D46-B551-D29365656F7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6" creationId="{72AF28BE-88A7-612D-DFF6-94274E4C793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8" creationId="{BA3E796C-5593-6570-F4FA-9B5A1654355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9" creationId="{02DC4060-C4A2-0AA8-2F64-64828DBA2CB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1" creationId="{C3A817C4-2199-EAC6-F88B-22A53600D85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2" creationId="{02494949-15BF-EBCE-D5E5-CFB4BFEA12A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4" creationId="{73EC67C5-4D4F-1F39-E41B-5839C156B3F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5" creationId="{DCDF0AC8-5E09-C2A5-BFC4-494D2AAC23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7" creationId="{93E77D0D-ADED-1F0C-2DDB-49A6F93064F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8" creationId="{4E7DA273-2537-2E08-723B-CF03526A8476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9" creationId="{A9F27EE6-D610-4356-ACD4-4C1850C9886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1" creationId="{1B4DB391-3AC9-0FB3-4C02-70764C1D192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2" creationId="{BDEDE378-4470-B2B7-DDD4-03EE970AB8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4" creationId="{A9C47AF3-5A29-29B6-E13E-59BD0E45483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5" creationId="{A714E99E-3334-B856-FC35-14B862CF1A0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7" creationId="{00C9CC2F-01C9-2342-7081-01A3C0A9F03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8" creationId="{F5D7937F-D5DE-A99A-58D8-D6E60873E73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0" creationId="{F1B06F05-BEE8-E6C8-5AD2-B2B8F9FB43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1" creationId="{319EB08E-6A9B-2670-8E63-96D142B1F8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3" creationId="{1B3BD436-7270-19CA-CB0C-AA66030ACBB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4" creationId="{FAD6DA0A-94FB-B976-9F49-ADDC4849580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6" creationId="{44593029-B147-E201-68A9-CEB917B0781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7" creationId="{2A6D5B04-E22F-ACD4-5676-1B17C7717CC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9" creationId="{15C5A49A-01F4-FD4F-9438-568EC6436E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70" creationId="{7C6A7E01-2BE8-BD37-CDFB-5FDE17AC4750}"/>
          </ac:spMkLst>
        </pc:spChg>
        <pc:spChg chg="add del mod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1" creationId="{8EE4DD89-01E0-E629-40F0-69E045263C7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3" creationId="{F9D91222-08DE-EF62-B9FE-F96A91552E6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4" creationId="{53CDAA80-9473-3E3E-FEA6-4BAD95E1002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6" creationId="{11AB42A0-42A7-645D-70F0-E8CBA556FC56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7" creationId="{B2DBF38B-DB46-1151-536C-F8BBCD6BEB1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9" creationId="{DC5EC13F-7B6E-DFA3-952F-5BEBC923126F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0" creationId="{8B49E43B-756B-A519-73A0-BB23AFA7737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2" creationId="{9D37DF2F-1DAA-85FD-D67E-3B76B6BB7708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3" creationId="{975EC343-CF40-1440-41E6-55D532AB50D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5" creationId="{7952914A-1545-41EF-8BDE-2695121C3B1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6" creationId="{29BC847C-AF88-3C85-231E-07B4B642334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8" creationId="{5D7E3EC0-9264-6E28-2E07-AE758DC8909A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9" creationId="{A66FB8C6-1D80-9B20-5BAA-2BBB18999C1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1" creationId="{814A6B89-B5B9-1F49-F2FF-9358FBA251C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2" creationId="{EEDFF395-A524-A0D7-A131-146EE637390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4" creationId="{6C08224A-59FC-2FC6-0560-BC13631DF8F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5" creationId="{E5F25C5A-C95B-F4ED-CEA4-382C35BA6F87}"/>
          </ac:spMkLst>
        </pc:spChg>
        <pc:spChg chg="add del mod">
          <ac:chgData name="Sven Van de Velde" userId="00b08bc3e1e83696" providerId="LiveId" clId="{A25D7637-D0B6-4F5D-BABA-66A05ED2ACB9}" dt="2022-11-01T20:50:17.956" v="1213" actId="478"/>
          <ac:spMkLst>
            <pc:docMk/>
            <pc:sldMk cId="3496050008" sldId="289"/>
            <ac:spMk id="496" creationId="{00B704B7-2049-D657-A6C4-A1D9F591BA0B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8" creationId="{8E4F0265-B8B8-28DA-056F-203B5E23004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9" creationId="{46D704BF-DC5D-144D-9320-7923965009D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1" creationId="{3F723D57-6E49-C5C5-8A2A-C4F68FDCE4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2" creationId="{D17EAEA3-26CF-C26E-B6AF-45020CDB275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4" creationId="{CB9AE651-5FE8-CD10-0A01-AD6F64911AF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5" creationId="{0A12BB87-6C3C-44B6-F145-6CA6F82B85A2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7" creationId="{39016865-2EB4-D716-DF54-AFEC664382D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8" creationId="{D9BB2000-CEF7-7E4D-615C-9D5D8C422B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0" creationId="{28BF4BAF-B484-A77E-E364-FA05CF4BF8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1" creationId="{8DB6CC3B-3EA6-7DC0-36DA-6E2B8D6D72D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3" creationId="{93D8048A-5FAD-073D-2155-3D3B954241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4" creationId="{5C2DC99F-140C-98C5-7F15-AC9C0B12B23C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6" creationId="{FE235A60-1F72-81FE-D5C6-E881A783476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7" creationId="{B4E7F836-882B-191F-8219-AEB4955A955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9" creationId="{BD689F7E-824D-2A7A-B54A-7D431F1BF5B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20" creationId="{A3768805-A79E-A347-17F2-D4B3DB1F65B0}"/>
          </ac:spMkLst>
        </pc:spChg>
        <pc:spChg chg="mod topLvl">
          <ac:chgData name="Sven Van de Velde" userId="00b08bc3e1e83696" providerId="LiveId" clId="{A25D7637-D0B6-4F5D-BABA-66A05ED2ACB9}" dt="2022-11-02T07:25:06.918" v="1733" actId="14100"/>
          <ac:spMkLst>
            <pc:docMk/>
            <pc:sldMk cId="3496050008" sldId="289"/>
            <ac:spMk id="522" creationId="{2C9A2B30-80AF-D99D-E40F-096B247C754A}"/>
          </ac:spMkLst>
        </pc:spChg>
        <pc:spChg chg="mod topLvl">
          <ac:chgData name="Sven Van de Velde" userId="00b08bc3e1e83696" providerId="LiveId" clId="{A25D7637-D0B6-4F5D-BABA-66A05ED2ACB9}" dt="2022-11-02T07:25:09.151" v="1734" actId="1036"/>
          <ac:spMkLst>
            <pc:docMk/>
            <pc:sldMk cId="3496050008" sldId="289"/>
            <ac:spMk id="523" creationId="{5A148016-29F2-FB50-1E16-93FB1D47F6F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5" creationId="{8E3627F1-BC1B-44F7-DF5A-0B1EC57E88A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6" creationId="{AB66B5F6-54DF-9DF8-611C-789C647BAC8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8" creationId="{901F8BA2-D918-AF61-A5E6-3ECD79A4018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9" creationId="{E2361F31-CC81-3470-2B8C-F1C0583CAD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8" creationId="{81512BCF-9D88-1550-EEA5-DFE425BC1DF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9" creationId="{5C567505-DB3E-B435-7ECE-959EF65A72B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1" creationId="{2B39B737-BB0C-D490-E3E3-3CAA05E1D02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2" creationId="{2CFDE090-FA7F-2A73-B126-AEA0B4DABA3D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5" creationId="{218A4EC0-5CDA-A8F5-4211-7A92E2A9F45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6" creationId="{2BE9AAA8-776E-9F66-726F-15887F2C31FE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7" creationId="{50170AAA-4196-959B-5329-1A436FEF7FF7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8" creationId="{1E8E2F9E-A92B-24CB-1C11-5F1F79287A1B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9" creationId="{402B6F06-D0B4-548B-AA8D-A06B35E58DA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0" creationId="{693FCE26-A247-D285-5251-19575EB16A65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1" creationId="{D6B8DC9B-DA7A-96C0-1A19-3AD21BF72AE4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2" creationId="{0BBE4691-7CFC-64C3-6733-C998670EFEFC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3" creationId="{4245F827-65BC-DCE6-72C7-04414C39BB31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4" creationId="{69E3D6D3-D1F7-621C-29CE-1E88D0D55B1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5" creationId="{2B10998F-9225-8D5E-D8FE-5E6C9B406C7A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6" creationId="{9FD73E73-F1A8-09AD-FA13-54A44DF93C1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7" creationId="{FA95727D-B560-0FB8-D4BB-B4BDBC8B0633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8" creationId="{ED5CD6CB-80C5-CC58-E473-4F8D9FDBA165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2" creationId="{EC4EA9F6-9D0E-941C-02AD-40FE7C75D16F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3" creationId="{3E698B1C-B341-C18B-B45B-480694B31C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5" creationId="{B40A6919-4FF7-E431-F415-074D37BB2D02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6" creationId="{EDFB2588-7C90-0B64-FA3E-B3322D127B43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8" creationId="{CBBF5C9C-175F-43BA-875B-5C7D959F20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9" creationId="{E697B10D-E7DE-2C85-3067-776F62A7672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1" creationId="{AC356F81-58FB-DD38-58BE-A9C4FEA14567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2" creationId="{6D4AB58A-7452-26FE-61BE-01BE3745B786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4" creationId="{C4231D0C-F06D-136F-D467-24D94BF8187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5" creationId="{87C6BE75-E7FF-1A18-9996-1EA3A9F57D85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7" creationId="{52FD8F28-663E-457E-BCB7-E21613B9071B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8" creationId="{79C6174B-42D7-37FE-97D4-DBB678BA99E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0" creationId="{A507B7C6-8B24-F518-9BFB-8E874BE77B5D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1" creationId="{F7092615-07B4-2492-32E9-2FB4E665420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582" creationId="{28AC0F3B-B1AA-069E-C98F-73A05D2ED9E5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583" creationId="{E7A3F0DB-04F5-332A-99E2-8621CD887BC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5" creationId="{87625076-290C-FA08-C418-6FB5002530FB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6" creationId="{3160C417-E879-1D8D-6582-C46E667FAB81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8" creationId="{5D0FB051-9C6F-40C7-348F-F4020D226CA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9" creationId="{4143CC22-8BA1-CC97-DA52-CED1405D6F63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1" creationId="{FE0E4D44-3733-D615-B279-E5DC2FCEAF6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2" creationId="{6F203C45-A0D4-5974-CEF5-68330838E26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4" creationId="{2016D914-CE67-F4A5-B2AB-96F17358170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5" creationId="{1929D630-6831-30F5-785C-5D5E3CB4AB4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7" creationId="{8A81CA09-9853-317D-3B9E-87D03A4E1B0C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8" creationId="{7DA7DD33-E794-6D70-E67B-31811D2D7254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0" creationId="{8C3BDB8A-D9F7-4A56-F7F2-6205DA20961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1" creationId="{DCAAA60D-14B9-FAF1-312E-9BA40479C99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3" creationId="{1EDE62B3-667A-629C-1927-EDAED787CEB9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4" creationId="{FD9D3A1E-3AF7-75A6-669D-1564D03943F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6" creationId="{81FE9689-D878-237B-D3BA-1847E06ACE4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7" creationId="{B22C754A-BBF8-8DE5-0440-6347064D19A3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08" creationId="{D288256D-C825-B4A0-FC1E-2F765064B0F4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09" creationId="{51BAFCE9-271F-A8E3-7B6A-804027E8E72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1" creationId="{9F3E18FB-5EAB-0C73-5490-66E23B83A5F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2" creationId="{4DD751A6-04A0-2630-8F28-751FA8CC9C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4" creationId="{63583170-E214-01F7-92EE-1EF4EA0ED7A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5" creationId="{42F3A94A-4E4C-8D02-EA86-0D84BD2A77F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7" creationId="{8945F76E-8355-F74B-746A-714625A2772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8" creationId="{DC4F6941-293D-6DC0-2F72-636BB513EC9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0" creationId="{41312C28-9017-8AB1-C071-C904BED4C1E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1" creationId="{A47CF9AC-ABFC-C726-42CE-15D70D5682BA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3" creationId="{06530A40-1655-2CAA-86CF-6EEBBBC06532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4" creationId="{FF2BDFD6-DC1E-AAF2-34BC-D590B31020B3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6" creationId="{48AE8FCA-2599-CFAF-166F-B4534A603F1B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7" creationId="{AEA8A1C6-87B0-7880-6095-7134482434AE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9" creationId="{77908AD8-1136-7B16-1CE4-D88F99E1CD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30" creationId="{315E1416-F12D-5BE7-9BD3-20BA2C6EA6A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2" creationId="{DFB57443-284D-A496-3F19-D499B12479C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3" creationId="{74DE2DE5-19E1-2526-8FCD-FD3A9AC03254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34" creationId="{F8510631-4CFB-B697-DBEE-FE566FAD646B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35" creationId="{3D1BBCEB-8A2B-76D9-CCCC-DF42F3C1B524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7" creationId="{6755DC69-9A3D-C39A-DDF0-9337150410A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8" creationId="{B774D5D8-7067-5757-BB60-3DC0F3DF261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0" creationId="{F82C1135-9917-37A0-AC07-A14C4A669EF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1" creationId="{5812A1C3-1387-2787-2296-3EC830F936E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3" creationId="{0022E10C-8DE8-5895-5A9B-2B2F629C8AEB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4" creationId="{C3DCE9B6-FF2D-F4B4-D6BF-1B7F6019DE7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6" creationId="{0818CBC9-EF2F-D985-1412-12358E71650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7" creationId="{6A3C9FD6-576F-5103-2503-706740C2BE4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9" creationId="{CF1969FF-6C84-4FFD-657E-DE0CB50C49CA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0" creationId="{6ACB6879-491C-43D2-5043-084EA4ED600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2" creationId="{62B434E4-7978-BE98-9B31-FA30A690F2C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3" creationId="{DE0E59EF-3184-B9BA-2FD2-D41EC085B653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5" creationId="{88A214C9-1FF3-1E7B-AE97-C9DC80C17A8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6" creationId="{38C16CD8-65BD-D4E0-A343-B0660F02A796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8" creationId="{27791283-495B-8FDA-767F-6D3CAE1A0D5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9" creationId="{E1235D46-8ED6-7BC9-A934-7901EDE6B23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60" creationId="{768A2EDF-6D78-DEA3-76C1-3FFB7E5630C6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61" creationId="{15D2F3B1-71F9-6885-1B25-705CD649E813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3" creationId="{388BE82E-D754-83C2-2273-66A253680A81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4" creationId="{EDAF8934-B0E0-357B-798D-B300A85307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6" creationId="{E544E18F-C584-CC00-B3CA-6079E1BA3BF0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7" creationId="{414D3E44-6A2A-72B2-EC80-88B66940AC15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9" creationId="{ABD67358-2FDE-8D32-649F-9026EAA1D75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0" creationId="{AF8E631B-2E85-13A7-F221-F77F24CD2BB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2" creationId="{1AB193E3-35AE-890D-D9EE-1940E918CE88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3" creationId="{8F30E66A-6902-11BB-225F-EFE1ADCFDDC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5" creationId="{E4B54670-5758-E4EA-BB71-4D7383C962B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6" creationId="{ED7A9356-9C4B-00F2-71BA-FD446664C0E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8" creationId="{FD9ADB7A-6005-A32B-6A56-AC590F56985F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9" creationId="{C914E88C-618A-C3DB-6F5D-C51F53EB61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1" creationId="{50846E16-A9A3-2713-46C3-60A678D89F2D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2" creationId="{AEFAF327-76AD-269F-A58A-F6D4DAD776AE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5" creationId="{B87B3E2E-03BA-C081-C932-D9AB6517679C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6" creationId="{9921E77F-3553-542C-70DF-5CF5ED3B5EE6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8" creationId="{B5ECF908-7FE3-EEF9-62A7-4C7DD87697A8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9" creationId="{EFF5CEE5-2970-B71D-5A20-E3730AEE93D2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1" creationId="{BE41A2AD-54F0-4FA4-BD6B-E0AE6B175D14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2" creationId="{216D9677-2709-A25A-FA4D-340C9D608CA0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4" creationId="{40992469-5663-A06A-174D-B6917A36FB3A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5" creationId="{933EBD03-EF95-54AF-96E0-F91A0ECA27EF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7" creationId="{5599FA60-4D53-AD87-8461-52785D389B68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8" creationId="{0359FF87-DFA8-29CF-4B01-CB2D6E3F37CC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0" creationId="{0D14EE94-A5E4-97CC-64C4-16FE01857ECE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1" creationId="{BCD07294-5930-95B2-F33F-731D409B02C6}"/>
          </ac:spMkLst>
        </pc:spChg>
        <pc:spChg chg="mod">
          <ac:chgData name="Sven Van de Velde" userId="00b08bc3e1e83696" providerId="LiveId" clId="{A25D7637-D0B6-4F5D-BABA-66A05ED2ACB9}" dt="2022-11-03T06:57:40.943" v="3083" actId="207"/>
          <ac:spMkLst>
            <pc:docMk/>
            <pc:sldMk cId="3496050008" sldId="289"/>
            <ac:spMk id="703" creationId="{D2C05AAA-4877-AB50-FAE7-51443DFAB8A4}"/>
          </ac:spMkLst>
        </pc:spChg>
        <pc:spChg chg="mod">
          <ac:chgData name="Sven Van de Velde" userId="00b08bc3e1e83696" providerId="LiveId" clId="{A25D7637-D0B6-4F5D-BABA-66A05ED2ACB9}" dt="2022-11-03T06:00:24.937" v="2371" actId="207"/>
          <ac:spMkLst>
            <pc:docMk/>
            <pc:sldMk cId="3496050008" sldId="289"/>
            <ac:spMk id="704" creationId="{70732A24-FCD5-C022-7F3D-45B0ACF59792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05" creationId="{00CE4EFA-7492-81BA-BD0A-859C6E22EBE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7" creationId="{A082A6AC-DD18-779B-AFD4-7C8451EF42D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8" creationId="{95A0AACD-C146-E518-0C50-0C359B09A55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0" creationId="{42ED23D0-2FFE-8D34-BE98-D2C7BCD7B7F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1" creationId="{67748AB9-5A56-588D-E012-FAF171D23B5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3" creationId="{E64622DB-9772-57EB-C1F1-0CEDE35F193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4" creationId="{4A54E7C2-00A6-5019-F123-ACE485EE7D7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6" creationId="{FC0BCFF3-671B-D711-CD1D-812F4D525796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7" creationId="{A3317627-9D36-A6DF-4619-E7CD0FF6A56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9" creationId="{9835311C-8545-0E5B-C12D-D3E4424C41E5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0" creationId="{C1B32FD0-84E9-802D-97CB-0B44637FDD9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2" creationId="{FB40D68B-6D4B-9240-9BC4-5C5F7D3C59C4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3" creationId="{5FB4183B-E2F1-32D5-DD64-4D749538E3E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5" creationId="{BC31046C-4C71-819A-A061-021B68D40C4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6" creationId="{7A253E6B-9E6E-E750-B1BA-25D22596E5C1}"/>
          </ac:spMkLst>
        </pc:spChg>
        <pc:spChg chg="mod">
          <ac:chgData name="Sven Van de Velde" userId="00b08bc3e1e83696" providerId="LiveId" clId="{A25D7637-D0B6-4F5D-BABA-66A05ED2ACB9}" dt="2022-11-03T06:15:56.220" v="2552" actId="207"/>
          <ac:spMkLst>
            <pc:docMk/>
            <pc:sldMk cId="3496050008" sldId="289"/>
            <ac:spMk id="728" creationId="{0CB2903A-15C7-D917-42F2-072FC1DF8475}"/>
          </ac:spMkLst>
        </pc:spChg>
        <pc:spChg chg="mod">
          <ac:chgData name="Sven Van de Velde" userId="00b08bc3e1e83696" providerId="LiveId" clId="{A25D7637-D0B6-4F5D-BABA-66A05ED2ACB9}" dt="2022-11-03T06:15:49.900" v="2551" actId="207"/>
          <ac:spMkLst>
            <pc:docMk/>
            <pc:sldMk cId="3496050008" sldId="289"/>
            <ac:spMk id="729" creationId="{E3168959-7DE1-AEF8-EF40-AB9721268069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30" creationId="{A3915F08-DC4D-89F1-1457-16B8DBBDA7B3}"/>
          </ac:spMkLst>
        </pc:spChg>
        <pc:spChg chg="mod">
          <ac:chgData name="Sven Van de Velde" userId="00b08bc3e1e83696" providerId="LiveId" clId="{A25D7637-D0B6-4F5D-BABA-66A05ED2ACB9}" dt="2022-11-03T06:57:36.687" v="3082" actId="207"/>
          <ac:spMkLst>
            <pc:docMk/>
            <pc:sldMk cId="3496050008" sldId="289"/>
            <ac:spMk id="732" creationId="{8FDF0BE1-6985-BDD7-656E-B33D1F06DB31}"/>
          </ac:spMkLst>
        </pc:spChg>
        <pc:spChg chg="mod">
          <ac:chgData name="Sven Van de Velde" userId="00b08bc3e1e83696" providerId="LiveId" clId="{A25D7637-D0B6-4F5D-BABA-66A05ED2ACB9}" dt="2022-11-03T06:13:49.396" v="2540" actId="207"/>
          <ac:spMkLst>
            <pc:docMk/>
            <pc:sldMk cId="3496050008" sldId="289"/>
            <ac:spMk id="733" creationId="{E336A818-9570-9402-ED16-A13B86E2E3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5" creationId="{49A3DE76-7D86-79F5-8ABE-F98AA379437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6" creationId="{F880F3EE-B5B1-743A-9B37-01A862F13ED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8" creationId="{5C17E244-D392-A2BE-97E7-97FB26BD906B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9" creationId="{457647ED-2C35-2D89-D08E-D541C475068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1" creationId="{4A14A64A-4B15-8E13-523C-ADE44FB1081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2" creationId="{47CF8027-E971-07A6-19A8-A92BAD720D0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4" creationId="{4C5E9F58-C8AE-B8A3-1E3E-39318E2BE5AF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5" creationId="{999A68A9-7DDA-4310-F109-3B41D5C5C2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7" creationId="{F10E742A-498A-BFCB-D154-3C8C3E5FD01E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8" creationId="{83915D4A-3999-930A-5ABC-FC3B337D33A6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0" creationId="{44464B90-355A-5DC5-58E8-7B04C09A5405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1" creationId="{6A9878C9-3D3C-1F7F-0034-379B202F973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3" creationId="{06C16EE5-E8AA-A994-E997-61054487646D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4" creationId="{FDF9E275-9701-BB45-046D-19EB9851E604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55" creationId="{5FAF8964-8923-A9EB-2382-949E88321D2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7" creationId="{4760E3FF-69E0-CC1D-51E8-081A67DB2DD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8" creationId="{8CD2239E-1290-A54B-D13A-9ADF85DC7E2A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0" creationId="{AC013C72-2E4B-9EAA-9CF7-4896504DD9E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1" creationId="{BF9E7E32-F840-5456-1A4D-202BF8E7BA6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3" creationId="{8212D19C-E8C7-41AB-4ACA-2293B67880F6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4" creationId="{7D8BFF3A-85B8-FCC8-CB26-D48DB5706AA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6" creationId="{D488CB0B-43E5-56AA-F9A4-C99D58A98409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7" creationId="{E1B5B207-5996-FAB1-3481-F0F4ABCEC55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9" creationId="{028EEFC0-BFF9-BD57-FB10-A30A2F2E487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0" creationId="{8D2DCF8F-AA03-6F81-94C6-EA0DA1475B1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2" creationId="{F0FFDB28-F5CD-6EDD-A055-D3ABC511BCB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3" creationId="{CF0AB68C-1500-B82E-3995-9AA05F031B5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5" creationId="{66035095-B2C9-5FE8-6D5B-4931CCA8FC11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6" creationId="{C9152A3D-F921-1B1C-BD2E-19C4F7AD829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8" creationId="{01D7D8A6-70AA-6D9A-E7BE-DE9858CD980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9" creationId="{C3BCCD39-1C80-52B6-E492-5D032054EB9F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80" creationId="{7FE8AC5B-8E24-6ACF-931F-E8E2EDED119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2" creationId="{D6321E60-4E93-5696-6020-6EC00A9B30D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3" creationId="{7C93FDC6-5032-24B8-B686-CD42981567D8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5" creationId="{C8863640-429D-1C16-4B97-FD85265C7C29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6" creationId="{FCD4D747-8883-93BC-4AB7-997069DA8900}"/>
          </ac:spMkLst>
        </pc:spChg>
        <pc:spChg chg="del mod topLvl">
          <ac:chgData name="Sven Van de Velde" userId="00b08bc3e1e83696" providerId="LiveId" clId="{A25D7637-D0B6-4F5D-BABA-66A05ED2ACB9}" dt="2022-11-03T06:09:39.028" v="2491" actId="478"/>
          <ac:spMkLst>
            <pc:docMk/>
            <pc:sldMk cId="3496050008" sldId="289"/>
            <ac:spMk id="788" creationId="{14F1B08D-ADE6-B870-1AB3-996393D9B020}"/>
          </ac:spMkLst>
        </pc:spChg>
        <pc:spChg chg="del mod topLvl">
          <ac:chgData name="Sven Van de Velde" userId="00b08bc3e1e83696" providerId="LiveId" clId="{A25D7637-D0B6-4F5D-BABA-66A05ED2ACB9}" dt="2022-11-03T06:09:47.035" v="2492" actId="478"/>
          <ac:spMkLst>
            <pc:docMk/>
            <pc:sldMk cId="3496050008" sldId="289"/>
            <ac:spMk id="789" creationId="{91EEEE41-8DCB-3697-E904-EE0BAFA17E2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1" creationId="{6FEE7137-5EE6-BE75-0C35-DA35DD8955C5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2" creationId="{2ECA6071-8666-AB64-7DD0-AE2137C04872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4" creationId="{055A9002-E7E8-CB34-1223-97493A405B9F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5" creationId="{663539E8-CF02-C690-DEA4-8DE47EFD6AFB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7" creationId="{F20E089F-34C9-331C-044C-898EEE8CCBB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8" creationId="{DB4B1D0D-E47A-B1B8-6FCC-D62367EF9EAE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0" creationId="{A2FDB1BE-F64F-BF8F-69E0-2B5EB36FB323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1" creationId="{9552AA32-81EE-E805-F92E-5B712546681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2" creationId="{0B1D7946-7E54-EB67-AB5B-1CE7A263F088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3" creationId="{9F9FE23C-61C1-3620-3BEC-DA953FAAD398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5" creationId="{EF4F616E-732A-CCE4-778B-BC53BE4E5C81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6" creationId="{E39FD6CC-A7D9-E49B-09BE-FBACFB8EB12D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7" creationId="{DEBEDA5B-D9F6-8949-0738-54F28D7C1CCB}"/>
          </ac:spMkLst>
        </pc:spChg>
        <pc:spChg chg="add del mod">
          <ac:chgData name="Sven Van de Velde" userId="00b08bc3e1e83696" providerId="LiveId" clId="{A25D7637-D0B6-4F5D-BABA-66A05ED2ACB9}" dt="2022-11-03T06:02:07.678" v="2434" actId="478"/>
          <ac:spMkLst>
            <pc:docMk/>
            <pc:sldMk cId="3496050008" sldId="289"/>
            <ac:spMk id="812" creationId="{E4B6EE9D-165E-2039-B19B-D055794B2CEE}"/>
          </ac:spMkLst>
        </pc:spChg>
        <pc:spChg chg="mod">
          <ac:chgData name="Sven Van de Velde" userId="00b08bc3e1e83696" providerId="LiveId" clId="{A25D7637-D0B6-4F5D-BABA-66A05ED2ACB9}" dt="2022-11-03T06:16:04.554" v="2554" actId="207"/>
          <ac:spMkLst>
            <pc:docMk/>
            <pc:sldMk cId="3496050008" sldId="289"/>
            <ac:spMk id="814" creationId="{99A527B1-0DB8-606F-8AF7-B7014551857D}"/>
          </ac:spMkLst>
        </pc:spChg>
        <pc:spChg chg="mod">
          <ac:chgData name="Sven Van de Velde" userId="00b08bc3e1e83696" providerId="LiveId" clId="{A25D7637-D0B6-4F5D-BABA-66A05ED2ACB9}" dt="2022-11-03T11:40:28.968" v="8128" actId="207"/>
          <ac:spMkLst>
            <pc:docMk/>
            <pc:sldMk cId="3496050008" sldId="289"/>
            <ac:spMk id="815" creationId="{5F14B797-E80D-0714-1983-73E0BE57A719}"/>
          </ac:spMkLst>
        </pc:spChg>
        <pc:spChg chg="mod">
          <ac:chgData name="Sven Van de Velde" userId="00b08bc3e1e83696" providerId="LiveId" clId="{A25D7637-D0B6-4F5D-BABA-66A05ED2ACB9}" dt="2022-11-03T06:16:08.005" v="2555" actId="207"/>
          <ac:spMkLst>
            <pc:docMk/>
            <pc:sldMk cId="3496050008" sldId="289"/>
            <ac:spMk id="817" creationId="{10316E54-6645-A1C6-0288-EE73B8FB83F1}"/>
          </ac:spMkLst>
        </pc:spChg>
        <pc:spChg chg="mod">
          <ac:chgData name="Sven Van de Velde" userId="00b08bc3e1e83696" providerId="LiveId" clId="{A25D7637-D0B6-4F5D-BABA-66A05ED2ACB9}" dt="2022-11-03T06:07:39.051" v="2462" actId="207"/>
          <ac:spMkLst>
            <pc:docMk/>
            <pc:sldMk cId="3496050008" sldId="289"/>
            <ac:spMk id="818" creationId="{73702331-67C2-19B1-13D2-29A23791B1AC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0" creationId="{23588755-DB91-A284-D2C8-AB1C968CB2D2}"/>
          </ac:spMkLst>
        </pc:spChg>
        <pc:spChg chg="add del mod">
          <ac:chgData name="Sven Van de Velde" userId="00b08bc3e1e83696" providerId="LiveId" clId="{A25D7637-D0B6-4F5D-BABA-66A05ED2ACB9}" dt="2022-11-03T06:06:24.016" v="2448" actId="478"/>
          <ac:spMkLst>
            <pc:docMk/>
            <pc:sldMk cId="3496050008" sldId="289"/>
            <ac:spMk id="821" creationId="{F9000859-9C5C-8C6C-0B36-8CD5F9A0CECA}"/>
          </ac:spMkLst>
        </pc:spChg>
        <pc:spChg chg="mod">
          <ac:chgData name="Sven Van de Velde" userId="00b08bc3e1e83696" providerId="LiveId" clId="{A25D7637-D0B6-4F5D-BABA-66A05ED2ACB9}" dt="2022-11-03T06:57:31.718" v="3081" actId="207"/>
          <ac:spMkLst>
            <pc:docMk/>
            <pc:sldMk cId="3496050008" sldId="289"/>
            <ac:spMk id="823" creationId="{3BD89B83-971E-9C7C-DDFC-5FFC5CA7C84D}"/>
          </ac:spMkLst>
        </pc:spChg>
        <pc:spChg chg="mod">
          <ac:chgData name="Sven Van de Velde" userId="00b08bc3e1e83696" providerId="LiveId" clId="{A25D7637-D0B6-4F5D-BABA-66A05ED2ACB9}" dt="2022-11-03T06:13:42.900" v="2539" actId="207"/>
          <ac:spMkLst>
            <pc:docMk/>
            <pc:sldMk cId="3496050008" sldId="289"/>
            <ac:spMk id="824" creationId="{4D309F40-DE5A-2D06-6669-62440F58E759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8" creationId="{850DD621-37E7-830D-47E6-5FDC166E8E92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0" creationId="{3B76DB16-9D8E-DA2A-7D3B-8ADF0A3D4473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1" creationId="{420039C0-CC5D-5ACA-D08A-CC569A317615}"/>
          </ac:spMkLst>
        </pc:spChg>
        <pc:spChg chg="mod">
          <ac:chgData name="Sven Van de Velde" userId="00b08bc3e1e83696" providerId="LiveId" clId="{A25D7637-D0B6-4F5D-BABA-66A05ED2ACB9}" dt="2022-11-03T06:19:15.447" v="2593" actId="20577"/>
          <ac:spMkLst>
            <pc:docMk/>
            <pc:sldMk cId="3496050008" sldId="289"/>
            <ac:spMk id="833" creationId="{C1ED117F-85F2-D1EB-6E91-D3FD3C931E04}"/>
          </ac:spMkLst>
        </pc:spChg>
        <pc:spChg chg="mod">
          <ac:chgData name="Sven Van de Velde" userId="00b08bc3e1e83696" providerId="LiveId" clId="{A25D7637-D0B6-4F5D-BABA-66A05ED2ACB9}" dt="2022-11-03T11:40:40.996" v="8130" actId="207"/>
          <ac:spMkLst>
            <pc:docMk/>
            <pc:sldMk cId="3496050008" sldId="289"/>
            <ac:spMk id="834" creationId="{D28E30F0-15B1-47FF-7AAF-BD4AAD733F84}"/>
          </ac:spMkLst>
        </pc:spChg>
        <pc:spChg chg="mod">
          <ac:chgData name="Sven Van de Velde" userId="00b08bc3e1e83696" providerId="LiveId" clId="{A25D7637-D0B6-4F5D-BABA-66A05ED2ACB9}" dt="2022-11-03T06:57:52.470" v="3085" actId="207"/>
          <ac:spMkLst>
            <pc:docMk/>
            <pc:sldMk cId="3496050008" sldId="289"/>
            <ac:spMk id="836" creationId="{28D25190-24EF-1C80-AF88-EC4C36908F75}"/>
          </ac:spMkLst>
        </pc:spChg>
        <pc:spChg chg="mod">
          <ac:chgData name="Sven Van de Velde" userId="00b08bc3e1e83696" providerId="LiveId" clId="{A25D7637-D0B6-4F5D-BABA-66A05ED2ACB9}" dt="2022-11-03T06:24:43.466" v="2666" actId="207"/>
          <ac:spMkLst>
            <pc:docMk/>
            <pc:sldMk cId="3496050008" sldId="289"/>
            <ac:spMk id="837" creationId="{EE1646DD-3A25-111E-5540-FBD48CD521D8}"/>
          </ac:spMkLst>
        </pc:spChg>
        <pc:spChg chg="mod">
          <ac:chgData name="Sven Van de Velde" userId="00b08bc3e1e83696" providerId="LiveId" clId="{A25D7637-D0B6-4F5D-BABA-66A05ED2ACB9}" dt="2022-11-03T06:18:55.702" v="2585" actId="20577"/>
          <ac:spMkLst>
            <pc:docMk/>
            <pc:sldMk cId="3496050008" sldId="289"/>
            <ac:spMk id="839" creationId="{89CDE9E7-867F-42B6-04FE-5673622C6C13}"/>
          </ac:spMkLst>
        </pc:spChg>
        <pc:spChg chg="mod">
          <ac:chgData name="Sven Van de Velde" userId="00b08bc3e1e83696" providerId="LiveId" clId="{A25D7637-D0B6-4F5D-BABA-66A05ED2ACB9}" dt="2022-11-03T06:13:34.865" v="2536" actId="207"/>
          <ac:spMkLst>
            <pc:docMk/>
            <pc:sldMk cId="3496050008" sldId="289"/>
            <ac:spMk id="840" creationId="{2E316EDD-B5D7-0906-9A9C-2B5465091AA9}"/>
          </ac:spMkLst>
        </pc:spChg>
        <pc:spChg chg="mod">
          <ac:chgData name="Sven Van de Velde" userId="00b08bc3e1e83696" providerId="LiveId" clId="{A25D7637-D0B6-4F5D-BABA-66A05ED2ACB9}" dt="2022-11-03T06:57:26.557" v="3080" actId="207"/>
          <ac:spMkLst>
            <pc:docMk/>
            <pc:sldMk cId="3496050008" sldId="289"/>
            <ac:spMk id="842" creationId="{70708568-BCA9-CCF9-4F69-3A9637CD1CC0}"/>
          </ac:spMkLst>
        </pc:spChg>
        <pc:spChg chg="mod">
          <ac:chgData name="Sven Van de Velde" userId="00b08bc3e1e83696" providerId="LiveId" clId="{A25D7637-D0B6-4F5D-BABA-66A05ED2ACB9}" dt="2022-11-03T11:40:36.531" v="8129" actId="207"/>
          <ac:spMkLst>
            <pc:docMk/>
            <pc:sldMk cId="3496050008" sldId="289"/>
            <ac:spMk id="843" creationId="{E25063FD-B5B3-1371-5AA5-148ABD5D56B7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5" creationId="{EBA3E0D4-3E6D-6782-825C-45F308046C9A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6" creationId="{94F7AC7A-F551-D980-516D-9694ABDCF977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58" creationId="{F58D8C3F-8DBF-0773-ECD0-7025C29CBC53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859" creationId="{3E7D257E-6C08-68C1-7939-BB79E0CBC84D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1" creationId="{A91C8957-4496-12D2-3A49-47C0BB97CDD0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2" creationId="{8F08AA05-71AC-13A6-9C4A-5DE02262750A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4" creationId="{7E235127-090E-F6EB-BC02-16573598B7D6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5" creationId="{5C222BD6-3506-7340-AC7E-2281D6CB22D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7" creationId="{1C1A0262-BF09-8062-5544-2427E6E4215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8" creationId="{9BA1EF73-33D4-D160-749A-0F21D55BB1C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0" creationId="{6AB63151-3284-DA88-A9FF-A4D8A294450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1" creationId="{1E6147C2-F11B-2163-ED6A-9D56F25BE59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23:12.559" v="2653" actId="20577"/>
          <ac:spMkLst>
            <pc:docMk/>
            <pc:sldMk cId="3496050008" sldId="289"/>
            <ac:spMk id="874" creationId="{55FDC161-E5ED-0A1A-5480-C0B509B85129}"/>
          </ac:spMkLst>
        </pc:spChg>
        <pc:spChg chg="mod">
          <ac:chgData name="Sven Van de Velde" userId="00b08bc3e1e83696" providerId="LiveId" clId="{A25D7637-D0B6-4F5D-BABA-66A05ED2ACB9}" dt="2022-11-03T11:40:46.815" v="8131" actId="207"/>
          <ac:spMkLst>
            <pc:docMk/>
            <pc:sldMk cId="3496050008" sldId="289"/>
            <ac:spMk id="875" creationId="{07842937-9D64-27E8-8FC4-1BCF8CCE7875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7" creationId="{66241A0F-CE7E-78CD-B76B-28DB5BC1F1D4}"/>
          </ac:spMkLst>
        </pc:spChg>
        <pc:spChg chg="mod">
          <ac:chgData name="Sven Van de Velde" userId="00b08bc3e1e83696" providerId="LiveId" clId="{A25D7637-D0B6-4F5D-BABA-66A05ED2ACB9}" dt="2022-11-03T06:27:58.050" v="2709" actId="207"/>
          <ac:spMkLst>
            <pc:docMk/>
            <pc:sldMk cId="3496050008" sldId="289"/>
            <ac:spMk id="878" creationId="{007EE0E0-BA37-CDC8-A445-62A17076D427}"/>
          </ac:spMkLst>
        </pc:spChg>
        <pc:spChg chg="mod">
          <ac:chgData name="Sven Van de Velde" userId="00b08bc3e1e83696" providerId="LiveId" clId="{A25D7637-D0B6-4F5D-BABA-66A05ED2ACB9}" dt="2022-11-03T06:22:31.186" v="2645" actId="20577"/>
          <ac:spMkLst>
            <pc:docMk/>
            <pc:sldMk cId="3496050008" sldId="289"/>
            <ac:spMk id="880" creationId="{9C930A68-276F-C32C-B90C-B465D1DD03FB}"/>
          </ac:spMkLst>
        </pc:spChg>
        <pc:spChg chg="mod">
          <ac:chgData name="Sven Van de Velde" userId="00b08bc3e1e83696" providerId="LiveId" clId="{A25D7637-D0B6-4F5D-BABA-66A05ED2ACB9}" dt="2022-11-03T06:28:02.162" v="2710" actId="207"/>
          <ac:spMkLst>
            <pc:docMk/>
            <pc:sldMk cId="3496050008" sldId="289"/>
            <ac:spMk id="881" creationId="{A1648BF2-FCE0-7D26-CE08-93AD3FB07C7A}"/>
          </ac:spMkLst>
        </pc:spChg>
        <pc:spChg chg="mod">
          <ac:chgData name="Sven Van de Velde" userId="00b08bc3e1e83696" providerId="LiveId" clId="{A25D7637-D0B6-4F5D-BABA-66A05ED2ACB9}" dt="2022-11-03T06:22:59.711" v="2651" actId="20577"/>
          <ac:spMkLst>
            <pc:docMk/>
            <pc:sldMk cId="3496050008" sldId="289"/>
            <ac:spMk id="883" creationId="{B8D2A758-5C94-B270-0D75-866A19445E44}"/>
          </ac:spMkLst>
        </pc:spChg>
        <pc:spChg chg="mod">
          <ac:chgData name="Sven Van de Velde" userId="00b08bc3e1e83696" providerId="LiveId" clId="{A25D7637-D0B6-4F5D-BABA-66A05ED2ACB9}" dt="2022-11-03T11:40:51.205" v="8132" actId="207"/>
          <ac:spMkLst>
            <pc:docMk/>
            <pc:sldMk cId="3496050008" sldId="289"/>
            <ac:spMk id="884" creationId="{1092D7FE-36B7-9550-0428-168D90B4DF7E}"/>
          </ac:spMkLst>
        </pc:spChg>
        <pc:spChg chg="add del mod">
          <ac:chgData name="Sven Van de Velde" userId="00b08bc3e1e83696" providerId="LiveId" clId="{A25D7637-D0B6-4F5D-BABA-66A05ED2ACB9}" dt="2022-11-03T06:21:54.168" v="2629" actId="478"/>
          <ac:spMkLst>
            <pc:docMk/>
            <pc:sldMk cId="3496050008" sldId="289"/>
            <ac:spMk id="888" creationId="{42302E81-8940-B02A-E0FA-BAFCC6248C7D}"/>
          </ac:spMkLst>
        </pc:spChg>
        <pc:spChg chg="mod">
          <ac:chgData name="Sven Van de Velde" userId="00b08bc3e1e83696" providerId="LiveId" clId="{A25D7637-D0B6-4F5D-BABA-66A05ED2ACB9}" dt="2022-11-03T06:57:18.210" v="3079" actId="207"/>
          <ac:spMkLst>
            <pc:docMk/>
            <pc:sldMk cId="3496050008" sldId="289"/>
            <ac:spMk id="890" creationId="{DAE51A09-9024-B57D-6435-61488287F8A7}"/>
          </ac:spMkLst>
        </pc:spChg>
        <pc:spChg chg="mod">
          <ac:chgData name="Sven Van de Velde" userId="00b08bc3e1e83696" providerId="LiveId" clId="{A25D7637-D0B6-4F5D-BABA-66A05ED2ACB9}" dt="2022-11-03T06:24:39.380" v="2665" actId="207"/>
          <ac:spMkLst>
            <pc:docMk/>
            <pc:sldMk cId="3496050008" sldId="289"/>
            <ac:spMk id="891" creationId="{FEF82D8D-4A29-1A95-0056-C27D0F8D7EFA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99" creationId="{D049B48B-7775-D4FE-0906-C7F35B89F47D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00" creationId="{9A514FD9-1A44-E77D-4FB1-E948400390EE}"/>
          </ac:spMkLst>
        </pc:spChg>
        <pc:spChg chg="add del 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2" creationId="{63391F74-7DB9-B336-8246-E053239E9296}"/>
          </ac:spMkLst>
        </pc:spChg>
        <pc:spChg chg="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3" creationId="{6FA0506A-E94C-4ABA-6C6A-B711C6528778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5" creationId="{5CDF0E19-B8AC-BCB3-EDEE-D327EC6C623B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6" creationId="{BFB842C5-381D-487A-335F-7EAC4A11FCD7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8" creationId="{1C565FD6-0E2B-F0B2-6722-1FCFAF21B804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9" creationId="{6B286844-E60E-FC2E-EC23-7EDE9F7E0882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12" creationId="{249D16A9-60B3-F8A4-B433-5F0D92CE662B}"/>
          </ac:spMkLst>
        </pc:spChg>
        <pc:spChg chg="mod">
          <ac:chgData name="Sven Van de Velde" userId="00b08bc3e1e83696" providerId="LiveId" clId="{A25D7637-D0B6-4F5D-BABA-66A05ED2ACB9}" dt="2022-11-03T11:40:57.985" v="8133" actId="207"/>
          <ac:spMkLst>
            <pc:docMk/>
            <pc:sldMk cId="3496050008" sldId="289"/>
            <ac:spMk id="913" creationId="{1E3FEE23-602C-F089-8002-214182E58425}"/>
          </ac:spMkLst>
        </pc:spChg>
        <pc:spChg chg="mod">
          <ac:chgData name="Sven Van de Velde" userId="00b08bc3e1e83696" providerId="LiveId" clId="{A25D7637-D0B6-4F5D-BABA-66A05ED2ACB9}" dt="2022-11-03T06:55:01.901" v="3060" actId="20577"/>
          <ac:spMkLst>
            <pc:docMk/>
            <pc:sldMk cId="3496050008" sldId="289"/>
            <ac:spMk id="915" creationId="{12A98375-E80B-47DB-52A7-7CB15D8A3213}"/>
          </ac:spMkLst>
        </pc:spChg>
        <pc:spChg chg="mod">
          <ac:chgData name="Sven Van de Velde" userId="00b08bc3e1e83696" providerId="LiveId" clId="{A25D7637-D0B6-4F5D-BABA-66A05ED2ACB9}" dt="2022-11-03T06:28:06.770" v="2711" actId="207"/>
          <ac:spMkLst>
            <pc:docMk/>
            <pc:sldMk cId="3496050008" sldId="289"/>
            <ac:spMk id="916" creationId="{DD70AF01-9F51-33DF-D5A6-387F51A5973C}"/>
          </ac:spMkLst>
        </pc:spChg>
        <pc:spChg chg="mod">
          <ac:chgData name="Sven Van de Velde" userId="00b08bc3e1e83696" providerId="LiveId" clId="{A25D7637-D0B6-4F5D-BABA-66A05ED2ACB9}" dt="2022-11-03T06:58:00.276" v="3086" actId="207"/>
          <ac:spMkLst>
            <pc:docMk/>
            <pc:sldMk cId="3496050008" sldId="289"/>
            <ac:spMk id="918" creationId="{E1368265-47A3-C3CD-1A7B-58A8901DF1B6}"/>
          </ac:spMkLst>
        </pc:spChg>
        <pc:spChg chg="mod">
          <ac:chgData name="Sven Van de Velde" userId="00b08bc3e1e83696" providerId="LiveId" clId="{A25D7637-D0B6-4F5D-BABA-66A05ED2ACB9}" dt="2022-11-03T06:28:11.417" v="2712" actId="207"/>
          <ac:spMkLst>
            <pc:docMk/>
            <pc:sldMk cId="3496050008" sldId="289"/>
            <ac:spMk id="919" creationId="{85D95AF3-091C-B7E3-B774-5DBE8088AA05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1" creationId="{7338EDBC-0930-ED3B-B651-62C0112D18A2}"/>
          </ac:spMkLst>
        </pc:spChg>
        <pc:spChg chg="mod">
          <ac:chgData name="Sven Van de Velde" userId="00b08bc3e1e83696" providerId="LiveId" clId="{A25D7637-D0B6-4F5D-BABA-66A05ED2ACB9}" dt="2022-11-03T11:41:03.986" v="8134" actId="207"/>
          <ac:spMkLst>
            <pc:docMk/>
            <pc:sldMk cId="3496050008" sldId="289"/>
            <ac:spMk id="922" creationId="{4184C7D4-CDB4-B4B8-8B01-FD93F36CFA53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7" creationId="{C9312FBA-7264-A968-BA96-3B94FDA70349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8" creationId="{7E51EA13-B5CC-4F5D-1CD9-AEFEC8E7D865}"/>
          </ac:spMkLst>
        </pc:spChg>
        <pc:spChg chg="mod">
          <ac:chgData name="Sven Van de Velde" userId="00b08bc3e1e83696" providerId="LiveId" clId="{A25D7637-D0B6-4F5D-BABA-66A05ED2ACB9}" dt="2022-11-03T06:57:11.470" v="3078" actId="207"/>
          <ac:spMkLst>
            <pc:docMk/>
            <pc:sldMk cId="3496050008" sldId="289"/>
            <ac:spMk id="931" creationId="{B37E2DBB-F72B-3C26-BADB-B4B29663DB69}"/>
          </ac:spMkLst>
        </pc:spChg>
        <pc:spChg chg="mod">
          <ac:chgData name="Sven Van de Velde" userId="00b08bc3e1e83696" providerId="LiveId" clId="{A25D7637-D0B6-4F5D-BABA-66A05ED2ACB9}" dt="2022-11-03T11:41:11.856" v="8135" actId="207"/>
          <ac:spMkLst>
            <pc:docMk/>
            <pc:sldMk cId="3496050008" sldId="289"/>
            <ac:spMk id="932" creationId="{6F5B4346-07E8-6F4A-5656-FDD70ECE2988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939" creationId="{D4BB2208-611C-F2A4-8243-B978A855D0C5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2" creationId="{46FB418D-897E-5036-2678-66DA91EBA62E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3" creationId="{08BB5999-FF90-D8E3-BE43-CAF08DE6409B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5" creationId="{D4C1DA11-87ED-B4C7-6E0F-97F7313AD5D5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6" creationId="{1A20C6D6-A75A-093F-024B-91185CEFA15B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6:30:51.878" v="2741" actId="20577"/>
          <ac:spMkLst>
            <pc:docMk/>
            <pc:sldMk cId="3496050008" sldId="289"/>
            <ac:spMk id="949" creationId="{9E2DD93D-7687-D2A9-7561-9CD810889F2F}"/>
          </ac:spMkLst>
        </pc:spChg>
        <pc:spChg chg="mod">
          <ac:chgData name="Sven Van de Velde" userId="00b08bc3e1e83696" providerId="LiveId" clId="{A25D7637-D0B6-4F5D-BABA-66A05ED2ACB9}" dt="2022-11-03T11:41:17.241" v="8136" actId="207"/>
          <ac:spMkLst>
            <pc:docMk/>
            <pc:sldMk cId="3496050008" sldId="289"/>
            <ac:spMk id="950" creationId="{11255DAA-01C3-15B8-998A-85DC69D70938}"/>
          </ac:spMkLst>
        </pc:spChg>
        <pc:spChg chg="mod">
          <ac:chgData name="Sven Van de Velde" userId="00b08bc3e1e83696" providerId="LiveId" clId="{A25D7637-D0B6-4F5D-BABA-66A05ED2ACB9}" dt="2022-11-03T06:34:26.758" v="2780" actId="20577"/>
          <ac:spMkLst>
            <pc:docMk/>
            <pc:sldMk cId="3496050008" sldId="289"/>
            <ac:spMk id="952" creationId="{EAAE13A9-EAC9-1D51-12D6-56F6857AC0C2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3" creationId="{21DDB37B-429D-0979-09BD-1859FBE8EE77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5" creationId="{EC08A3D1-91F0-365A-0B83-9FAC70F970D1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6" creationId="{92A2FAF4-A4F4-B907-37B9-03CFE4DB5E8C}"/>
          </ac:spMkLst>
        </pc:spChg>
        <pc:spChg chg="mod">
          <ac:chgData name="Sven Van de Velde" userId="00b08bc3e1e83696" providerId="LiveId" clId="{A25D7637-D0B6-4F5D-BABA-66A05ED2ACB9}" dt="2022-11-03T06:31:00.918" v="2745" actId="20577"/>
          <ac:spMkLst>
            <pc:docMk/>
            <pc:sldMk cId="3496050008" sldId="289"/>
            <ac:spMk id="958" creationId="{04F80435-3E68-CB4D-E8A4-A012C1841308}"/>
          </ac:spMkLst>
        </pc:spChg>
        <pc:spChg chg="mod">
          <ac:chgData name="Sven Van de Velde" userId="00b08bc3e1e83696" providerId="LiveId" clId="{A25D7637-D0B6-4F5D-BABA-66A05ED2ACB9}" dt="2022-11-03T11:41:22.577" v="8137" actId="207"/>
          <ac:spMkLst>
            <pc:docMk/>
            <pc:sldMk cId="3496050008" sldId="289"/>
            <ac:spMk id="959" creationId="{D74B3B56-BE5F-4C2B-EE23-CA13BF5C4927}"/>
          </ac:spMkLst>
        </pc:spChg>
        <pc:spChg chg="mod">
          <ac:chgData name="Sven Van de Velde" userId="00b08bc3e1e83696" providerId="LiveId" clId="{A25D7637-D0B6-4F5D-BABA-66A05ED2ACB9}" dt="2022-11-03T06:34:02.285" v="2778" actId="20577"/>
          <ac:spMkLst>
            <pc:docMk/>
            <pc:sldMk cId="3496050008" sldId="289"/>
            <ac:spMk id="963" creationId="{0DBFE8FE-B2AB-702D-B3B7-3DE699E7D9F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64" creationId="{725D311D-DC2E-E624-CE0F-774A2D782887}"/>
          </ac:spMkLst>
        </pc:spChg>
        <pc:spChg chg="mod">
          <ac:chgData name="Sven Van de Velde" userId="00b08bc3e1e83696" providerId="LiveId" clId="{A25D7637-D0B6-4F5D-BABA-66A05ED2ACB9}" dt="2022-11-03T06:31:34.001" v="2755" actId="20577"/>
          <ac:spMkLst>
            <pc:docMk/>
            <pc:sldMk cId="3496050008" sldId="289"/>
            <ac:spMk id="967" creationId="{4A1D3DAA-8F7D-AE6C-5C76-B89F3E2A0093}"/>
          </ac:spMkLst>
        </pc:spChg>
        <pc:spChg chg="mod">
          <ac:chgData name="Sven Van de Velde" userId="00b08bc3e1e83696" providerId="LiveId" clId="{A25D7637-D0B6-4F5D-BABA-66A05ED2ACB9}" dt="2022-11-03T11:41:28.888" v="8138" actId="207"/>
          <ac:spMkLst>
            <pc:docMk/>
            <pc:sldMk cId="3496050008" sldId="289"/>
            <ac:spMk id="968" creationId="{08387780-CB03-14D7-6398-72E528758B07}"/>
          </ac:spMkLst>
        </pc:spChg>
        <pc:spChg chg="mod">
          <ac:chgData name="Sven Van de Velde" userId="00b08bc3e1e83696" providerId="LiveId" clId="{A25D7637-D0B6-4F5D-BABA-66A05ED2ACB9}" dt="2022-11-03T06:56:57.764" v="3077" actId="207"/>
          <ac:spMkLst>
            <pc:docMk/>
            <pc:sldMk cId="3496050008" sldId="289"/>
            <ac:spMk id="970" creationId="{D1784C17-9F58-FB78-D3B0-21D058E23E4B}"/>
          </ac:spMkLst>
        </pc:spChg>
        <pc:spChg chg="mod">
          <ac:chgData name="Sven Van de Velde" userId="00b08bc3e1e83696" providerId="LiveId" clId="{A25D7637-D0B6-4F5D-BABA-66A05ED2ACB9}" dt="2022-11-03T06:32:27.241" v="2770" actId="207"/>
          <ac:spMkLst>
            <pc:docMk/>
            <pc:sldMk cId="3496050008" sldId="289"/>
            <ac:spMk id="971" creationId="{8E6CE1E3-05DA-20B4-BD3B-8C245827494F}"/>
          </ac:spMkLst>
        </pc:spChg>
        <pc:grpChg chg="add del mod">
          <ac:chgData name="Sven Van de Velde" userId="00b08bc3e1e83696" providerId="LiveId" clId="{A25D7637-D0B6-4F5D-BABA-66A05ED2ACB9}" dt="2022-11-01T15:25:11.641" v="156" actId="478"/>
          <ac:grpSpMkLst>
            <pc:docMk/>
            <pc:sldMk cId="3496050008" sldId="289"/>
            <ac:grpSpMk id="4" creationId="{90DD4C5B-9816-53E6-C9F6-8D984B4BBD0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8" creationId="{C55DBEBC-015E-AEA1-413F-517B9244D29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9" creationId="{65D6D5E4-54D5-B1DE-6CCC-5ACE212EE0A2}"/>
          </ac:grpSpMkLst>
        </pc:grpChg>
        <pc:grpChg chg="add mod">
          <ac:chgData name="Sven Van de Velde" userId="00b08bc3e1e83696" providerId="LiveId" clId="{A25D7637-D0B6-4F5D-BABA-66A05ED2ACB9}" dt="2022-11-03T08:10:03.918" v="5553" actId="1037"/>
          <ac:grpSpMkLst>
            <pc:docMk/>
            <pc:sldMk cId="3496050008" sldId="289"/>
            <ac:grpSpMk id="9" creationId="{D4434359-14B6-1DBB-A9CD-4011A0F6CE5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0" creationId="{C5024BA5-54E1-4654-6003-52882BC430AD}"/>
          </ac:grpSpMkLst>
        </pc:grpChg>
        <pc:grpChg chg="add mod">
          <ac:chgData name="Sven Van de Velde" userId="00b08bc3e1e83696" providerId="LiveId" clId="{A25D7637-D0B6-4F5D-BABA-66A05ED2ACB9}" dt="2022-11-03T08:10:25.388" v="5593" actId="1035"/>
          <ac:grpSpMkLst>
            <pc:docMk/>
            <pc:sldMk cId="3496050008" sldId="289"/>
            <ac:grpSpMk id="12" creationId="{D0163971-091A-EEB8-803D-5E2D6CC03AA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" creationId="{21F8566C-D5C2-FCB6-9764-9FD8E77C4FAD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5" creationId="{EDBED173-A639-6BA9-87B4-5D0F14D09D8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6" creationId="{8689D199-A306-4984-DB5E-C933E7FE82CE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8" creationId="{4ED7D41B-2F65-6BB2-BC13-A3A709B5628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" creationId="{3FA192C6-4F44-8A1B-8D13-30B04351694D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1" creationId="{88D38EAF-0590-4234-585B-29A30930495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" creationId="{24276FEA-434C-05E5-A5AA-E0F9A73DDAD7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4" creationId="{8600D4FF-1CF6-3831-0C89-3F88D05BFFA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5" creationId="{D28A73A3-3FA7-DB70-FF51-CA35311307AF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7" creationId="{DD17C6D3-A445-79B9-2C6F-61B7F215FB9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8" creationId="{D2951DF6-1147-AC4A-A798-4BEC3C05D3C4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30" creationId="{7BB315D9-4273-4D79-48B0-C52E7112CE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" creationId="{C2D8A270-3956-D000-761B-2CA2BB4434A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4" creationId="{9F91FF40-A505-4CAC-D702-A52E541554B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" creationId="{CEAFE38B-E9B8-B561-35CD-24019B98382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" creationId="{69E4646A-A51D-D06A-1C56-5F4F93B1596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" creationId="{5B58963A-6D33-85CB-32C1-C600F4F5F1F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" creationId="{1CD4C391-5DF1-BE10-CE12-6F0BCFE9BAE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" creationId="{0CFE185A-606B-A693-B708-DA0E32FD00A4}"/>
          </ac:grpSpMkLst>
        </pc:grpChg>
        <pc:grpChg chg="add del mod">
          <ac:chgData name="Sven Van de Velde" userId="00b08bc3e1e83696" providerId="LiveId" clId="{A25D7637-D0B6-4F5D-BABA-66A05ED2ACB9}" dt="2022-11-01T15:39:07.596" v="528" actId="478"/>
          <ac:grpSpMkLst>
            <pc:docMk/>
            <pc:sldMk cId="3496050008" sldId="289"/>
            <ac:grpSpMk id="52" creationId="{ED3A4E01-7616-BFA6-3091-3D8BB9771CA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54" creationId="{676D14D1-44F9-F8D3-0731-16B9868CA120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6" creationId="{7D6CBD39-E50A-E5E8-545A-91010275476A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9" creationId="{30F04C8B-DDE4-4787-8056-0E79C76AB23F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2" creationId="{8C677A7D-F9AD-2824-7059-6CAC75BCD303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5" creationId="{B80D1E30-13AA-BC9B-DEC7-C4A58355E67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88" creationId="{5427F803-5A0A-14B1-950E-BFD85E6BA8FE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1" creationId="{C0115A3A-1041-9BD4-6777-10751660B60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4" creationId="{355CD216-81A0-A689-2D99-91E13F201A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7" creationId="{6B6E7AFF-35F9-4BF4-9963-F95C6D624C50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0" creationId="{566028F7-EBDA-642F-2B49-DC89259EFA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3" creationId="{311AA935-7415-C480-F47D-E96E04DF4E19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6" creationId="{9BDEA7B1-C327-0D70-4526-129D7C20F692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9" creationId="{F3F368B6-94BF-3840-A81A-354962C80EAB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2" creationId="{76D298E6-A1E8-5E35-54FB-6BAB349628C6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5" creationId="{2074DF35-8ECC-9A3A-B950-648D7726CE32}"/>
          </ac:grpSpMkLst>
        </pc:grpChg>
        <pc:grpChg chg="add del mod">
          <ac:chgData name="Sven Van de Velde" userId="00b08bc3e1e83696" providerId="LiveId" clId="{A25D7637-D0B6-4F5D-BABA-66A05ED2ACB9}" dt="2022-11-01T20:50:12.028" v="1211" actId="478"/>
          <ac:grpSpMkLst>
            <pc:docMk/>
            <pc:sldMk cId="3496050008" sldId="289"/>
            <ac:grpSpMk id="119" creationId="{6A8B56B0-1CEA-D880-92B3-216C27A388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2" creationId="{5EA02F6A-1788-BF72-BB9C-3B016E09C9D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7" creationId="{A1EEB0C2-A3F8-F6A0-69C7-AFD3B48266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6" creationId="{A836C3AE-B5AD-C99E-C40B-73A6CD8166E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9" creationId="{A3A3E140-6765-353B-C4E3-0A42CF8FA46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2" creationId="{56018DD0-46CC-132F-A698-EF4CF135E35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5" creationId="{2048129D-86DC-8321-707B-6451F18881F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48" creationId="{6D41CED0-A5A5-D666-E2A2-B2CB30EA522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1" creationId="{5FE66F78-B129-18E3-5C23-03135CB77D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4" creationId="{FF32B767-ACBE-1A89-6640-06A34C621F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7" creationId="{D403CD66-5770-7995-AD35-D33FEA7A076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0" creationId="{95E58351-65FE-FEA1-5B3E-A9E3C29A9C5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3" creationId="{48D77DD9-EBFE-63B9-489C-E94A4EE41AC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5" creationId="{0BDD302E-61CF-AFF5-A054-D73D941245D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8" creationId="{3D134768-F15A-F212-212C-3DF90716E36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2" creationId="{A365EB8D-F89B-716A-2E31-170CECA002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74" creationId="{450FC7C9-455F-ADA8-5345-D470BCADB8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6" creationId="{7F505D57-7C7D-70F5-D008-85504D0DE1C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4" creationId="{CB9653C3-D2FC-4860-2C48-37CC289415F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7" creationId="{95919CB8-FA4B-F2B8-2257-5330F2BF729F}"/>
          </ac:grpSpMkLst>
        </pc:grpChg>
        <pc:grpChg chg="del">
          <ac:chgData name="Sven Van de Velde" userId="00b08bc3e1e83696" providerId="LiveId" clId="{A25D7637-D0B6-4F5D-BABA-66A05ED2ACB9}" dt="2022-11-01T15:25:07.404" v="155" actId="478"/>
          <ac:grpSpMkLst>
            <pc:docMk/>
            <pc:sldMk cId="3496050008" sldId="289"/>
            <ac:grpSpMk id="190" creationId="{A278B683-71A7-4F4E-49A0-1D3817B4603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0" creationId="{A6B145B5-09C6-2B48-106F-0505AFD9072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3" creationId="{0A82E624-6E42-A2A0-357D-00B0020083D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6" creationId="{567999FB-8FDC-8518-6092-80059C66235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1" creationId="{895F9A1D-C496-D185-1693-76844D7C7E1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5" creationId="{FA08EEE3-F3AF-C4A2-4371-4D0BB073FB67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08" creationId="{0CF43466-A679-B8E4-B667-422580D1308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1" creationId="{85CBA18B-BCA3-C367-2B08-A18C2D6F6749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4" creationId="{80FF79D6-6281-C7CD-7B6B-5E3E1A48106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7" creationId="{931713B8-E7BD-C983-264C-376178852C69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0" creationId="{034953E9-CB96-6C75-D21E-896B6ABCB17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3" creationId="{1D4CFD5D-2D64-ABDD-3264-156F54BB8D4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6" creationId="{71CC1AC3-5CAC-5D31-62EF-CB17600EFBF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9" creationId="{3E39239E-D6B2-AD8E-3768-B8C5BD095C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2" creationId="{A74B95EB-F2A7-D80B-5B39-FCA9DFDF8B4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5" creationId="{A9698FA6-515B-62FB-C96D-05943CE50F50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38" creationId="{4EC80F61-E8F7-4DF4-353B-69E8650C4038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1" creationId="{9ED611C1-B4FD-DF57-81C4-FB6143DDE96F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4" creationId="{44EA453B-0AAB-C4DF-24D9-AD6699278588}"/>
          </ac:grpSpMkLst>
        </pc:grpChg>
        <pc:grpChg chg="add del mod">
          <ac:chgData name="Sven Van de Velde" userId="00b08bc3e1e83696" providerId="LiveId" clId="{A25D7637-D0B6-4F5D-BABA-66A05ED2ACB9}" dt="2022-11-01T15:47:39.876" v="700" actId="478"/>
          <ac:grpSpMkLst>
            <pc:docMk/>
            <pc:sldMk cId="3496050008" sldId="289"/>
            <ac:grpSpMk id="247" creationId="{5299EC83-BAF5-9588-F393-ACE90BF9199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48" creationId="{82C19D22-D256-F363-A3CD-B2921A19307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0" creationId="{4ECFA8F6-F8B3-E7EC-2494-F0EEA6C5A80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3" creationId="{91AE9380-B0F9-DC38-B978-96C0F829506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9" creationId="{47545BC4-511B-6DE7-BD94-7F803980D1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63" creationId="{B05ECBCB-228F-A3FC-BFAD-240D497E6908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6" creationId="{FA0FA861-E710-F17D-A157-26FF184FAEDE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9" creationId="{06ADF477-3307-541C-F4B0-D4CC5E8F168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72" creationId="{2A2EC81F-8758-7EE9-F2B9-F6915D4788C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5" creationId="{ECA818EC-F57F-4C40-41CC-28FE944B6D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8" creationId="{3F0FAF85-CA9E-C760-A918-F6134AC2D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84" creationId="{50F4CBA6-5390-8FF8-91B2-D1876E10328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89" creationId="{E32AE5C2-0AEC-61C9-40AE-EF432D60C56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2" creationId="{AA9AC5DB-3970-CB2B-6645-8C86451B077D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5" creationId="{DDA0B885-E695-6828-D193-A532CE37214F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8" creationId="{CB870319-8DC8-3C92-CC5C-FE42697561B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1" creationId="{ACF382AA-B7C1-C25C-3BE1-A53E7672121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4" creationId="{8538A8CD-4C06-0510-0B8A-4FF26224400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7" creationId="{CD9544BE-6D41-67E5-1DA8-05E5A4C99FD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0" creationId="{ABD412DB-D303-2863-9AB6-D20EE99BDED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3" creationId="{110F882B-27A1-8403-CCE0-B73F3FBCC26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6" creationId="{1FB94A8F-1468-7898-AEE4-9B198DA5B6B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19" creationId="{45698380-9223-9732-A8AA-8C4FA77B107A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2" creationId="{07E10832-340B-4A56-31BB-1ADA30FD2773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5" creationId="{2FDC0F8D-7B04-F80E-4F22-FF5634C17EF2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28" creationId="{D8FAB0DE-6C8D-5D42-D5F1-21810F6BCC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31" creationId="{9F79041E-5367-00CD-401D-0FA731230EF4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37" creationId="{BA7723FD-D4DB-4DB5-B93D-861470D2D2D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2" creationId="{998FE151-D27C-E3CE-A6A5-4737AB5A08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5" creationId="{9947E766-203C-49E0-955D-85EDE13D9E3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8" creationId="{F86F85A3-F741-AC74-90D7-1516AE1E0F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51" creationId="{DB189A65-AD6F-0673-6987-6B9AD305B53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4" creationId="{B9EC496A-7D88-10F8-AFDD-FA68190C9BB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7" creationId="{C3480D28-B5B9-211D-CA2B-2E21458947C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0" creationId="{F1A9769F-E22B-8B40-A383-9739363D8BF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3" creationId="{48B7E3CF-3905-7FC0-3878-C28B502189A1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6" creationId="{8730FC7B-B69E-467C-D759-E0E2F92338E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9" creationId="{802FDC68-D3D8-780E-E7FF-97C1D67BDA2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2" creationId="{BD098551-87E9-C0E6-0383-EC2C1267199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5" creationId="{FBA70C8B-6543-DDD9-9598-913BFADF0D2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8" creationId="{DC3A84ED-5266-99F1-B515-804BB5864FAC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81" creationId="{E0E78C51-22D6-4266-E49A-93D05FBFC5C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84" creationId="{DD7D860A-3DFA-4EFB-BDAE-3F0E63012906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90" creationId="{94A19602-6B08-10DF-BC08-AC4F2D0086D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6" creationId="{544A2EBA-2E86-57F3-40AE-E7AD2425BE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9" creationId="{423B91AB-6F87-45A0-BE2E-D682E4DC2A8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2" creationId="{3D3EFCF1-6BF6-4158-0FA1-BAECAFE744E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5" creationId="{EBE1DC49-8F11-F0AB-0F9A-1FDE7AA3FEF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8" creationId="{BB109BA0-C3B6-A3FF-0126-1C77095A1BBC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1" creationId="{D24221FB-E2D5-9B96-2A2F-15B1CAFE4C5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4" creationId="{C1581DA0-133B-D734-8B07-09352B5B604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8" creationId="{2BE8992E-FA73-D9FE-6F34-D7D952AE377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1" creationId="{3EEF7E58-67B2-B7D4-86BA-85237A4C740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4" creationId="{CE6009EF-A6CD-16C5-B8E5-7563E2713FA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7" creationId="{186629D2-8C79-97DB-0A85-7BF29B7E689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0" creationId="{B4C106F1-01E8-ADEF-C7BB-6E0D7A945F3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3" creationId="{45649954-D815-9F15-C406-364C667BD0D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6" creationId="{E13A62EA-6347-9555-9A8D-65A42C09A19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0" creationId="{07A7794C-BDAE-F7CC-32F5-DD3344D25F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3" creationId="{F79D8BE4-13CD-F4B7-EBC9-AFE6ACB0FB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6" creationId="{DF7E0400-4F11-0F79-91C9-08B1729940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9" creationId="{EC453F58-B7AE-3FDD-AD74-A24B4B7E6F7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2" creationId="{323F6959-65E1-4368-4342-C22C9548A9A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5" creationId="{2984DA25-09FD-F97C-48BC-EBE1A916C19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8" creationId="{42F6EE11-6382-2645-6FB2-1AD10F90BD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2" creationId="{37AB1B4A-D700-83FA-1ADC-AEEA7D07E0C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5" creationId="{D289F160-24C9-C172-58F0-6B244F0A735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8" creationId="{6B77B02F-F031-B175-E1D4-A4F46F0071D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1" creationId="{6A9094E3-D1A0-A043-A1D1-1ECAB7CFF4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4" creationId="{64A7700C-1CCB-1C44-A26B-575FC7469A8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7" creationId="{28FDEBB9-B2D9-980D-5D77-87A8257C469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0" creationId="{9C1D4AFD-655E-4063-F563-71C22F733FE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3" creationId="{9C530CEA-FEA3-5A9F-EBE6-3C716BF2181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497" creationId="{74FD4E2F-99D2-4B43-03A7-DA8250DEA105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0" creationId="{E141830A-3D2F-B5C1-6EED-4E6C5EEAA69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3" creationId="{10F81433-C4BA-8569-2D83-CC3D3B2C431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6" creationId="{F7E239A9-DE2D-CCB8-10CA-84600ABE6532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9" creationId="{95D5FA1E-9B6E-27E3-B93E-EF9F525907BC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2" creationId="{B06A9E8D-3A3E-0A88-FD0A-38AC488E15A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5" creationId="{1776D580-E70B-264B-A88D-2366507E858A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8" creationId="{DE888DD2-A1B4-DB5D-306A-6821108CB62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1" creationId="{959B949C-AD30-0D7B-C7BE-EDE8C3F7B24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4" creationId="{6471CC5D-5B05-6F71-C716-2CDE4EA383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7" creationId="{F8DB82A8-75BC-7538-B5BC-5449FC614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37" creationId="{8E8E1428-064F-8FDC-5880-2DB4C6D4E9E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40" creationId="{BE4DCE14-DAA8-3DF8-94E2-0CB7493F55B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559" creationId="{CCEC7CCD-8666-A255-C4E4-9D58339D5B89}"/>
          </ac:grpSpMkLst>
        </pc:grpChg>
        <pc:grpChg chg="add del mod">
          <ac:chgData name="Sven Van de Velde" userId="00b08bc3e1e83696" providerId="LiveId" clId="{A25D7637-D0B6-4F5D-BABA-66A05ED2ACB9}" dt="2022-11-03T05:48:11.455" v="2137" actId="478"/>
          <ac:grpSpMkLst>
            <pc:docMk/>
            <pc:sldMk cId="3496050008" sldId="289"/>
            <ac:grpSpMk id="560" creationId="{960B78E3-7450-2CE1-02E1-86D7A0B2BF45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1" creationId="{172A2255-4B08-9367-036A-22C51F5D51D7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4" creationId="{B883899E-C63B-1FE0-8EEE-A0D1CF818D6D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7" creationId="{A5C9053C-04AC-6AE2-B54D-73F656F2E5D6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0" creationId="{F871C780-0E07-6299-5637-810A504B83E1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3" creationId="{23488C85-7F08-198D-FB23-A53140541B6B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6" creationId="{16639420-4916-3CD5-675A-88465627FB52}"/>
          </ac:grpSpMkLst>
        </pc:grpChg>
        <pc:grpChg chg="add del mod">
          <ac:chgData name="Sven Van de Velde" userId="00b08bc3e1e83696" providerId="LiveId" clId="{A25D7637-D0B6-4F5D-BABA-66A05ED2ACB9}" dt="2022-11-02T07:25:19.868" v="1737" actId="478"/>
          <ac:grpSpMkLst>
            <pc:docMk/>
            <pc:sldMk cId="3496050008" sldId="289"/>
            <ac:grpSpMk id="579" creationId="{F1E8B908-B3B6-DEA2-3630-6DC10D1CA0C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4" creationId="{D2EBDD14-3601-8FF9-C006-73F193CBCE44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7" creationId="{A03A8FC9-1793-F399-67C4-5D5A70627F38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0" creationId="{3767F6D7-FCF9-28F1-3FB1-9FD48EEDD34A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3" creationId="{CFAB88B9-1AE8-DE0C-A4D2-F6C44661B1D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6" creationId="{22AB5B2D-D40F-1106-B691-F6BC7D31C12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9" creationId="{FA1B48CE-6C08-8178-9C1B-FEA38CE2447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602" creationId="{868780E1-A37E-2D24-212E-B8608D00856B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05" creationId="{18AF58D8-B2BA-43DD-81B4-68C88D38984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0" creationId="{E3E597D5-92EF-EFCE-AE6C-F8A12062CE4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3" creationId="{82052695-806D-B038-7AD4-EA08C0DF873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6" creationId="{C86CE6C2-EA3F-A470-5663-796B791F81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9" creationId="{C54DB7D0-0B15-8CFA-681E-5870D280F83E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2" creationId="{181FF229-0072-12FA-8792-963B1AC7F676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5" creationId="{4878A267-45CB-BF81-BAEF-9046DBDB57D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8" creationId="{A60831A2-4348-AF1F-E1DC-8B32F323A60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1" creationId="{D56E8C63-3806-58BF-C217-401E53B803F9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6" creationId="{7D64858C-3ABB-3206-4528-34BB6C3D554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9" creationId="{E413E280-3ABA-2CED-24F0-3089D8C810C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2" creationId="{133845EB-7772-44EA-8647-D01D57A7DDC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5" creationId="{FD5FF403-156C-75F8-50CC-23D279E95A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8" creationId="{F6B86B87-FFAA-F728-687E-448E00BBC0E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1" creationId="{CB1A4D0D-79BB-1784-A61B-E3EB42BA956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4" creationId="{19F704F4-02FC-3C37-E25F-37000458CF3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7" creationId="{8C3C7F98-A834-2CFA-F5A6-6AC84B73366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2" creationId="{C363541F-CE1F-C471-CD71-ABEDAFD3DFC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5" creationId="{FB99D220-B248-3C3E-803D-AD4333C3EB60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8" creationId="{962EB52B-9F17-9ECD-F450-C802267669E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1" creationId="{378AF414-80E1-6089-3CF0-7084CB1D565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4" creationId="{4653D2C2-6B6F-2EDA-C1AE-F42A4F717B8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7" creationId="{67B4F354-C6B9-1CE8-FAE7-F55E917CA12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80" creationId="{380FEF39-482E-58C6-D3F7-A85DC1F87C2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4" creationId="{D0E99A86-2430-1251-82C5-4C96E1968E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7" creationId="{4BA0BE80-2625-68AC-52DA-A0BC130FA421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0" creationId="{4ED9D1A4-87B0-95FB-7F7A-7C74FB453E7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3" creationId="{39222757-7ABB-0F62-B427-B0EF6D98C68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6" creationId="{6ED46F2F-3B76-E9D7-246B-6953C66E7C3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9" creationId="{25636CAE-4FAA-17CE-278B-E34A4281CF4B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2" creationId="{35DC92BB-8650-D785-9144-818916860AF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6" creationId="{6AD61210-5BB6-0D7F-AEE1-361BACF1F56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9" creationId="{A3160F8D-509A-BAD2-3EB5-A69C26BCD3C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2" creationId="{BDC7A03A-F04D-7019-B742-274708F3489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5" creationId="{0022ABCE-EB67-AB7B-9EEF-339B1D4417B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8" creationId="{C185D66F-1E08-16C6-43D1-6AE5C92E0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1" creationId="{7F4AB30D-C8AD-D0F3-A9C1-BC08866D2C0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4" creationId="{BAAF3778-A93E-4B5B-0BA1-AA540DC4F4E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7" creationId="{7650293A-B541-27FD-8D1E-A7744380F2F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1" creationId="{CBDB8A91-ED66-19AA-3530-07A1EF04AA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4" creationId="{4A32F621-EC82-F8B8-D1E3-7A9540B615A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7" creationId="{26AD1B28-3FEA-92C9-5869-F50E9DED7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0" creationId="{BB9E9556-8208-A8C4-64C7-50485CE0ECA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3" creationId="{B9A0E56B-5DC4-F44F-4850-2D0B4753128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6" creationId="{5C36D612-CE95-2B30-D0A6-E9767E0E214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9" creationId="{182C1107-2385-C215-44EB-EC23DC849630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2" creationId="{B31053DE-29B6-35AA-5E1B-2146381094BF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6" creationId="{5294CC5F-7D58-A616-A992-B1AA7A2445A9}"/>
          </ac:grpSpMkLst>
        </pc:grpChg>
        <pc:grpChg chg="add del mod">
          <ac:chgData name="Sven Van de Velde" userId="00b08bc3e1e83696" providerId="LiveId" clId="{A25D7637-D0B6-4F5D-BABA-66A05ED2ACB9}" dt="2022-11-03T06:06:19.198" v="2446" actId="478"/>
          <ac:grpSpMkLst>
            <pc:docMk/>
            <pc:sldMk cId="3496050008" sldId="289"/>
            <ac:grpSpMk id="759" creationId="{2E0142FE-7E4A-8470-4875-C0D0C3AFC33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2" creationId="{F882A811-99F3-73B8-E194-653C49A984B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5" creationId="{C6ED44BC-DA9F-E9E1-3890-0778F0B2625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8" creationId="{4FC86B78-0AA4-9620-0F18-B768983B70A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1" creationId="{02998CED-127E-F701-801E-7D7CC808F75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4" creationId="{413D985E-513D-1B84-AB49-D59FA9836D34}"/>
          </ac:grpSpMkLst>
        </pc:grpChg>
        <pc:grpChg chg="add del mod">
          <ac:chgData name="Sven Van de Velde" userId="00b08bc3e1e83696" providerId="LiveId" clId="{A25D7637-D0B6-4F5D-BABA-66A05ED2ACB9}" dt="2022-11-03T06:09:24.156" v="2489" actId="478"/>
          <ac:grpSpMkLst>
            <pc:docMk/>
            <pc:sldMk cId="3496050008" sldId="289"/>
            <ac:grpSpMk id="777" creationId="{DC487322-4603-E025-7885-773942FF4B5B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1" creationId="{49E515C1-C506-EC8B-8084-26EF3C1F1BC5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4" creationId="{E66F8FC3-A290-FA3A-BF51-A7AB274271FA}"/>
          </ac:grpSpMkLst>
        </pc:grpChg>
        <pc:grpChg chg="add del mod">
          <ac:chgData name="Sven Van de Velde" userId="00b08bc3e1e83696" providerId="LiveId" clId="{A25D7637-D0B6-4F5D-BABA-66A05ED2ACB9}" dt="2022-11-03T06:09:39.028" v="2491" actId="478"/>
          <ac:grpSpMkLst>
            <pc:docMk/>
            <pc:sldMk cId="3496050008" sldId="289"/>
            <ac:grpSpMk id="787" creationId="{96AEAD60-28A1-25B7-FAB8-6AABE04D90E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0" creationId="{D911A40A-EEF7-B50B-D90B-8553982C2F3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3" creationId="{085E34B5-26AA-D6F3-9D70-DF4155CD65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6" creationId="{99950B1A-C1CB-6A79-D0D8-059044DB088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9" creationId="{1CF1AB44-25F2-7493-B99F-F9BD19EE9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04" creationId="{5E8B4B2C-E21E-3688-3040-D39FBC0CD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3" creationId="{C4346ABB-179E-10B7-BBFA-BB53E6B285E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6" creationId="{6D0737D0-826C-FE23-EEA9-2FAED48C9C8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22" creationId="{E9473AF2-8596-0F79-6CC6-2741817AC50C}"/>
          </ac:grpSpMkLst>
        </pc:grpChg>
        <pc:grpChg chg="add del mod">
          <ac:chgData name="Sven Van de Velde" userId="00b08bc3e1e83696" providerId="LiveId" clId="{A25D7637-D0B6-4F5D-BABA-66A05ED2ACB9}" dt="2022-11-03T06:10:38.387" v="2517" actId="478"/>
          <ac:grpSpMkLst>
            <pc:docMk/>
            <pc:sldMk cId="3496050008" sldId="289"/>
            <ac:grpSpMk id="829" creationId="{DAF6607E-7F20-3338-7158-BC618B99443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2" creationId="{0B2E22AE-9895-31C2-482F-D4B2A3D03A2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5" creationId="{4950704C-AFD8-BD09-DD31-1BCC03D107D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8" creationId="{1A6AAC72-A55B-2090-4CBC-BDDEED41815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41" creationId="{56302EAB-E4A3-FC07-9198-AB212E42010D}"/>
          </ac:grpSpMkLst>
        </pc:grpChg>
        <pc:grpChg chg="add del mod">
          <ac:chgData name="Sven Van de Velde" userId="00b08bc3e1e83696" providerId="LiveId" clId="{A25D7637-D0B6-4F5D-BABA-66A05ED2ACB9}" dt="2022-11-03T06:11:26.724" v="2522" actId="478"/>
          <ac:grpSpMkLst>
            <pc:docMk/>
            <pc:sldMk cId="3496050008" sldId="289"/>
            <ac:grpSpMk id="844" creationId="{B45E00D4-7C66-BA63-BD33-DBFB4D4023D7}"/>
          </ac:grpSpMkLst>
        </pc:grpChg>
        <pc:grpChg chg="add del mod">
          <ac:chgData name="Sven Van de Velde" userId="00b08bc3e1e83696" providerId="LiveId" clId="{A25D7637-D0B6-4F5D-BABA-66A05ED2ACB9}" dt="2022-11-03T06:21:46.485" v="2627" actId="478"/>
          <ac:grpSpMkLst>
            <pc:docMk/>
            <pc:sldMk cId="3496050008" sldId="289"/>
            <ac:grpSpMk id="860" creationId="{DA558FED-991C-B349-6E16-4B42184D895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3" creationId="{8A31623D-874A-FCE7-5199-A03695A22B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6" creationId="{75C87394-F1C2-1A0E-08A0-90341D5954D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9" creationId="{E0631367-5C48-1729-D56D-59BEBBFC616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3" creationId="{56C3DC7B-FB17-A863-6B03-8FE044AE39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6" creationId="{FF4243D5-426F-D3F9-0E0A-D621DCFF6BB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9" creationId="{D138D074-E9F5-E2AB-AAA7-97F35190E93C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2" creationId="{D36CE383-3BA2-4FC0-E0E6-2C27EB88E5C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9" creationId="{CA07CB5F-7B7B-D072-7A15-ADB3E9273300}"/>
          </ac:grpSpMkLst>
        </pc:grpChg>
        <pc:grpChg chg="add del mod">
          <ac:chgData name="Sven Van de Velde" userId="00b08bc3e1e83696" providerId="LiveId" clId="{A25D7637-D0B6-4F5D-BABA-66A05ED2ACB9}" dt="2022-11-03T06:26:34.582" v="2696" actId="478"/>
          <ac:grpSpMkLst>
            <pc:docMk/>
            <pc:sldMk cId="3496050008" sldId="289"/>
            <ac:grpSpMk id="901" creationId="{359249C1-9995-8686-E552-073567E9482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4" creationId="{CF712D53-A3B5-4E2B-52C0-F6BA37D7B69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6" creationId="{815D789D-0EC0-2D57-8FB6-35DA07755D9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30" creationId="{6C9A281F-07DC-62BB-805E-86C8FE58D940}"/>
          </ac:grpSpMkLst>
        </pc:grpChg>
        <pc:grpChg chg="add del mod">
          <ac:chgData name="Sven Van de Velde" userId="00b08bc3e1e83696" providerId="LiveId" clId="{A25D7637-D0B6-4F5D-BABA-66A05ED2ACB9}" dt="2022-11-03T06:30:16.944" v="2739" actId="478"/>
          <ac:grpSpMkLst>
            <pc:docMk/>
            <pc:sldMk cId="3496050008" sldId="289"/>
            <ac:grpSpMk id="941" creationId="{940EC0F3-AD40-E828-EE28-1A56ABCDD8F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4" creationId="{1EEFDD37-D3BD-E546-8054-B0B48ABD7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8" creationId="{1D2C2CCF-14EA-029D-70CE-E2D247BB4E6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1" creationId="{6E028DF2-D5BF-BDBF-F663-4751D46DFE9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4" creationId="{EC504326-C992-D84B-FBEC-A25AE8D6ED2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7" creationId="{8304DFE7-0538-19B2-B4A5-6D013030D5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2" creationId="{8A54152F-8D02-FBA7-DEA0-5035BFB3DC4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6" creationId="{A91B0C14-C7E2-EA24-D599-1B7DB626B2D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9" creationId="{62AAC955-E779-9B9F-F67E-0F88239C46CC}"/>
          </ac:grpSpMkLst>
        </pc:grpChg>
        <pc:graphicFrameChg chg="del mod">
          <ac:chgData name="Sven Van de Velde" userId="00b08bc3e1e83696" providerId="LiveId" clId="{A25D7637-D0B6-4F5D-BABA-66A05ED2ACB9}" dt="2022-11-01T15:26:31.459" v="172" actId="478"/>
          <ac:graphicFrameMkLst>
            <pc:docMk/>
            <pc:sldMk cId="3496050008" sldId="289"/>
            <ac:graphicFrameMk id="116" creationId="{48405840-2EF2-3126-9ADE-159E85B62E13}"/>
          </ac:graphicFrameMkLst>
        </pc:graphicFrameChg>
        <pc:cxnChg chg="add del mod">
          <ac:chgData name="Sven Van de Velde" userId="00b08bc3e1e83696" providerId="LiveId" clId="{A25D7637-D0B6-4F5D-BABA-66A05ED2ACB9}" dt="2022-11-01T20:54:15.606" v="1243" actId="478"/>
          <ac:cxnSpMkLst>
            <pc:docMk/>
            <pc:sldMk cId="3496050008" sldId="289"/>
            <ac:cxnSpMk id="3" creationId="{42E1DDC8-EACF-C00E-4C31-9D07E86BD69E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3" creationId="{A9BB399A-B0F1-8BE2-AD53-94DC255EC02C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5" creationId="{A98919D5-8D53-2AA6-251F-EF4CFD46045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3" creationId="{9F5863C1-6FD5-500D-F733-A167BFFCC3F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5" creationId="{EB053001-DFB2-AB5E-48A0-374D9C1528BC}"/>
          </ac:cxnSpMkLst>
        </pc:cxnChg>
        <pc:cxnChg chg="add del mod ord">
          <ac:chgData name="Sven Van de Velde" userId="00b08bc3e1e83696" providerId="LiveId" clId="{A25D7637-D0B6-4F5D-BABA-66A05ED2ACB9}" dt="2022-11-01T15:40:04.985" v="591" actId="478"/>
          <ac:cxnSpMkLst>
            <pc:docMk/>
            <pc:sldMk cId="3496050008" sldId="289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2T07:03:18.304" v="1644" actId="478"/>
          <ac:cxnSpMkLst>
            <pc:docMk/>
            <pc:sldMk cId="3496050008" sldId="289"/>
            <ac:cxnSpMk id="177" creationId="{1DAF7664-EEEE-11B5-9D53-9A8EBA1319F2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02" creationId="{89E223A8-F886-0916-BAEF-844D6A1B13A7}"/>
          </ac:cxnSpMkLst>
        </pc:cxnChg>
        <pc:cxnChg chg="add del mod">
          <ac:chgData name="Sven Van de Velde" userId="00b08bc3e1e83696" providerId="LiveId" clId="{A25D7637-D0B6-4F5D-BABA-66A05ED2ACB9}" dt="2022-11-01T15:47:43.026" v="701" actId="478"/>
          <ac:cxnSpMkLst>
            <pc:docMk/>
            <pc:sldMk cId="3496050008" sldId="289"/>
            <ac:cxnSpMk id="205" creationId="{3A11D467-AC41-91D6-9F0A-10A2125B1F5D}"/>
          </ac:cxnSpMkLst>
        </pc:cxnChg>
        <pc:cxnChg chg="add del mod">
          <ac:chgData name="Sven Van de Velde" userId="00b08bc3e1e83696" providerId="LiveId" clId="{A25D7637-D0B6-4F5D-BABA-66A05ED2ACB9}" dt="2022-11-01T15:47:44.372" v="702" actId="478"/>
          <ac:cxnSpMkLst>
            <pc:docMk/>
            <pc:sldMk cId="3496050008" sldId="289"/>
            <ac:cxnSpMk id="207" creationId="{18C309D5-629F-3660-0F8C-2288466DC74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58" creationId="{9927FD5B-2EA6-E668-93D0-5AAD90F1402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3" creationId="{E751C20E-20F5-F006-4784-D190511C84B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7" creationId="{595BCD8C-BFAD-D698-E49D-1B67548174E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36" creationId="{E4B679E3-A2CD-1052-3F94-A29F0615FD7A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40" creationId="{24F5FDAD-3813-8834-7452-A6F25DF660CC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89" creationId="{B36E3106-C2CA-8653-4224-A8BDAEE2D0F9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93" creationId="{158153B1-10F7-637C-FC44-67591CFF2DA4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533" creationId="{55FC74AB-39DA-6CBC-69F9-D7937365B1D6}"/>
          </ac:cxnSpMkLst>
        </pc:cxnChg>
        <pc:cxnChg chg="add del mod">
          <ac:chgData name="Sven Van de Velde" userId="00b08bc3e1e83696" providerId="LiveId" clId="{A25D7637-D0B6-4F5D-BABA-66A05ED2ACB9}" dt="2022-11-01T20:58:59.711" v="1273" actId="478"/>
          <ac:cxnSpMkLst>
            <pc:docMk/>
            <pc:sldMk cId="3496050008" sldId="289"/>
            <ac:cxnSpMk id="536" creationId="{7F3055C6-2EBE-800D-DEA8-D95E86685D49}"/>
          </ac:cxnSpMkLst>
        </pc:cxnChg>
        <pc:cxnChg chg="add del mod">
          <ac:chgData name="Sven Van de Velde" userId="00b08bc3e1e83696" providerId="LiveId" clId="{A25D7637-D0B6-4F5D-BABA-66A05ED2ACB9}" dt="2022-11-02T07:18:27.605" v="1689" actId="478"/>
          <ac:cxnSpMkLst>
            <pc:docMk/>
            <pc:sldMk cId="3496050008" sldId="289"/>
            <ac:cxnSpMk id="544" creationId="{AB385C4C-DE53-526C-D111-67390D83650F}"/>
          </ac:cxnSpMkLst>
        </pc:cxnChg>
        <pc:cxnChg chg="add mod">
          <ac:chgData name="Sven Van de Velde" userId="00b08bc3e1e83696" providerId="LiveId" clId="{A25D7637-D0B6-4F5D-BABA-66A05ED2ACB9}" dt="2022-11-03T11:39:29.037" v="8122" actId="208"/>
          <ac:cxnSpMkLst>
            <pc:docMk/>
            <pc:sldMk cId="3496050008" sldId="289"/>
            <ac:cxnSpMk id="808" creationId="{FFFA2C60-6013-DEFF-8C92-8F1C1878A46E}"/>
          </ac:cxnSpMkLst>
        </pc:cxnChg>
        <pc:cxnChg chg="add del mod">
          <ac:chgData name="Sven Van de Velde" userId="00b08bc3e1e83696" providerId="LiveId" clId="{A25D7637-D0B6-4F5D-BABA-66A05ED2ACB9}" dt="2022-11-03T06:52:04.875" v="3038" actId="478"/>
          <ac:cxnSpMkLst>
            <pc:docMk/>
            <pc:sldMk cId="3496050008" sldId="289"/>
            <ac:cxnSpMk id="819" creationId="{B9FBC4B7-74CF-5072-3F34-ED6C9FF4BE0C}"/>
          </ac:cxnSpMkLst>
        </pc:cxnChg>
        <pc:cxnChg chg="add mod">
          <ac:chgData name="Sven Van de Velde" userId="00b08bc3e1e83696" providerId="LiveId" clId="{A25D7637-D0B6-4F5D-BABA-66A05ED2ACB9}" dt="2022-11-03T11:39:34.318" v="8123" actId="208"/>
          <ac:cxnSpMkLst>
            <pc:docMk/>
            <pc:sldMk cId="3496050008" sldId="289"/>
            <ac:cxnSpMk id="825" creationId="{45D0571F-AD5D-5DD4-F24F-BF6BA53FE5A0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47" creationId="{1582B70C-E7F6-A569-609C-6BEF0E567E8A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50" creationId="{22552F0C-66FA-4B19-55D3-D210E3DF58BD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853" creationId="{4DEB0C28-8E49-0EBE-B520-31E3C234B06D}"/>
          </ac:cxnSpMkLst>
        </pc:cxnChg>
        <pc:cxnChg chg="add del mod">
          <ac:chgData name="Sven Van de Velde" userId="00b08bc3e1e83696" providerId="LiveId" clId="{A25D7637-D0B6-4F5D-BABA-66A05ED2ACB9}" dt="2022-11-03T06:53:40.504" v="3052" actId="478"/>
          <ac:cxnSpMkLst>
            <pc:docMk/>
            <pc:sldMk cId="3496050008" sldId="289"/>
            <ac:cxnSpMk id="885" creationId="{CA7BB69F-9E30-DC1C-7B74-55360DDA1D96}"/>
          </ac:cxnSpMkLst>
        </pc:cxnChg>
        <pc:cxnChg chg="add del mod">
          <ac:chgData name="Sven Van de Velde" userId="00b08bc3e1e83696" providerId="LiveId" clId="{A25D7637-D0B6-4F5D-BABA-66A05ED2ACB9}" dt="2022-11-03T06:53:45.729" v="3053" actId="478"/>
          <ac:cxnSpMkLst>
            <pc:docMk/>
            <pc:sldMk cId="3496050008" sldId="289"/>
            <ac:cxnSpMk id="886" creationId="{977D2F19-7FCA-BB68-1A9F-DF869C22A6DC}"/>
          </ac:cxnSpMkLst>
        </pc:cxnChg>
        <pc:cxnChg chg="add del mod">
          <ac:chgData name="Sven Van de Velde" userId="00b08bc3e1e83696" providerId="LiveId" clId="{A25D7637-D0B6-4F5D-BABA-66A05ED2ACB9}" dt="2022-11-03T06:26:09.102" v="2693" actId="478"/>
          <ac:cxnSpMkLst>
            <pc:docMk/>
            <pc:sldMk cId="3496050008" sldId="289"/>
            <ac:cxnSpMk id="887" creationId="{3C9FB64A-6E0E-3912-E403-E5B47B8472B3}"/>
          </ac:cxnSpMkLst>
        </pc:cxnChg>
        <pc:cxnChg chg="add mod">
          <ac:chgData name="Sven Van de Velde" userId="00b08bc3e1e83696" providerId="LiveId" clId="{A25D7637-D0B6-4F5D-BABA-66A05ED2ACB9}" dt="2022-11-03T11:39:48.554" v="8125" actId="208"/>
          <ac:cxnSpMkLst>
            <pc:docMk/>
            <pc:sldMk cId="3496050008" sldId="289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6:54:08.928" v="3055" actId="478"/>
          <ac:cxnSpMkLst>
            <pc:docMk/>
            <pc:sldMk cId="3496050008" sldId="289"/>
            <ac:cxnSpMk id="923" creationId="{251056B8-856D-3759-3299-C45375799DC4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925" creationId="{3A23151A-BB07-2040-F2C4-3B6425A90A4F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9" creationId="{A999A554-6301-AD24-A4EB-13E20655F3E4}"/>
          </ac:cxnSpMkLst>
        </pc:cxnChg>
        <pc:cxnChg chg="add del mod">
          <ac:chgData name="Sven Van de Velde" userId="00b08bc3e1e83696" providerId="LiveId" clId="{A25D7637-D0B6-4F5D-BABA-66A05ED2ACB9}" dt="2022-11-03T06:54:39.987" v="3056" actId="478"/>
          <ac:cxnSpMkLst>
            <pc:docMk/>
            <pc:sldMk cId="3496050008" sldId="289"/>
            <ac:cxnSpMk id="960" creationId="{F64DCE98-72A6-0CF6-D577-81B938FB604B}"/>
          </ac:cxnSpMkLst>
        </pc:cxnChg>
        <pc:cxnChg chg="add del mod">
          <ac:chgData name="Sven Van de Velde" userId="00b08bc3e1e83696" providerId="LiveId" clId="{A25D7637-D0B6-4F5D-BABA-66A05ED2ACB9}" dt="2022-11-03T06:55:15.636" v="3062" actId="478"/>
          <ac:cxnSpMkLst>
            <pc:docMk/>
            <pc:sldMk cId="3496050008" sldId="289"/>
            <ac:cxnSpMk id="961" creationId="{45F4D3C8-F92E-97EC-CAFE-D13B8A1EF68F}"/>
          </ac:cxnSpMkLst>
        </pc:cxnChg>
        <pc:cxnChg chg="add del mod">
          <ac:chgData name="Sven Van de Velde" userId="00b08bc3e1e83696" providerId="LiveId" clId="{A25D7637-D0B6-4F5D-BABA-66A05ED2ACB9}" dt="2022-11-03T06:55:11.851" v="3061" actId="478"/>
          <ac:cxnSpMkLst>
            <pc:docMk/>
            <pc:sldMk cId="3496050008" sldId="289"/>
            <ac:cxnSpMk id="965" creationId="{C96F7D2C-7166-F551-FFDB-BD245E470FC3}"/>
          </ac:cxnSpMkLst>
        </pc:cxnChg>
        <pc:cxnChg chg="add mod">
          <ac:chgData name="Sven Van de Velde" userId="00b08bc3e1e83696" providerId="LiveId" clId="{A25D7637-D0B6-4F5D-BABA-66A05ED2ACB9}" dt="2022-11-03T11:40:04.193" v="8127" actId="208"/>
          <ac:cxnSpMkLst>
            <pc:docMk/>
            <pc:sldMk cId="3496050008" sldId="289"/>
            <ac:cxnSpMk id="972" creationId="{CB7E0603-2311-CD53-F34C-806BA8215B0C}"/>
          </ac:cxnSpMkLst>
        </pc:cxnChg>
      </pc:sldChg>
      <pc:sldChg chg="addSp delSp modSp add mod">
        <pc:chgData name="Sven Van de Velde" userId="00b08bc3e1e83696" providerId="LiveId" clId="{A25D7637-D0B6-4F5D-BABA-66A05ED2ACB9}" dt="2022-11-03T11:28:05.914" v="7771" actId="207"/>
        <pc:sldMkLst>
          <pc:docMk/>
          <pc:sldMk cId="158745503" sldId="290"/>
        </pc:sldMkLst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2" creationId="{CCA81846-C623-E7E2-0C3E-170B11C206A9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3" creationId="{73AD06BB-CDC0-2317-387C-7DC85692B16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5" creationId="{00D169C3-F261-2E2C-3001-F8E557FE64F2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6" creationId="{2DD90799-EB97-8F90-FD8C-207D1246439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7" creationId="{ECB8EF82-4735-D330-FA81-076E79EE3ED8}"/>
          </ac:spMkLst>
        </pc:spChg>
        <pc:spChg chg="mod">
          <ac:chgData name="Sven Van de Velde" userId="00b08bc3e1e83696" providerId="LiveId" clId="{A25D7637-D0B6-4F5D-BABA-66A05ED2ACB9}" dt="2022-11-03T06:58:06.508" v="3087" actId="207"/>
          <ac:spMkLst>
            <pc:docMk/>
            <pc:sldMk cId="158745503" sldId="290"/>
            <ac:spMk id="9" creationId="{9BD09134-2F24-AC41-38BD-EFB10905FB8C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0" creationId="{0D93917D-D537-C983-4A5B-5407039B80A8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2" creationId="{09458FDF-5CBC-F161-2D05-11493095EE81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3" creationId="{1A06A1A8-1993-D537-1C80-ED3E9160732E}"/>
          </ac:spMkLst>
        </pc:spChg>
        <pc:spChg chg="mod">
          <ac:chgData name="Sven Van de Velde" userId="00b08bc3e1e83696" providerId="LiveId" clId="{A25D7637-D0B6-4F5D-BABA-66A05ED2ACB9}" dt="2022-11-03T06:42:08.595" v="2940" actId="20577"/>
          <ac:spMkLst>
            <pc:docMk/>
            <pc:sldMk cId="158745503" sldId="290"/>
            <ac:spMk id="15" creationId="{00E5AAEF-E61B-415A-394A-99D46D2E2D6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6" creationId="{771B6065-2466-BEAA-AEC2-216352CF540B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8" creationId="{25072E0D-7152-A14F-3D2C-F738C965C4F3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9" creationId="{AFD1B2F5-68C9-58CC-7724-4C863E222E84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3" creationId="{67BE24B5-5568-7CCD-90B2-D8F688DA61F1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4" creationId="{DE5E4645-498E-A0F7-EDFF-54D4A7339195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7" creationId="{F16ED72E-4727-1A12-4DD2-8B358A2E2298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8" creationId="{AD7D99A4-4BF9-0B75-EAA8-4F0361D0F9F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0" creationId="{19C50563-827B-9451-BA9A-1A59AEC715C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1" creationId="{F13C0531-761A-90FA-6CDC-A11256AC3309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4" creationId="{D5B27EBA-8BD4-E056-74C6-22D7178B8ABB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5" creationId="{3CE7FD9B-4486-9852-046C-BC02A99C9539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7" creationId="{13E04817-2947-D9A1-BBEE-A461E8CCC562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8" creationId="{2125CF70-F18F-1D36-EFA2-769DF73A86FB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3" creationId="{628CB547-6E3D-D368-FE9D-9511C78679FB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8:56.752" v="5761" actId="478"/>
          <ac:spMkLst>
            <pc:docMk/>
            <pc:sldMk cId="158745503" sldId="290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08:58.902" v="3197" actId="20577"/>
          <ac:spMkLst>
            <pc:docMk/>
            <pc:sldMk cId="158745503" sldId="290"/>
            <ac:spMk id="66" creationId="{172CED29-968A-DFA2-C14C-25862B410976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67" creationId="{D02FBA0E-4D90-70B1-117F-07E1246E2874}"/>
          </ac:spMkLst>
        </pc:spChg>
        <pc:spChg chg="mod">
          <ac:chgData name="Sven Van de Velde" userId="00b08bc3e1e83696" providerId="LiveId" clId="{A25D7637-D0B6-4F5D-BABA-66A05ED2ACB9}" dt="2022-11-03T08:09:33.695" v="5513" actId="20577"/>
          <ac:spMkLst>
            <pc:docMk/>
            <pc:sldMk cId="158745503" sldId="290"/>
            <ac:spMk id="69" creationId="{6096420B-5D72-0A3A-E581-B50CD0E7D67E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70" creationId="{739AA895-4AA0-FA9D-72B9-432A7D51C996}"/>
          </ac:spMkLst>
        </pc:spChg>
        <pc:spChg chg="mod">
          <ac:chgData name="Sven Van de Velde" userId="00b08bc3e1e83696" providerId="LiveId" clId="{A25D7637-D0B6-4F5D-BABA-66A05ED2ACB9}" dt="2022-11-03T07:09:14.035" v="3201" actId="20577"/>
          <ac:spMkLst>
            <pc:docMk/>
            <pc:sldMk cId="158745503" sldId="290"/>
            <ac:spMk id="72" creationId="{6C29E2D6-4A81-BE1F-53EF-A55348C41CD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3" creationId="{4C7778F2-E1E4-E818-5AFA-B30F1977528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5" creationId="{34B925A2-B01D-EAB1-3B49-19981616962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6" creationId="{140F8619-A4F3-9B5A-AB41-7F21905AE289}"/>
          </ac:spMkLst>
        </pc:spChg>
        <pc:spChg chg="mod">
          <ac:chgData name="Sven Van de Velde" userId="00b08bc3e1e83696" providerId="LiveId" clId="{A25D7637-D0B6-4F5D-BABA-66A05ED2ACB9}" dt="2022-11-03T07:09:25.942" v="3203" actId="20577"/>
          <ac:spMkLst>
            <pc:docMk/>
            <pc:sldMk cId="158745503" sldId="290"/>
            <ac:spMk id="78" creationId="{63A5F2DC-BDBB-B607-E719-7746EF13D2B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9" creationId="{B5044933-DE1D-D1C9-4DBF-AD5B71324470}"/>
          </ac:spMkLst>
        </pc:spChg>
        <pc:spChg chg="mod">
          <ac:chgData name="Sven Van de Velde" userId="00b08bc3e1e83696" providerId="LiveId" clId="{A25D7637-D0B6-4F5D-BABA-66A05ED2ACB9}" dt="2022-11-03T07:09:34.434" v="3205" actId="20577"/>
          <ac:spMkLst>
            <pc:docMk/>
            <pc:sldMk cId="158745503" sldId="290"/>
            <ac:spMk id="81" creationId="{EF84AE14-B5B1-0F98-9570-575E804E86D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2" creationId="{33F38EB7-BB3F-6956-CA39-21B3CAFAB45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4" creationId="{A730C5F6-32D6-9D9D-12D7-67807C50EE7A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5" creationId="{C85EA04E-D3E3-E703-EE18-D9613DDB929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7" creationId="{E8D63A75-6F53-1EA2-4230-01BC8F933E3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8" creationId="{D87FA7E5-BEFA-3C74-62DB-9438E7C6BD11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6" creationId="{0EDF440A-94E5-E9AC-8216-B3A0D12230FC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7" creationId="{8B841A52-163C-4C84-0A6D-25D3D24C1EB2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" creationId="{689E4B31-E8C4-BBE8-CD57-0A9AE5B4E830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9" creationId="{D1198E47-DE73-88E0-D378-6BF83BB531E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1" creationId="{91AFAA24-D787-C4C1-51FA-344B4CD81D85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2" creationId="{88C1CEE8-47B0-3936-5B72-8E0782FE562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3" creationId="{26220354-43F3-B5DD-0DB8-E3DD509A13AB}"/>
          </ac:spMkLst>
        </pc:spChg>
        <pc:spChg chg="mod">
          <ac:chgData name="Sven Van de Velde" userId="00b08bc3e1e83696" providerId="LiveId" clId="{A25D7637-D0B6-4F5D-BABA-66A05ED2ACB9}" dt="2022-11-03T07:11:45.531" v="3282" actId="20577"/>
          <ac:spMkLst>
            <pc:docMk/>
            <pc:sldMk cId="158745503" sldId="290"/>
            <ac:spMk id="105" creationId="{B2E9DB0F-98C4-9DC7-B9C1-B79A60A66CB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6" creationId="{28F56763-FFC8-1A15-7067-243381FAA4B1}"/>
          </ac:spMkLst>
        </pc:spChg>
        <pc:spChg chg="mod">
          <ac:chgData name="Sven Van de Velde" userId="00b08bc3e1e83696" providerId="LiveId" clId="{A25D7637-D0B6-4F5D-BABA-66A05ED2ACB9}" dt="2022-11-03T08:09:28.526" v="5512" actId="20577"/>
          <ac:spMkLst>
            <pc:docMk/>
            <pc:sldMk cId="158745503" sldId="290"/>
            <ac:spMk id="108" creationId="{E06986DA-7E63-101B-D92F-ABB375242347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9" creationId="{B53D6AC8-1984-D47E-686C-4BB0B19832A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1" creationId="{5B6299A5-1A0C-B404-490B-6D738EB5EC93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2" creationId="{D4ACE5C9-9CA5-6620-E407-73EEBA6EA9EE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4" creationId="{869D0B4D-241D-B230-A5E7-915164B4DA1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5" creationId="{C8069332-8FCA-C24B-318F-348EC0653C2C}"/>
          </ac:spMkLst>
        </pc:spChg>
        <pc:spChg chg="mod">
          <ac:chgData name="Sven Van de Velde" userId="00b08bc3e1e83696" providerId="LiveId" clId="{A25D7637-D0B6-4F5D-BABA-66A05ED2ACB9}" dt="2022-11-03T07:12:01.125" v="3284" actId="20577"/>
          <ac:spMkLst>
            <pc:docMk/>
            <pc:sldMk cId="158745503" sldId="290"/>
            <ac:spMk id="117" creationId="{4DD8BD80-3AF3-60B2-FAA1-0DAE0BDD871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8" creationId="{95DCB97F-07A1-A8CD-3A12-EAB513B64E1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0" creationId="{3CC244CE-58D2-E780-11BE-36BDFFBB86A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1" creationId="{17416E95-D5B2-5D47-DA66-AF56D4ED84EC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3" creationId="{1A0DFA84-9D64-A1A6-7BBE-6CB5D89779C2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4" creationId="{AC08803B-4274-D6AB-C514-26C2067B990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6" creationId="{EC374709-DDEA-CEDE-A4EB-AD70BE22875F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7" creationId="{A99961F5-2632-E67B-EDE8-FE530387A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32" creationId="{B38D8443-7CB0-1A96-7778-6DAD8E69F43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99" creationId="{CB36069E-B0E4-D980-971A-0CF8A9503C79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583" creationId="{E7A3F0DB-04F5-332A-99E2-8621CD887BC6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09" creationId="{51BAFCE9-271F-A8E3-7B6A-804027E8E72F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35" creationId="{3D1BBCEB-8A2B-76D9-CCCC-DF42F3C1B524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61" creationId="{15D2F3B1-71F9-6885-1B25-705CD649E81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05" creationId="{00CE4EFA-7492-81BA-BD0A-859C6E22EBE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30" creationId="{A3915F08-DC4D-89F1-1457-16B8DBBDA7B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55" creationId="{5FAF8964-8923-A9EB-2382-949E88321D27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80" creationId="{7FE8AC5B-8E24-6ACF-931F-E8E2EDED119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2" creationId="{0B1D7946-7E54-EB67-AB5B-1CE7A263F08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3" creationId="{9F9FE23C-61C1-3620-3BEC-DA953FAAD39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7" creationId="{DEBEDA5B-D9F6-8949-0738-54F28D7C1CCB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0" creationId="{23588755-DB91-A284-D2C8-AB1C968CB2D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8" creationId="{850DD621-37E7-830D-47E6-5FDC166E8E9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8" creationId="{F58D8C3F-8DBF-0773-ECD0-7025C29CB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9" creationId="{3E7D257E-6C08-68C1-7939-BB79E0CBC84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6" creationId="{1EA3D08C-535F-D511-7883-7C7EFDAAF31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7" creationId="{E7D29E13-9C4F-6BEB-23E5-E0DA41D28CB1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898" creationId="{69B4F138-5EA9-2FDA-92C5-CF68574A5C2F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899" creationId="{D049B48B-7775-D4FE-0906-C7F35B89F47D}"/>
          </ac:spMkLst>
        </pc:spChg>
        <pc:spChg chg="mod">
          <ac:chgData name="Sven Van de Velde" userId="00b08bc3e1e83696" providerId="LiveId" clId="{A25D7637-D0B6-4F5D-BABA-66A05ED2ACB9}" dt="2022-11-03T07:55:52.610" v="4889" actId="207"/>
          <ac:spMkLst>
            <pc:docMk/>
            <pc:sldMk cId="158745503" sldId="290"/>
            <ac:spMk id="900" creationId="{6C62E851-3526-2B78-599A-C7995D5BBC59}"/>
          </ac:spMkLst>
        </pc:spChg>
        <pc:spChg chg="del mod">
          <ac:chgData name="Sven Van de Velde" userId="00b08bc3e1e83696" providerId="LiveId" clId="{A25D7637-D0B6-4F5D-BABA-66A05ED2ACB9}" dt="2022-11-03T06:37:59.888" v="2910" actId="478"/>
          <ac:spMkLst>
            <pc:docMk/>
            <pc:sldMk cId="158745503" sldId="290"/>
            <ac:spMk id="900" creationId="{9A514FD9-1A44-E77D-4FB1-E948400390EE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1" creationId="{D404DBC1-19A3-2584-DEA5-7F4EF1D10905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3" creationId="{8A5C7ED9-3804-3C50-5B0E-8A2CC8E4BAB0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4" creationId="{9FF3DD5E-1F09-FC6D-929A-312805C69F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6" creationId="{246DC52C-AA1D-FFDF-1FA9-F1F2FE7386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7" creationId="{8ED05A5F-1C78-2A16-C649-46A9B9061149}"/>
          </ac:spMkLst>
        </pc:spChg>
        <pc:spChg chg="mod">
          <ac:chgData name="Sven Van de Velde" userId="00b08bc3e1e83696" providerId="LiveId" clId="{A25D7637-D0B6-4F5D-BABA-66A05ED2ACB9}" dt="2022-11-03T07:04:03.967" v="3139" actId="20577"/>
          <ac:spMkLst>
            <pc:docMk/>
            <pc:sldMk cId="158745503" sldId="290"/>
            <ac:spMk id="909" creationId="{7899708E-40E4-9CE0-963B-4E84CA480F5A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0" creationId="{8E782AB0-D2FF-72D5-5870-F073375E8EBD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7:57:29.467" v="4936" actId="207"/>
          <ac:spMkLst>
            <pc:docMk/>
            <pc:sldMk cId="158745503" sldId="290"/>
            <ac:spMk id="913" creationId="{FCFBD1B2-895D-DB60-BFD7-BDBB06776AB5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4" creationId="{0D7070C7-577E-A564-648F-9A63BC9935FE}"/>
          </ac:spMkLst>
        </pc:spChg>
        <pc:spChg chg="mod">
          <ac:chgData name="Sven Van de Velde" userId="00b08bc3e1e83696" providerId="LiveId" clId="{A25D7637-D0B6-4F5D-BABA-66A05ED2ACB9}" dt="2022-11-03T07:04:15.560" v="3145" actId="20577"/>
          <ac:spMkLst>
            <pc:docMk/>
            <pc:sldMk cId="158745503" sldId="290"/>
            <ac:spMk id="916" creationId="{229E90FC-A918-9CBE-D37F-ED69A6EBCBA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7" creationId="{F8B71360-5FA6-0CE3-9E23-28DDA2FE184B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9" creationId="{0E2D34D4-D455-C4B7-F672-98273CDA41E1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0" creationId="{9BEEF346-5013-5C80-22E2-11099D1D214D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2" creationId="{EA60CE65-586E-39E8-2CBD-83DB457B4C6F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3" creationId="{0C0B0D43-2F61-15CD-A97F-29532AE09DA5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4" creationId="{2FA53975-AF46-63EE-1405-A8C6A4F06A9E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5" creationId="{49733DAD-27E7-842D-B2BF-F246743D270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6" creationId="{BE9AE9CE-EB0C-6659-63D5-83E662572975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37" creationId="{F42F28BB-FA68-EA56-0676-A0A89ADC71F2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9" creationId="{D4BB2208-611C-F2A4-8243-B978A855D0C5}"/>
          </ac:spMkLst>
        </pc:spChg>
        <pc:spChg chg="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1" creationId="{6AD1A32C-37B1-A263-4F10-2494FD64EC0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2" creationId="{7731152F-8FFC-7C0D-066A-0A8652726CA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3" creationId="{8987F02C-631E-7421-75BF-E2F1E841A238}"/>
          </ac:spMkLst>
        </pc:spChg>
        <pc:spChg chg="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8" creationId="{B6CC46A1-13B2-35D8-E321-C9319A85AD25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9" creationId="{BE250059-A03F-A439-3FFA-9D3E70D1C2AD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0" creationId="{3DE2FF3B-8C0C-CADC-18AE-52EDEC1F7D3D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81" creationId="{C2F28225-1CE3-5F82-D748-6023240F475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3" creationId="{E07C228E-04B8-D037-0392-481F2A1B67D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4" creationId="{08797FF0-7CBB-DCEB-23F0-DACDF5B0BE7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13:11.874" v="3309" actId="20577"/>
          <ac:spMkLst>
            <pc:docMk/>
            <pc:sldMk cId="158745503" sldId="290"/>
            <ac:spMk id="987" creationId="{E6A2FA99-B8A3-59E9-34B8-0FBE74B9C2DD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8" creationId="{66824188-403D-0514-A9C6-1AD075BAD200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0" creationId="{3079D99E-963B-76D5-F8FC-BEE73F194AF3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1" creationId="{C601E167-57B8-9225-8A97-305BDD8F0BE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3" creationId="{DA6EB50B-AF3D-E46E-3E0F-DFDB4CE80FC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4" creationId="{6AE1D412-AC73-73F0-CD1B-4064E5E7A119}"/>
          </ac:spMkLst>
        </pc:spChg>
        <pc:spChg chg="mod">
          <ac:chgData name="Sven Van de Velde" userId="00b08bc3e1e83696" providerId="LiveId" clId="{A25D7637-D0B6-4F5D-BABA-66A05ED2ACB9}" dt="2022-11-03T07:14:12.034" v="3319" actId="20577"/>
          <ac:spMkLst>
            <pc:docMk/>
            <pc:sldMk cId="158745503" sldId="290"/>
            <ac:spMk id="996" creationId="{609D247B-018A-140C-7AAD-5CE0B6B4D861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7" creationId="{32404D61-5908-5CA4-1AD8-520F9AB516E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9" creationId="{E0B3D8C7-2C89-E360-C42F-7017BF832C2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0" creationId="{20AF43E8-3A90-8CC6-DFF0-3D95C113BE0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2" creationId="{4927A6F5-4302-5550-B187-C37F8C6BF7D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3" creationId="{8F2AC20B-7C1F-D99E-40AE-F79BFE8C45AC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5" creationId="{16B52A61-F181-F9E0-ED99-1F458F45FA19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6" creationId="{847C917A-56FA-407B-E124-5583D944A29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8" creationId="{A5AD02F6-CAB4-DCC0-F526-11E42C3F3242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9" creationId="{A35CAF81-5682-1838-EAC8-FF54250343F7}"/>
          </ac:spMkLst>
        </pc:spChg>
        <pc:spChg chg="mod">
          <ac:chgData name="Sven Van de Velde" userId="00b08bc3e1e83696" providerId="LiveId" clId="{A25D7637-D0B6-4F5D-BABA-66A05ED2ACB9}" dt="2022-11-03T07:13:50.110" v="3317" actId="207"/>
          <ac:spMkLst>
            <pc:docMk/>
            <pc:sldMk cId="158745503" sldId="290"/>
            <ac:spMk id="1011" creationId="{D3F4326C-4621-C4BF-EE00-399CC8414126}"/>
          </ac:spMkLst>
        </pc:spChg>
        <pc:spChg chg="mod">
          <ac:chgData name="Sven Van de Velde" userId="00b08bc3e1e83696" providerId="LiveId" clId="{A25D7637-D0B6-4F5D-BABA-66A05ED2ACB9}" dt="2022-11-03T07:13:28.023" v="3311"/>
          <ac:spMkLst>
            <pc:docMk/>
            <pc:sldMk cId="158745503" sldId="290"/>
            <ac:spMk id="1012" creationId="{36604953-1DAA-4D07-C40A-2E868487D9C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13" creationId="{3C9C9F21-644A-0B58-C3B7-7862FAED14D4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14" creationId="{D3DD73EF-501E-B87A-0CCD-4E6E8A9C8A3A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6" creationId="{8359A343-EB84-7F37-AF7F-C6DAF38EB37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7" creationId="{D6188ABF-EFB9-1190-F8F2-7B0E48555343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15:39.912" v="3398" actId="20577"/>
          <ac:spMkLst>
            <pc:docMk/>
            <pc:sldMk cId="158745503" sldId="290"/>
            <ac:spMk id="1020" creationId="{7108A08F-4B6D-C6F6-7AB1-5B2366AE028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1" creationId="{1B62D7CD-E513-2F7C-7A1D-4BF7047D26B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3" creationId="{D37CCB51-0061-54F0-76D8-761E40765218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4" creationId="{C318C473-82ED-D526-213F-09F9597369A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6" creationId="{D4B0C94C-8FCC-A2CF-60CD-8693E1D0D0A0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7" creationId="{CC54081B-62D5-2783-46D8-BF589447F62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9" creationId="{46B02A58-3E99-38B2-8625-55AB10C77347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0" creationId="{5F5314F4-2F73-B820-921D-D08CD1DBD4B2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2" creationId="{D6839A3F-66FD-E8BE-C5A8-1EDA5F3F069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3" creationId="{9EEAF9F0-A5C4-7ADA-11C8-C5D161FA61C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5" creationId="{6F0FC5D3-A497-7FF9-F90F-67C813BB53D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6" creationId="{C84B1898-3686-D11F-2153-FBC7F83BA71B}"/>
          </ac:spMkLst>
        </pc:spChg>
        <pc:spChg chg="mod">
          <ac:chgData name="Sven Van de Velde" userId="00b08bc3e1e83696" providerId="LiveId" clId="{A25D7637-D0B6-4F5D-BABA-66A05ED2ACB9}" dt="2022-11-03T08:00:53.002" v="5124" actId="207"/>
          <ac:spMkLst>
            <pc:docMk/>
            <pc:sldMk cId="158745503" sldId="290"/>
            <ac:spMk id="1038" creationId="{830DB1F6-3E56-F472-2A9E-38E1D7B06636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9" creationId="{3ECA9CEA-91BE-E516-0999-E300BD0A428E}"/>
          </ac:spMkLst>
        </pc:spChg>
        <pc:spChg chg="mod">
          <ac:chgData name="Sven Van de Velde" userId="00b08bc3e1e83696" providerId="LiveId" clId="{A25D7637-D0B6-4F5D-BABA-66A05ED2ACB9}" dt="2022-11-03T07:16:14.074" v="3405" actId="207"/>
          <ac:spMkLst>
            <pc:docMk/>
            <pc:sldMk cId="158745503" sldId="290"/>
            <ac:spMk id="1041" creationId="{065A5717-CE20-2B2E-1CF0-DF337E112C24}"/>
          </ac:spMkLst>
        </pc:spChg>
        <pc:spChg chg="mod">
          <ac:chgData name="Sven Van de Velde" userId="00b08bc3e1e83696" providerId="LiveId" clId="{A25D7637-D0B6-4F5D-BABA-66A05ED2ACB9}" dt="2022-11-03T07:15:15.701" v="3342"/>
          <ac:spMkLst>
            <pc:docMk/>
            <pc:sldMk cId="158745503" sldId="290"/>
            <ac:spMk id="1042" creationId="{26A720ED-E456-9825-64CB-105E3FFDBB1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46" creationId="{11454F2F-06F3-DD5F-42FC-29719A1035F1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49" creationId="{3C6D9154-DC93-7B94-6BEA-5E1F6EA313B3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0" creationId="{2456F97B-C3B0-07C6-FB57-256183099DA6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3" creationId="{8688CF1D-E1D8-A19E-BF8D-CD6E1C80A97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4" creationId="{794F909E-EB1F-39FA-1B8E-BEAD8BF3EF2E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6" creationId="{191E620F-3EA9-6C56-FE6E-1B537498E16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7" creationId="{9730CE68-8E0D-606F-79A6-E0FBA243AC4A}"/>
          </ac:spMkLst>
        </pc:spChg>
        <pc:spChg chg="mod">
          <ac:chgData name="Sven Van de Velde" userId="00b08bc3e1e83696" providerId="LiveId" clId="{A25D7637-D0B6-4F5D-BABA-66A05ED2ACB9}" dt="2022-11-03T07:21:53.211" v="3513" actId="20577"/>
          <ac:spMkLst>
            <pc:docMk/>
            <pc:sldMk cId="158745503" sldId="290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8:01:59.859" v="5196" actId="207"/>
          <ac:spMkLst>
            <pc:docMk/>
            <pc:sldMk cId="158745503" sldId="290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2" creationId="{18DA3538-339B-46FE-20CF-B7C9D7926C81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3" creationId="{AC263B1D-7B3A-3955-0B1F-0DDE9526D4C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5" creationId="{6E5A8F3D-69B7-CC27-23C3-7B7CFF33ACF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6" creationId="{D5A94AB3-5F98-EC96-D38D-43D41B9EB662}"/>
          </ac:spMkLst>
        </pc:spChg>
        <pc:spChg chg="mod">
          <ac:chgData name="Sven Van de Velde" userId="00b08bc3e1e83696" providerId="LiveId" clId="{A25D7637-D0B6-4F5D-BABA-66A05ED2ACB9}" dt="2022-11-03T07:21:42.793" v="3511" actId="20577"/>
          <ac:spMkLst>
            <pc:docMk/>
            <pc:sldMk cId="158745503" sldId="290"/>
            <ac:spMk id="1068" creationId="{14113012-FD7E-1CC7-D35B-2FFA8D111FB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9" creationId="{07AE2B87-6D06-690A-66A8-67DC7A4BD1A5}"/>
          </ac:spMkLst>
        </pc:spChg>
        <pc:spChg chg="mod">
          <ac:chgData name="Sven Van de Velde" userId="00b08bc3e1e83696" providerId="LiveId" clId="{A25D7637-D0B6-4F5D-BABA-66A05ED2ACB9}" dt="2022-11-03T07:23:15.751" v="3649" actId="207"/>
          <ac:spMkLst>
            <pc:docMk/>
            <pc:sldMk cId="158745503" sldId="290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72" creationId="{79841CB2-5948-3B78-3483-6596F12FFD41}"/>
          </ac:spMkLst>
        </pc:spChg>
        <pc:spChg chg="mod">
          <ac:chgData name="Sven Van de Velde" userId="00b08bc3e1e83696" providerId="LiveId" clId="{A25D7637-D0B6-4F5D-BABA-66A05ED2ACB9}" dt="2022-11-03T08:09:24.424" v="5511" actId="20577"/>
          <ac:spMkLst>
            <pc:docMk/>
            <pc:sldMk cId="158745503" sldId="290"/>
            <ac:spMk id="1075" creationId="{835DA5A4-36E2-E971-430A-812402B6983B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76" creationId="{1CDE3F1B-6241-E34D-2393-754BC66F54B3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1" creationId="{44495416-69FF-5BD4-6EA6-B31DEAE3E42A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2" creationId="{5FAE7481-2964-ABA1-B200-8EDA46762738}"/>
          </ac:spMkLst>
        </pc:spChg>
        <pc:spChg chg="add del mod">
          <ac:chgData name="Sven Van de Velde" userId="00b08bc3e1e83696" providerId="LiveId" clId="{A25D7637-D0B6-4F5D-BABA-66A05ED2ACB9}" dt="2022-11-03T07:52:52.888" v="4835" actId="478"/>
          <ac:spMkLst>
            <pc:docMk/>
            <pc:sldMk cId="158745503" sldId="290"/>
            <ac:spMk id="1087" creationId="{8ACD30BA-9750-BA35-480F-04D4B73CDD3B}"/>
          </ac:spMkLst>
        </pc:spChg>
        <pc:spChg chg="add del mod">
          <ac:chgData name="Sven Van de Velde" userId="00b08bc3e1e83696" providerId="LiveId" clId="{A25D7637-D0B6-4F5D-BABA-66A05ED2ACB9}" dt="2022-11-03T07:52:49.226" v="4834" actId="478"/>
          <ac:spMkLst>
            <pc:docMk/>
            <pc:sldMk cId="158745503" sldId="290"/>
            <ac:spMk id="1088" creationId="{5C13964E-046F-1DB7-4556-21A99C6F8860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0" creationId="{B835D28C-AAB7-DA71-BEE8-EB289E697AA9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1" creationId="{067385E5-72E3-2776-F19C-FDD14E288842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3" creationId="{4DA0EECA-B416-21F0-6785-2F25187853FF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4" creationId="{AD0D25AB-4C31-EF9A-70B2-4125100C4BAA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6" creationId="{5A00C719-A68E-CD06-BACB-17BB0123DF79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7" creationId="{DAB1AD1E-A17A-50EA-E29D-0D296A66D759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98" creationId="{E42186CD-2A52-020D-8ACB-2C1FABBAC7AF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099" creationId="{DB50EA62-A751-60AD-6EA3-FCCA2C269C08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100" creationId="{CEA1D720-A7B9-5D76-0A32-195C857411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1" creationId="{71725D05-D4DE-5FC0-92AF-8A80145B1C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2" creationId="{7AA86636-A7E4-653B-B36F-0BAC8ADB979F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3" creationId="{B36AB9D1-6762-B9E2-AB3C-64E74556293A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4" creationId="{DDD07DA6-CE96-27F1-FE9A-E9E249B42AD8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5" creationId="{4EF949CE-042A-114F-8C9C-757EDA7BF9AD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6" creationId="{92BBDB70-F7ED-14CD-77A4-DFCB9C0F7835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7" creationId="{F34D9AE4-1D93-00BD-F9B1-A0A5A653E080}"/>
          </ac:spMkLst>
        </pc:spChg>
        <pc:spChg chg="add mod ord">
          <ac:chgData name="Sven Van de Velde" userId="00b08bc3e1e83696" providerId="LiveId" clId="{A25D7637-D0B6-4F5D-BABA-66A05ED2ACB9}" dt="2022-11-03T08:43:07.054" v="5975" actId="167"/>
          <ac:spMkLst>
            <pc:docMk/>
            <pc:sldMk cId="158745503" sldId="290"/>
            <ac:spMk id="1108" creationId="{3BA72A77-EDB0-20DD-8E2C-82CD050E9827}"/>
          </ac:spMkLst>
        </pc:s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4" creationId="{A179F400-CEF4-EC4C-CC34-8560FEC5D2C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" creationId="{015365FD-AAE6-4C3F-4F08-F82342ECE5F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" creationId="{4031A0B4-F1A1-75A0-0A4E-8E3F2A66CBB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4" creationId="{79C06515-3939-108B-0114-954E50238D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7" creationId="{5916FB45-DF6F-06A2-5894-27E56FC30FF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2" creationId="{6080E9EF-FB40-3EF7-2773-0F6DBA48E50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6" creationId="{97A34971-3C0E-8870-401A-87373D564F4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9" creationId="{2C469C6B-1532-931F-7FFB-5917F724DF37}"/>
          </ac:grpSpMkLst>
        </pc:grpChg>
        <pc:grpChg chg="add del mod">
          <ac:chgData name="Sven Van de Velde" userId="00b08bc3e1e83696" providerId="LiveId" clId="{A25D7637-D0B6-4F5D-BABA-66A05ED2ACB9}" dt="2022-11-03T06:40:24.417" v="2933" actId="478"/>
          <ac:grpSpMkLst>
            <pc:docMk/>
            <pc:sldMk cId="158745503" sldId="290"/>
            <ac:grpSpMk id="33" creationId="{D19FA76F-F18B-AC28-CEAF-792484AA5A4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55" creationId="{8E72306F-1DD9-6783-AE2B-2EB26BECE6B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5" creationId="{46B940FB-4224-E8A1-35DB-636F0FD4EDA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8" creationId="{95630DB8-5FFA-6E63-AA24-9D9FD244E14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1" creationId="{E9851AAE-1147-A351-75D3-60F8DE39FBC0}"/>
          </ac:grpSpMkLst>
        </pc:grpChg>
        <pc:grpChg chg="add del mod">
          <ac:chgData name="Sven Van de Velde" userId="00b08bc3e1e83696" providerId="LiveId" clId="{A25D7637-D0B6-4F5D-BABA-66A05ED2ACB9}" dt="2022-11-03T07:05:45.785" v="3179" actId="478"/>
          <ac:grpSpMkLst>
            <pc:docMk/>
            <pc:sldMk cId="158745503" sldId="290"/>
            <ac:grpSpMk id="74" creationId="{F8BA99BF-A52A-A564-D720-82714F6AD6B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7" creationId="{5EF1FD5A-04B3-9C5E-46B9-5A9F0EBCCC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0" creationId="{1BC72B7F-227C-729D-71E6-2EA43527653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3" creationId="{45EF90B2-4339-DBC6-1B31-E97011B7E47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6" creationId="{5EF516AF-AD56-2B37-524A-E1B3BBBE285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" creationId="{C1A6D8EC-E343-2D1E-77BC-35495A3CAB9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" creationId="{69AF2437-1496-AEBA-2CFC-39B2A51F4E8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" creationId="{5ED4F2AA-1046-90E8-35EF-D1EFC3EC633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" creationId="{DEFD09B5-2EA3-DDB6-7083-1E7879D51C50}"/>
          </ac:grpSpMkLst>
        </pc:grpChg>
        <pc:grpChg chg="add del mod">
          <ac:chgData name="Sven Van de Velde" userId="00b08bc3e1e83696" providerId="LiveId" clId="{A25D7637-D0B6-4F5D-BABA-66A05ED2ACB9}" dt="2022-11-03T07:11:04.527" v="3240" actId="478"/>
          <ac:grpSpMkLst>
            <pc:docMk/>
            <pc:sldMk cId="158745503" sldId="290"/>
            <ac:grpSpMk id="110" creationId="{606CE407-077A-D4D1-EBD8-E559F17F909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3" creationId="{3F83969A-63ED-1D8D-EC11-90ABBED0EF6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6" creationId="{70B8D854-38E0-FD2F-D84B-A5CCF5BEC6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9" creationId="{EE371972-D057-FD8F-2FE3-8D0366EAEF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2" creationId="{2FEE505E-76E2-2050-EE8E-B95352918F0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559" creationId="{CCEC7CCD-8666-A255-C4E4-9D58339D5B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4" creationId="{D0E99A86-2430-1251-82C5-4C96E1968E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7" creationId="{4BA0BE80-2625-68AC-52DA-A0BC130FA421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0" creationId="{4ED9D1A4-87B0-95FB-7F7A-7C74FB453E7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3" creationId="{39222757-7ABB-0F62-B427-B0EF6D98C686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6" creationId="{6ED46F2F-3B76-E9D7-246B-6953C66E7C3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9" creationId="{25636CAE-4FAA-17CE-278B-E34A4281CF4B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2" creationId="{35DC92BB-8650-D785-9144-818916860AF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6" creationId="{6AD61210-5BB6-0D7F-AEE1-361BACF1F56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9" creationId="{A3160F8D-509A-BAD2-3EB5-A69C26BCD3C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2" creationId="{BDC7A03A-F04D-7019-B742-274708F3489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5" creationId="{0022ABCE-EB67-AB7B-9EEF-339B1D4417B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8" creationId="{C185D66F-1E08-16C6-43D1-6AE5C92E095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1" creationId="{7F4AB30D-C8AD-D0F3-A9C1-BC08866D2C0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4" creationId="{BAAF3778-A93E-4B5B-0BA1-AA540DC4F4E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7" creationId="{7650293A-B541-27FD-8D1E-A7744380F2F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1" creationId="{CBDB8A91-ED66-19AA-3530-07A1EF04AA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4" creationId="{4A32F621-EC82-F8B8-D1E3-7A9540B615A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7" creationId="{26AD1B28-3FEA-92C9-5869-F50E9DED7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0" creationId="{BB9E9556-8208-A8C4-64C7-50485CE0ECA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3" creationId="{B9A0E56B-5DC4-F44F-4850-2D0B4753128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6" creationId="{5C36D612-CE95-2B30-D0A6-E9767E0E21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9" creationId="{182C1107-2385-C215-44EB-EC23DC84963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2" creationId="{F882A811-99F3-73B8-E194-653C49A984B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5" creationId="{C6ED44BC-DA9F-E9E1-3890-0778F0B2625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8" creationId="{4FC86B78-0AA4-9620-0F18-B768983B70A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1" creationId="{02998CED-127E-F701-801E-7D7CC808F75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4" creationId="{413D985E-513D-1B84-AB49-D59FA9836D3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0" creationId="{D911A40A-EEF7-B50B-D90B-8553982C2F3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3" creationId="{085E34B5-26AA-D6F3-9D70-DF4155CD65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6" creationId="{99950B1A-C1CB-6A79-D0D8-059044DB088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9" creationId="{1CF1AB44-25F2-7493-B99F-F9BD19EE95E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04" creationId="{5E8B4B2C-E21E-3688-3040-D39FBC0CD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3" creationId="{C4346ABB-179E-10B7-BBFA-BB53E6B285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6" creationId="{6D0737D0-826C-FE23-EEA9-2FAED48C9C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22" creationId="{E9473AF2-8596-0F79-6CC6-2741817AC5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2" creationId="{0B2E22AE-9895-31C2-482F-D4B2A3D03A2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5" creationId="{4950704C-AFD8-BD09-DD31-1BCC03D107D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8" creationId="{1A6AAC72-A55B-2090-4CBC-BDDEED41815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41" creationId="{56302EAB-E4A3-FC07-9198-AB212E4201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3" creationId="{8A31623D-874A-FCE7-5199-A03695A22B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6" creationId="{75C87394-F1C2-1A0E-08A0-90341D5954D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9" creationId="{E0631367-5C48-1729-D56D-59BEBBFC616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3" creationId="{56C3DC7B-FB17-A863-6B03-8FE044AE39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6" creationId="{FF4243D5-426F-D3F9-0E0A-D621DCFF6BB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9" creationId="{D138D074-E9F5-E2AB-AAA7-97F35190E93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2" creationId="{D36CE383-3BA2-4FC0-E0E6-2C27EB88E5C2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9" creationId="{CA07CB5F-7B7B-D072-7A15-ADB3E927330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99" creationId="{8EE37136-BA54-20A6-BD9D-E5C911F1E69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2" creationId="{652EB252-211D-033C-E9B4-E51B329DDE0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4" creationId="{CF712D53-A3B5-4E2B-52C0-F6BA37D7B699}"/>
          </ac:grpSpMkLst>
        </pc:grpChg>
        <pc:grpChg chg="add del mod">
          <ac:chgData name="Sven Van de Velde" userId="00b08bc3e1e83696" providerId="LiveId" clId="{A25D7637-D0B6-4F5D-BABA-66A05ED2ACB9}" dt="2022-11-03T07:03:14.645" v="3129" actId="478"/>
          <ac:grpSpMkLst>
            <pc:docMk/>
            <pc:sldMk cId="158745503" sldId="290"/>
            <ac:grpSpMk id="905" creationId="{32D9E24C-ED21-45AA-7C6E-D214BBE14A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8" creationId="{5EC0E9C9-84B5-D50E-6B33-666F6B1DCF0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21" creationId="{CD45DDC5-2ECD-F307-69E1-414311BCDE5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6" creationId="{815D789D-0EC0-2D57-8FB6-35DA07755D9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30" creationId="{6C9A281F-07DC-62BB-805E-86C8FE58D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3" creationId="{DC20BB31-7A18-CAAC-11FC-448991488B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8" creationId="{ADE99890-0E4E-AFDF-0C8F-F1E59898BB8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4" creationId="{1EEFDD37-D3BD-E546-8054-B0B48ABD75E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8" creationId="{1D2C2CCF-14EA-029D-70CE-E2D247BB4E6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1" creationId="{6E028DF2-D5BF-BDBF-F663-4751D46DFE9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4" creationId="{EC504326-C992-D84B-FBEC-A25AE8D6ED22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7" creationId="{8304DFE7-0538-19B2-B4A5-6D013030D50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2" creationId="{8A54152F-8D02-FBA7-DEA0-5035BFB3DC4E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6" creationId="{A91B0C14-C7E2-EA24-D599-1B7DB626B2D3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77" creationId="{FDDF5B5A-6795-2588-86EC-FE9754D68A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2" creationId="{A70E7B81-B8AC-A0BA-082A-482AE1C418F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6" creationId="{DEDDAC69-0696-833B-E251-7190A0ED2B41}"/>
          </ac:grpSpMkLst>
        </pc:grpChg>
        <pc:grpChg chg="add del mod">
          <ac:chgData name="Sven Van de Velde" userId="00b08bc3e1e83696" providerId="LiveId" clId="{A25D7637-D0B6-4F5D-BABA-66A05ED2ACB9}" dt="2022-11-03T07:12:54.184" v="3307" actId="478"/>
          <ac:grpSpMkLst>
            <pc:docMk/>
            <pc:sldMk cId="158745503" sldId="290"/>
            <ac:grpSpMk id="989" creationId="{557EE2AC-F9E5-C8BB-6DF7-51BD4703481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2" creationId="{A7684C04-A016-D2EC-E9B1-C4B7784A637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5" creationId="{6237AC1A-83EA-0657-2B4A-C23E508355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8" creationId="{6C0B2AF5-60CB-4E8E-86EE-08E4B307D6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1" creationId="{D3E274B9-9FB3-C4A3-0FBA-DB04FF8FE82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4" creationId="{8F03D831-3AC6-F5B0-0F36-B6F94C24BCCC}"/>
          </ac:grpSpMkLst>
        </pc:grpChg>
        <pc:grpChg chg="add del mod">
          <ac:chgData name="Sven Van de Velde" userId="00b08bc3e1e83696" providerId="LiveId" clId="{A25D7637-D0B6-4F5D-BABA-66A05ED2ACB9}" dt="2022-11-03T07:13:24.650" v="3310" actId="478"/>
          <ac:grpSpMkLst>
            <pc:docMk/>
            <pc:sldMk cId="158745503" sldId="290"/>
            <ac:grpSpMk id="1007" creationId="{889CC9F6-3B3F-4EC0-B966-2C58C022CEF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0" creationId="{E6FD8A10-8286-C004-E265-A4F973E4B06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5" creationId="{9DE22BC5-172F-3A92-9140-A9FFBE39DFC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9" creationId="{C76BD8A1-18C4-99A3-2B5D-4BBBBE32ACE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2" creationId="{1F9F817C-A697-298B-2869-54FE925C6CF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15:11.705" v="3341" actId="478"/>
          <ac:grpSpMkLst>
            <pc:docMk/>
            <pc:sldMk cId="158745503" sldId="290"/>
            <ac:grpSpMk id="1028" creationId="{4E73E022-FAF1-AD32-90F7-630CF1FDA51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1" creationId="{B7819C40-8CFD-3C12-6363-6E1AE0BC2C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4" creationId="{F7392859-F4A3-8056-C483-2158D1A725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7" creationId="{F29AEFAA-FAE8-D05C-C368-B08757B27EF5}"/>
          </ac:grpSpMkLst>
        </pc:grpChg>
        <pc:grpChg chg="add del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0" creationId="{CA5A5402-C308-2D46-6735-3E42D281839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8" creationId="{84E8710A-58C9-AA1B-B725-A1C37F9FC7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2" creationId="{055D1DDA-8526-2617-4C24-A04D1E2E607A}"/>
          </ac:grpSpMkLst>
        </pc:grpChg>
        <pc:grpChg chg="add del mod">
          <ac:chgData name="Sven Van de Velde" userId="00b08bc3e1e83696" providerId="LiveId" clId="{A25D7637-D0B6-4F5D-BABA-66A05ED2ACB9}" dt="2022-11-03T07:19:51.985" v="3498" actId="478"/>
          <ac:grpSpMkLst>
            <pc:docMk/>
            <pc:sldMk cId="158745503" sldId="290"/>
            <ac:grpSpMk id="1055" creationId="{B7679E81-0956-4A15-6609-1FFA414055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8" creationId="{8F8766A7-95D0-2777-E543-CEBF8EEA06D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1" creationId="{86989B25-0D1D-D845-A4DC-428E9016CB9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4" creationId="{33C9E5D0-D79F-FD76-01E4-B572284EDDC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7" creationId="{A48EA0D5-B8FD-84FB-ED1D-733F8AC87B7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4" creationId="{EECFA80B-DC08-6F05-53F6-B709F48527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9" creationId="{ECC09CB4-6F53-9F35-DDB6-7ED2CA371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2" creationId="{D4361668-2C04-5117-F990-36B2CBC6EC9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5" creationId="{05153BDB-096D-B43B-26AF-7C35E9247ABC}"/>
          </ac:grpSpMkLst>
        </pc:grpChg>
        <pc:cxnChg chg="add del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20" creationId="{7294FB71-D5DC-D59E-2EB5-3D1125998614}"/>
          </ac:cxnSpMkLst>
        </pc:cxnChg>
        <pc:cxnChg chg="add del mod">
          <ac:chgData name="Sven Van de Velde" userId="00b08bc3e1e83696" providerId="LiveId" clId="{A25D7637-D0B6-4F5D-BABA-66A05ED2ACB9}" dt="2022-11-03T06:43:41.478" v="2980" actId="478"/>
          <ac:cxnSpMkLst>
            <pc:docMk/>
            <pc:sldMk cId="158745503" sldId="290"/>
            <ac:cxnSpMk id="21" creationId="{518EB83F-9338-63B9-98F0-0C9F25E66A6C}"/>
          </ac:cxnSpMkLst>
        </pc:cxnChg>
        <pc:cxnChg chg="add del mod">
          <ac:chgData name="Sven Van de Velde" userId="00b08bc3e1e83696" providerId="LiveId" clId="{A25D7637-D0B6-4F5D-BABA-66A05ED2ACB9}" dt="2022-11-03T06:56:26.979" v="3076" actId="478"/>
          <ac:cxnSpMkLst>
            <pc:docMk/>
            <pc:sldMk cId="158745503" sldId="290"/>
            <ac:cxnSpMk id="25" creationId="{36E21A3C-74D5-5C30-4A69-54019F8A2784}"/>
          </ac:cxnSpMkLst>
        </pc:cxnChg>
        <pc:cxnChg chg="add del mod">
          <ac:chgData name="Sven Van de Velde" userId="00b08bc3e1e83696" providerId="LiveId" clId="{A25D7637-D0B6-4F5D-BABA-66A05ED2ACB9}" dt="2022-11-03T06:56:17.922" v="3075" actId="478"/>
          <ac:cxnSpMkLst>
            <pc:docMk/>
            <pc:sldMk cId="158745503" sldId="290"/>
            <ac:cxnSpMk id="32" creationId="{B312745A-9476-9E85-C00D-C972127A950E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0" creationId="{D2CE0841-42A7-9CFE-7F6C-7019F17CD5B5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3" creationId="{D8666CAE-F9F5-9337-3340-60AE08D6A05F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08" creationId="{FFFA2C60-6013-DEFF-8C92-8F1C1878A46E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19" creationId="{B9FBC4B7-74CF-5072-3F34-ED6C9FF4BE0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25" creationId="{45D0571F-AD5D-5DD4-F24F-BF6BA53FE5A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47" creationId="{1582B70C-E7F6-A569-609C-6BEF0E567E8A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0" creationId="{22552F0C-66FA-4B19-55D3-D210E3DF58B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3" creationId="{4DEB0C28-8E49-0EBE-B520-31E3C234B06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5" creationId="{CA7BB69F-9E30-DC1C-7B74-55360DDA1D9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6" creationId="{977D2F19-7FCA-BB68-1A9F-DF869C22A6D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7:03:42.967" v="3133" actId="478"/>
          <ac:cxnSpMkLst>
            <pc:docMk/>
            <pc:sldMk cId="158745503" sldId="290"/>
            <ac:cxnSpMk id="911" creationId="{A1EB93F2-6A48-3DB3-D30E-9390DF8C373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3" creationId="{251056B8-856D-3759-3299-C45375799DC4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5" creationId="{3A23151A-BB07-2040-F2C4-3B6425A90A4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9" creationId="{A999A554-6301-AD24-A4EB-13E20655F3E4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6:56:03.325" v="3070" actId="478"/>
          <ac:cxnSpMkLst>
            <pc:docMk/>
            <pc:sldMk cId="158745503" sldId="290"/>
            <ac:cxnSpMk id="960" creationId="{F64DCE98-72A6-0CF6-D577-81B938FB604B}"/>
          </ac:cxnSpMkLst>
        </pc:cxnChg>
        <pc:cxnChg chg="del mod">
          <ac:chgData name="Sven Van de Velde" userId="00b08bc3e1e83696" providerId="LiveId" clId="{A25D7637-D0B6-4F5D-BABA-66A05ED2ACB9}" dt="2022-11-03T06:56:07.876" v="3073" actId="478"/>
          <ac:cxnSpMkLst>
            <pc:docMk/>
            <pc:sldMk cId="158745503" sldId="290"/>
            <ac:cxnSpMk id="961" creationId="{45F4D3C8-F92E-97EC-CAFE-D13B8A1EF68F}"/>
          </ac:cxnSpMkLst>
        </pc:cxnChg>
        <pc:cxnChg chg="del mod">
          <ac:chgData name="Sven Van de Velde" userId="00b08bc3e1e83696" providerId="LiveId" clId="{A25D7637-D0B6-4F5D-BABA-66A05ED2ACB9}" dt="2022-11-03T06:56:05.682" v="3072" actId="478"/>
          <ac:cxnSpMkLst>
            <pc:docMk/>
            <pc:sldMk cId="158745503" sldId="290"/>
            <ac:cxnSpMk id="965" creationId="{C96F7D2C-7166-F551-FFDB-BD245E470FC3}"/>
          </ac:cxnSpMkLst>
        </pc:cxnChg>
        <pc:cxnChg chg="del mod">
          <ac:chgData name="Sven Van de Velde" userId="00b08bc3e1e83696" providerId="LiveId" clId="{A25D7637-D0B6-4F5D-BABA-66A05ED2ACB9}" dt="2022-11-03T06:56:04.834" v="3071" actId="478"/>
          <ac:cxnSpMkLst>
            <pc:docMk/>
            <pc:sldMk cId="158745503" sldId="290"/>
            <ac:cxnSpMk id="972" creationId="{CB7E0603-2311-CD53-F34C-806BA8215B0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73" creationId="{E962EDB2-8588-0254-4011-5305EA99EBA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43" creationId="{22F3C20F-D152-71BD-F024-D3E70840D37E}"/>
          </ac:cxnSpMkLst>
        </pc:cxnChg>
        <pc:cxnChg chg="add del mod">
          <ac:chgData name="Sven Van de Velde" userId="00b08bc3e1e83696" providerId="LiveId" clId="{A25D7637-D0B6-4F5D-BABA-66A05ED2ACB9}" dt="2022-11-03T07:20:44.572" v="3507" actId="478"/>
          <ac:cxnSpMkLst>
            <pc:docMk/>
            <pc:sldMk cId="158745503" sldId="290"/>
            <ac:cxnSpMk id="1073" creationId="{5237884F-418C-EE79-783B-7C657466BEB9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77" creationId="{1BA52AAC-69E4-3FA2-5D9E-695CD48E25B3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83" creationId="{EAFE1223-8636-4DD7-551F-B298CDBC7EBE}"/>
          </ac:cxnSpMkLst>
        </pc:cxnChg>
      </pc:sldChg>
      <pc:sldChg chg="add del">
        <pc:chgData name="Sven Van de Velde" userId="00b08bc3e1e83696" providerId="LiveId" clId="{A25D7637-D0B6-4F5D-BABA-66A05ED2ACB9}" dt="2022-11-03T07:21:31.480" v="3509" actId="47"/>
        <pc:sldMkLst>
          <pc:docMk/>
          <pc:sldMk cId="2622281193" sldId="291"/>
        </pc:sldMkLst>
      </pc:sldChg>
      <pc:sldChg chg="addSp delSp modSp add mod">
        <pc:chgData name="Sven Van de Velde" userId="00b08bc3e1e83696" providerId="LiveId" clId="{A25D7637-D0B6-4F5D-BABA-66A05ED2ACB9}" dt="2022-11-03T11:28:14.110" v="7772" actId="207"/>
        <pc:sldMkLst>
          <pc:docMk/>
          <pc:sldMk cId="3596223003" sldId="291"/>
        </pc:sldMkLst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2" creationId="{CCA81846-C623-E7E2-0C3E-170B11C206A9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3" creationId="{73AD06BB-CDC0-2317-387C-7DC85692B166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7" creationId="{ECB8EF82-4735-D330-FA81-076E79EE3ED8}"/>
          </ac:spMkLst>
        </pc:spChg>
        <pc:spChg chg="add mod">
          <ac:chgData name="Sven Van de Velde" userId="00b08bc3e1e83696" providerId="LiveId" clId="{A25D7637-D0B6-4F5D-BABA-66A05ED2ACB9}" dt="2022-11-03T07:22:45.961" v="3647" actId="20577"/>
          <ac:spMkLst>
            <pc:docMk/>
            <pc:sldMk cId="3596223003" sldId="291"/>
            <ac:spMk id="21" creationId="{5049ED46-65DF-962D-EB8C-95B901FCDF3F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25" creationId="{A1893D78-EED7-FD66-97EA-115938148BFC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3" creationId="{935FF536-8393-EA90-F4E1-E3A68F23033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4" creationId="{4C1EF189-62D6-7574-1EFE-CF32B3967453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35" creationId="{F006C9A9-A763-A379-1447-ED47E6B87F8F}"/>
          </ac:spMkLst>
        </pc:spChg>
        <pc:spChg chg="mod">
          <ac:chgData name="Sven Van de Velde" userId="00b08bc3e1e83696" providerId="LiveId" clId="{A25D7637-D0B6-4F5D-BABA-66A05ED2ACB9}" dt="2022-11-03T07:32:10.808" v="3812" actId="20577"/>
          <ac:spMkLst>
            <pc:docMk/>
            <pc:sldMk cId="3596223003" sldId="291"/>
            <ac:spMk id="41" creationId="{53D098AD-70EF-3EDE-3870-D4440E9837C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2" creationId="{0464F9BE-B413-85AB-2DB7-6D0114623EC7}"/>
          </ac:spMkLst>
        </pc:spChg>
        <pc:spChg chg="mod">
          <ac:chgData name="Sven Van de Velde" userId="00b08bc3e1e83696" providerId="LiveId" clId="{A25D7637-D0B6-4F5D-BABA-66A05ED2ACB9}" dt="2022-11-03T07:25:48.451" v="3667" actId="207"/>
          <ac:spMkLst>
            <pc:docMk/>
            <pc:sldMk cId="3596223003" sldId="291"/>
            <ac:spMk id="45" creationId="{A81F5744-6829-DCDB-42D4-2D4DE5CB0CF9}"/>
          </ac:spMkLst>
        </pc:spChg>
        <pc:spChg chg="mod">
          <ac:chgData name="Sven Van de Velde" userId="00b08bc3e1e83696" providerId="LiveId" clId="{A25D7637-D0B6-4F5D-BABA-66A05ED2ACB9}" dt="2022-11-03T07:29:06.243" v="3768" actId="207"/>
          <ac:spMkLst>
            <pc:docMk/>
            <pc:sldMk cId="3596223003" sldId="291"/>
            <ac:spMk id="46" creationId="{534D0FF8-E36E-AF09-CAF4-8951D2C0D881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8" creationId="{47DC2598-1DD8-84CB-B0CF-A7FDA4C2C7C9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9" creationId="{6718ED41-227E-BB00-4BA0-7E6632AAC42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1" creationId="{433CD0D6-2D48-18A9-54A2-F40F49F9CC58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2" creationId="{614712E6-16BC-DD4C-66CA-161CAD7BB97F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3" creationId="{628CB547-6E3D-D368-FE9D-9511C78679FB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9:02.719" v="5763" actId="478"/>
          <ac:spMkLst>
            <pc:docMk/>
            <pc:sldMk cId="3596223003" sldId="291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74" creationId="{1E474D6C-CFAB-0F81-FF95-6705E5817C80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76" creationId="{A17EFB2A-6247-C557-9FED-DCC626979442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90" creationId="{41149FF7-8E07-9DFF-CA48-F43F10AB9E41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" creationId="{689E4B31-E8C4-BBE8-CD57-0A9AE5B4E830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9" creationId="{D1198E47-DE73-88E0-D378-6BF83BB531E7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3" creationId="{26220354-43F3-B5DD-0DB8-E3DD509A13AB}"/>
          </ac:spMkLst>
        </pc:spChg>
        <pc:spChg chg="add mod">
          <ac:chgData name="Sven Van de Velde" userId="00b08bc3e1e83696" providerId="LiveId" clId="{A25D7637-D0B6-4F5D-BABA-66A05ED2ACB9}" dt="2022-11-03T07:27:31.682" v="3750" actId="20577"/>
          <ac:spMkLst>
            <pc:docMk/>
            <pc:sldMk cId="3596223003" sldId="291"/>
            <ac:spMk id="110" creationId="{08358F29-BD6A-F03B-D5F4-F553291ECA3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1" creationId="{7A40495D-D96F-C72E-11BE-437EFDEE5073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898" creationId="{69B4F138-5EA9-2FDA-92C5-CF68574A5C2F}"/>
          </ac:spMkLst>
        </pc:spChg>
        <pc:spChg chg="mod">
          <ac:chgData name="Sven Van de Velde" userId="00b08bc3e1e83696" providerId="LiveId" clId="{A25D7637-D0B6-4F5D-BABA-66A05ED2ACB9}" dt="2022-11-03T07:32:19.674" v="3814" actId="20577"/>
          <ac:spMkLst>
            <pc:docMk/>
            <pc:sldMk cId="3596223003" sldId="291"/>
            <ac:spMk id="906" creationId="{FF4E7655-9BF7-E6CA-9ECA-B2740D78F4B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07" creationId="{7338BDD0-8C05-D6ED-1EE7-199A943831F8}"/>
          </ac:spMkLst>
        </pc:spChg>
        <pc:spChg chg="mod">
          <ac:chgData name="Sven Van de Velde" userId="00b08bc3e1e83696" providerId="LiveId" clId="{A25D7637-D0B6-4F5D-BABA-66A05ED2ACB9}" dt="2022-11-03T07:23:48.338" v="3655" actId="207"/>
          <ac:spMkLst>
            <pc:docMk/>
            <pc:sldMk cId="3596223003" sldId="291"/>
            <ac:spMk id="925" creationId="{C24C1084-3981-1E3F-2525-B143FCC89F9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6" creationId="{48A0260B-6912-690E-9F63-3149724D4F01}"/>
          </ac:spMkLst>
        </pc:spChg>
        <pc:spChg chg="mod">
          <ac:chgData name="Sven Van de Velde" userId="00b08bc3e1e83696" providerId="LiveId" clId="{A25D7637-D0B6-4F5D-BABA-66A05ED2ACB9}" dt="2022-11-03T08:09:02.559" v="5508" actId="20577"/>
          <ac:spMkLst>
            <pc:docMk/>
            <pc:sldMk cId="3596223003" sldId="291"/>
            <ac:spMk id="928" creationId="{DD5CA8F7-82DF-D291-694D-336B5F3C96B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9" creationId="{A1D833A0-4BA6-8B82-7066-D32E34E1A3E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32" creationId="{AFEE87A0-0212-A199-E4B3-86EA5F5431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6" creationId="{BE9AE9CE-EB0C-6659-63D5-83E66257297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7" creationId="{F42F28BB-FA68-EA56-0676-A0A89ADC71F2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9" creationId="{D4BB2208-611C-F2A4-8243-B978A855D0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0" creationId="{34EE017D-87AC-A251-736A-C6784E9CB92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3" creationId="{8987F02C-631E-7421-75BF-E2F1E841A238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0" creationId="{3BFFDACD-2C9F-6957-7218-5D187BB1397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1" creationId="{7342F2EC-CF68-A70E-EBB2-D4775FCE2AF1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965" creationId="{FC3DBFFC-9ED1-7C11-8DB5-B065A7DC7045}"/>
          </ac:spMkLst>
        </pc:spChg>
        <pc:spChg chg="mod">
          <ac:chgData name="Sven Van de Velde" userId="00b08bc3e1e83696" providerId="LiveId" clId="{A25D7637-D0B6-4F5D-BABA-66A05ED2ACB9}" dt="2022-11-03T07:30:44.804" v="3808" actId="20577"/>
          <ac:spMkLst>
            <pc:docMk/>
            <pc:sldMk cId="3596223003" sldId="291"/>
            <ac:spMk id="974" creationId="{64E1FD6C-A09D-2B6D-5B78-BCFF2AFD3868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75" creationId="{A6686856-77C9-177F-BCA9-270FF95E175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0" creationId="{3DE2FF3B-8C0C-CADC-18AE-52EDEC1F7D3D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1" creationId="{C2F28225-1CE3-5F82-D748-6023240F475E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30:49.949" v="3810" actId="20577"/>
          <ac:spMkLst>
            <pc:docMk/>
            <pc:sldMk cId="3596223003" sldId="291"/>
            <ac:spMk id="989" creationId="{E8E3FB1A-4CC9-2A2F-B0E1-9A565ECBEC94}"/>
          </ac:spMkLst>
        </pc:spChg>
        <pc:spChg chg="mod">
          <ac:chgData name="Sven Van de Velde" userId="00b08bc3e1e83696" providerId="LiveId" clId="{A25D7637-D0B6-4F5D-BABA-66A05ED2ACB9}" dt="2022-11-03T07:29:09.537" v="3769" actId="207"/>
          <ac:spMkLst>
            <pc:docMk/>
            <pc:sldMk cId="3596223003" sldId="291"/>
            <ac:spMk id="990" creationId="{46630A6C-9A74-68C0-4B80-6FEB074D174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7" creationId="{7ADD8099-BC35-4327-3797-33BB94793FE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8" creationId="{51C1EFB1-4E7B-25BD-1B8D-5054A67C2D4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3" creationId="{3C9C9F21-644A-0B58-C3B7-7862FAED14D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4" creationId="{D3DD73EF-501E-B87A-0CCD-4E6E8A9C8A3A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8" creationId="{D20BD4BC-C049-99E4-2364-4E5545E3676C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9" creationId="{9D3E41F1-4BF2-567A-CA0D-75F859142DC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4" creationId="{66181C24-707F-0D33-23E7-D4A40DBDEB42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5" creationId="{8E845E89-020D-1351-4E2A-F0C8EDFE044F}"/>
          </ac:spMkLst>
        </pc:spChg>
        <pc:spChg chg="mod">
          <ac:chgData name="Sven Van de Velde" userId="00b08bc3e1e83696" providerId="LiveId" clId="{A25D7637-D0B6-4F5D-BABA-66A05ED2ACB9}" dt="2022-11-03T07:22:22.845" v="3627" actId="1035"/>
          <ac:spMkLst>
            <pc:docMk/>
            <pc:sldMk cId="3596223003" sldId="291"/>
            <ac:spMk id="1046" creationId="{11454F2F-06F3-DD5F-42FC-29719A1035F1}"/>
          </ac:spMkLst>
        </pc:spChg>
        <pc:spChg chg="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8:08:58.295" v="5507" actId="20577"/>
          <ac:spMkLst>
            <pc:docMk/>
            <pc:sldMk cId="3596223003" sldId="291"/>
            <ac:spMk id="1056" creationId="{1071A0BC-B65F-0F1D-67BC-4ADD04946A4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57" creationId="{5806E917-0CF8-6DDB-9DF2-6F70A8BF2A08}"/>
          </ac:spMkLst>
        </pc:spChg>
        <pc:spChg chg="mod">
          <ac:chgData name="Sven Van de Velde" userId="00b08bc3e1e83696" providerId="LiveId" clId="{A25D7637-D0B6-4F5D-BABA-66A05ED2ACB9}" dt="2022-11-03T07:33:24.964" v="3833" actId="207"/>
          <ac:spMkLst>
            <pc:docMk/>
            <pc:sldMk cId="3596223003" sldId="291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7:29:02.277" v="3767" actId="207"/>
          <ac:spMkLst>
            <pc:docMk/>
            <pc:sldMk cId="3596223003" sldId="291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23:23.748" v="3650" actId="207"/>
          <ac:spMkLst>
            <pc:docMk/>
            <pc:sldMk cId="3596223003" sldId="291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8" creationId="{2F174A90-E689-8170-0158-00CAB298580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9" creationId="{518FA7BD-4C55-523A-77B6-ADE523A14FA1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5" creationId="{A861725F-5889-60B5-E69B-F5ADC354DA8E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6" creationId="{FF9608C7-0BCC-2617-1458-49ED1B3B9A32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8" creationId="{AC2A9996-5237-FBD7-4FDB-74EA804C7089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9" creationId="{14AE9C0B-7FE4-C536-2FC2-3957B953E3F2}"/>
          </ac:spMkLst>
        </pc:spChg>
        <pc:spChg chg="add mod">
          <ac:chgData name="Sven Van de Velde" userId="00b08bc3e1e83696" providerId="LiveId" clId="{A25D7637-D0B6-4F5D-BABA-66A05ED2ACB9}" dt="2022-11-03T07:27:44.288" v="3754" actId="20577"/>
          <ac:spMkLst>
            <pc:docMk/>
            <pc:sldMk cId="3596223003" sldId="291"/>
            <ac:spMk id="1090" creationId="{FC07807A-DDCE-E8DD-1260-866B0AAC78AA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91" creationId="{B96568FD-E6F4-214B-95F5-E323DE82A44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3" creationId="{A1F8AC99-8559-7670-C0CA-C92DB5A1690E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4" creationId="{BFBCB506-3D9E-9BC3-C0C1-1F84B7996724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95" creationId="{01BDD4F7-5AD0-0175-DCB4-8275E51A8964}"/>
          </ac:spMkLst>
        </pc:spChg>
        <pc:spChg chg="mod">
          <ac:chgData name="Sven Van de Velde" userId="00b08bc3e1e83696" providerId="LiveId" clId="{A25D7637-D0B6-4F5D-BABA-66A05ED2ACB9}" dt="2022-11-03T07:30:35.646" v="3806" actId="20577"/>
          <ac:spMkLst>
            <pc:docMk/>
            <pc:sldMk cId="3596223003" sldId="291"/>
            <ac:spMk id="1097" creationId="{3581E692-8CB3-1560-922B-92A7DA7767DC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8" creationId="{77396A37-820A-A72E-9A66-C824FEB87C9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0" creationId="{9A9C76E1-6D79-A4D3-7DA9-F964996EB80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1" creationId="{D968FF20-69C8-2529-3EC8-2402D6F2247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3" creationId="{74503547-3028-8063-789F-581C5E72E2C0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4" creationId="{48E971D1-D56A-FAAB-2644-6EC2ED6D8B7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6" creationId="{7B7812AF-16F7-8AAA-184E-6A57695CB9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7" creationId="{E44A94CB-B8B5-6DCB-B163-325123FABFE3}"/>
          </ac:spMkLst>
        </pc:spChg>
        <pc:spChg chg="mod">
          <ac:chgData name="Sven Van de Velde" userId="00b08bc3e1e83696" providerId="LiveId" clId="{A25D7637-D0B6-4F5D-BABA-66A05ED2ACB9}" dt="2022-11-03T08:09:06.982" v="5509" actId="20577"/>
          <ac:spMkLst>
            <pc:docMk/>
            <pc:sldMk cId="3596223003" sldId="291"/>
            <ac:spMk id="1109" creationId="{0153512E-4E22-0B5E-1197-A89A0F809435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0" creationId="{8E16C201-98AB-FBB9-6C94-5D6B3C365E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2" creationId="{F6B595D1-C6A9-F010-D754-DF9466DF292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3" creationId="{B2D0307F-1AC2-53A2-A0F7-8E25F15B777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5" creationId="{1FF84232-E91A-962B-9C26-E9861F22B7B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6" creationId="{5D6606F7-B485-D26E-E94A-C2BC2FED2D4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8" creationId="{65911C4E-49D5-1565-8DA1-1270C0CB7B7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9" creationId="{25CF4227-DF6B-40F0-4395-5C7E5B4F53CB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4" creationId="{52C41EFC-D1A7-525F-3D69-6E4DB1FD1FB6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5" creationId="{38E532C0-2456-D1F9-F7A6-2431DAFE718A}"/>
          </ac:spMkLst>
        </pc:spChg>
        <pc:spChg chg="add mod">
          <ac:chgData name="Sven Van de Velde" userId="00b08bc3e1e83696" providerId="LiveId" clId="{A25D7637-D0B6-4F5D-BABA-66A05ED2ACB9}" dt="2022-11-03T07:29:34.902" v="3794" actId="20577"/>
          <ac:spMkLst>
            <pc:docMk/>
            <pc:sldMk cId="3596223003" sldId="291"/>
            <ac:spMk id="1129" creationId="{26FFF7F2-44A8-C9DE-4B91-E0371322B47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30" creationId="{3359B503-D539-B745-70BB-36E6AB454D79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2" creationId="{17B3B802-CD03-121D-661F-A5467722492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3" creationId="{CDC86BC0-3684-B559-29FA-4F8CE21614D5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134" creationId="{58BD3919-500F-9117-FE24-DF32C7D7DA9F}"/>
          </ac:spMkLst>
        </pc:spChg>
        <pc:spChg chg="del mod topLvl">
          <ac:chgData name="Sven Van de Velde" userId="00b08bc3e1e83696" providerId="LiveId" clId="{A25D7637-D0B6-4F5D-BABA-66A05ED2ACB9}" dt="2022-11-03T07:29:41.167" v="3795" actId="478"/>
          <ac:spMkLst>
            <pc:docMk/>
            <pc:sldMk cId="3596223003" sldId="291"/>
            <ac:spMk id="1136" creationId="{F221BDA5-3820-80CA-B345-8FE43E15EC03}"/>
          </ac:spMkLst>
        </pc:spChg>
        <pc:spChg chg="del mod topLvl">
          <ac:chgData name="Sven Van de Velde" userId="00b08bc3e1e83696" providerId="LiveId" clId="{A25D7637-D0B6-4F5D-BABA-66A05ED2ACB9}" dt="2022-11-03T07:29:44.013" v="3796" actId="478"/>
          <ac:spMkLst>
            <pc:docMk/>
            <pc:sldMk cId="3596223003" sldId="291"/>
            <ac:spMk id="1137" creationId="{3171F58D-ADCD-EF4A-2BE5-5B8C7C423D9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9" creationId="{0467F8D1-6E6D-B962-4477-E1C28A8409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0" creationId="{CB676C37-FA78-2501-53FD-BBB90E8D162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2" creationId="{F0394CAB-74DC-B3C2-C081-C28EE3723C9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3" creationId="{A0E825A2-E187-41CE-74DE-0A77076B2D70}"/>
          </ac:spMkLst>
        </pc:spChg>
        <pc:spChg chg="mod">
          <ac:chgData name="Sven Van de Velde" userId="00b08bc3e1e83696" providerId="LiveId" clId="{A25D7637-D0B6-4F5D-BABA-66A05ED2ACB9}" dt="2022-11-03T08:09:14.383" v="5510" actId="20577"/>
          <ac:spMkLst>
            <pc:docMk/>
            <pc:sldMk cId="3596223003" sldId="291"/>
            <ac:spMk id="1145" creationId="{92835745-503C-4207-000A-405068DBB71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6" creationId="{3C9B17E4-AA89-38FF-DCB6-CDE04922EA8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8" creationId="{79CF9685-C6EA-6C57-0ADE-B8C83E9CF8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9" creationId="{9DB17D05-618F-8A2E-4F7D-3878498AF3A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1" creationId="{4EC1CB0D-ACA2-6A3A-0C81-ECB413F16C1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2" creationId="{0F7C51B7-BD09-3463-2B38-C9F670E617F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4" creationId="{873E3FE9-A812-991E-A1EE-64FAFDAB56A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5" creationId="{721AEA06-57A4-6157-4461-F4666C242013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7" creationId="{AE2A3B4D-F004-E4B4-EADA-82924C8D730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8" creationId="{FE33FE55-29D5-8676-1000-BEDD6848B636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0" creationId="{F0258E25-A3CA-C6A9-60A6-21999245C29E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1" creationId="{C83C3CC8-A2A8-6B8E-18F6-2922EF58A8DC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7" creationId="{9101E6A3-29FE-D599-C27C-7B50601C4102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8" creationId="{105E7903-DCF5-A3FF-AFA0-895C537F44DB}"/>
          </ac:spMkLst>
        </pc:spChg>
        <pc:spChg chg="add mod">
          <ac:chgData name="Sven Van de Velde" userId="00b08bc3e1e83696" providerId="LiveId" clId="{A25D7637-D0B6-4F5D-BABA-66A05ED2ACB9}" dt="2022-11-03T08:08:40.269" v="5506" actId="20577"/>
          <ac:spMkLst>
            <pc:docMk/>
            <pc:sldMk cId="3596223003" sldId="291"/>
            <ac:spMk id="1169" creationId="{666E9773-62F9-55BD-DA4F-D62E7C5696DF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0" creationId="{9450E491-2A90-B919-E3E0-E175276C7B0A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1" creationId="{7BB72053-7F00-B53F-8DA8-6F3B56AAFF3A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2" creationId="{61E754CD-C0EA-A12F-DBBE-B7C06EE46A89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3" creationId="{ADCC1969-EBD4-B856-935E-ED2082B58841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4" creationId="{B5CDBCB0-B48B-6B31-3F9E-3DC4F61B640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5" creationId="{2F00BD23-FEEC-EC5A-32E5-2C09AAAD572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6" creationId="{71A2F737-3F49-3787-B815-F2C160DAF92D}"/>
          </ac:spMkLst>
        </pc:s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4" creationId="{A179F400-CEF4-EC4C-CC34-8560FEC5D2C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" creationId="{015365FD-AAE6-4C3F-4F08-F82342ECE5F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" creationId="{4031A0B4-F1A1-75A0-0A4E-8E3F2A66CBB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4" creationId="{79C06515-3939-108B-0114-954E50238D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7" creationId="{5916FB45-DF6F-06A2-5894-27E56FC30FF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2" creationId="{6080E9EF-FB40-3EF7-2773-0F6DBA48E50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6" creationId="{97A34971-3C0E-8870-401A-87373D564F4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9" creationId="{2C469C6B-1532-931F-7FFB-5917F724DF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2" creationId="{9634F04E-A961-C418-B966-0F831583E77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9" creationId="{0B99CD10-1F2E-CBA9-7796-F7F0B2068399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4" creationId="{572B3C8A-586D-6EA2-9C4F-62770859EC7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7" creationId="{B2DE96BB-5EDD-C9C0-CEDD-6DB66AE6070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50" creationId="{52035E1A-3BBC-633A-C5F3-2087754515F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55" creationId="{8E72306F-1DD9-6783-AE2B-2EB26BECE6B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5" creationId="{46B940FB-4224-E8A1-35DB-636F0FD4EDA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8" creationId="{95630DB8-5FFA-6E63-AA24-9D9FD244E1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1" creationId="{E9851AAE-1147-A351-75D3-60F8DE39FBC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75" creationId="{B24E238A-64E2-A471-A18E-A22A2648ACA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7" creationId="{5EF1FD5A-04B3-9C5E-46B9-5A9F0EBCCC1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0" creationId="{1BC72B7F-227C-729D-71E6-2EA43527653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3" creationId="{45EF90B2-4339-DBC6-1B31-E97011B7E47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6" creationId="{5EF516AF-AD56-2B37-524A-E1B3BBBE285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" creationId="{C1A6D8EC-E343-2D1E-77BC-35495A3CAB9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" creationId="{69AF2437-1496-AEBA-2CFC-39B2A51F4E8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" creationId="{5ED4F2AA-1046-90E8-35EF-D1EFC3EC633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7" creationId="{DEFD09B5-2EA3-DDB6-7083-1E7879D51C5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" creationId="{13568B5C-8779-1A0C-5A11-05814DAA86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3" creationId="{3F83969A-63ED-1D8D-EC11-90ABBED0EF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6" creationId="{70B8D854-38E0-FD2F-D84B-A5CCF5BEC6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9" creationId="{EE371972-D057-FD8F-2FE3-8D0366EAEF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2" creationId="{2FEE505E-76E2-2050-EE8E-B95352918F0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99" creationId="{8EE37136-BA54-20A6-BD9D-E5C911F1E69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2" creationId="{652EB252-211D-033C-E9B4-E51B329DDE0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05" creationId="{574D6674-2D85-D55A-F777-0D85CB90525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8" creationId="{5EC0E9C9-84B5-D50E-6B33-666F6B1DCF0E}"/>
          </ac:grpSpMkLst>
        </pc:grpChg>
        <pc:grpChg chg="add del mod">
          <ac:chgData name="Sven Van de Velde" userId="00b08bc3e1e83696" providerId="LiveId" clId="{A25D7637-D0B6-4F5D-BABA-66A05ED2ACB9}" dt="2022-11-03T07:24:21.810" v="3658" actId="478"/>
          <ac:grpSpMkLst>
            <pc:docMk/>
            <pc:sldMk cId="3596223003" sldId="291"/>
            <ac:grpSpMk id="911" creationId="{EB8FE009-BF03-1489-2D3C-713D2BC8B9A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21" creationId="{CD45DDC5-2ECD-F307-69E1-414311BCDE5C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927" creationId="{51450AF0-3132-23F4-A0FF-2ECC007D193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31" creationId="{B8FE572A-2548-3547-4FEA-A07FD215DF4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3" creationId="{DC20BB31-7A18-CAAC-11FC-448991488B6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8" creationId="{ADE99890-0E4E-AFDF-0C8F-F1E59898BB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4" creationId="{1EEFDD37-D3BD-E546-8054-B0B48ABD7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8" creationId="{1D2C2CCF-14EA-029D-70CE-E2D247BB4E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1" creationId="{6E028DF2-D5BF-BDBF-F663-4751D46DFE9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4" creationId="{EC504326-C992-D84B-FBEC-A25AE8D6ED2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7" creationId="{8304DFE7-0538-19B2-B4A5-6D013030D50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2" creationId="{8A54152F-8D02-FBA7-DEA0-5035BFB3DC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6" creationId="{A91B0C14-C7E2-EA24-D599-1B7DB626B2D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2" creationId="{182E0B41-7D88-0656-097E-1DD7BA50E03E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6" creationId="{ABDAD3B7-C7FE-0151-C8BA-67F157D0870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77" creationId="{FDDF5B5A-6795-2588-86EC-FE9754D68AC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2" creationId="{A70E7B81-B8AC-A0BA-082A-482AE1C418F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6" creationId="{DEDDAC69-0696-833B-E251-7190A0ED2B41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91" creationId="{F02717AF-07F2-4678-C69A-861BA3D120D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2" creationId="{A7684C04-A016-D2EC-E9B1-C4B7784A637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5" creationId="{6237AC1A-83EA-0657-2B4A-C23E50835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8" creationId="{6C0B2AF5-60CB-4E8E-86EE-08E4B307D6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1" creationId="{D3E274B9-9FB3-C4A3-0FBA-DB04FF8FE82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4" creationId="{8F03D831-3AC6-F5B0-0F36-B6F94C24BC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09" creationId="{CF3E819B-54A5-897F-93EE-F3D4B9018BD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0" creationId="{E6FD8A10-8286-C004-E265-A4F973E4B06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5" creationId="{9DE22BC5-172F-3A92-9140-A9FFBE39DFC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9" creationId="{C76BD8A1-18C4-99A3-2B5D-4BBBBE32A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2" creationId="{1F9F817C-A697-298B-2869-54FE925C6CF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27:11.543" v="3707" actId="478"/>
          <ac:grpSpMkLst>
            <pc:docMk/>
            <pc:sldMk cId="3596223003" sldId="291"/>
            <ac:grpSpMk id="1030" creationId="{5B50133B-9DBE-BE70-71A5-91F1928E783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1" creationId="{B7819C40-8CFD-3C12-6363-6E1AE0BC2C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4" creationId="{F7392859-F4A3-8056-C483-2158D1A725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7" creationId="{F29AEFAA-FAE8-D05C-C368-B08757B27EF5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0" creationId="{CA5A5402-C308-2D46-6735-3E42D281839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48" creationId="{84E8710A-58C9-AA1B-B725-A1C37F9FC71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2" creationId="{055D1DDA-8526-2617-4C24-A04D1E2E607A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055" creationId="{3144F0D2-EDF7-F0F3-35AC-56EB71C34DA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8" creationId="{8F8766A7-95D0-2777-E543-CEBF8EEA06D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1" creationId="{86989B25-0D1D-D845-A4DC-428E9016CB91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4" creationId="{33C9E5D0-D79F-FD76-01E4-B572284EDDCB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7" creationId="{A48EA0D5-B8FD-84FB-ED1D-733F8AC87B75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3" creationId="{DDFABB72-FF8A-7130-31DB-67BCEFF3873E}"/>
          </ac:grpSpMkLst>
        </pc:grpChg>
        <pc:grpChg chg="del mod">
          <ac:chgData name="Sven Van de Velde" userId="00b08bc3e1e83696" providerId="LiveId" clId="{A25D7637-D0B6-4F5D-BABA-66A05ED2ACB9}" dt="2022-11-03T07:33:30.355" v="3834" actId="478"/>
          <ac:grpSpMkLst>
            <pc:docMk/>
            <pc:sldMk cId="3596223003" sldId="291"/>
            <ac:grpSpMk id="1074" creationId="{EECFA80B-DC08-6F05-53F6-B709F48527C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4" creationId="{A11C6F61-1BE0-D753-FE7B-66C9A56354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7" creationId="{05371032-FEA2-7C11-741E-385488FB2F1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2" creationId="{2BCB7CF2-26DE-6152-9E99-047CFC8AF68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6" creationId="{3D322AD1-1EDB-A5A3-3792-F337993E7BC3}"/>
          </ac:grpSpMkLst>
        </pc:grpChg>
        <pc:grpChg chg="add del mod">
          <ac:chgData name="Sven Van de Velde" userId="00b08bc3e1e83696" providerId="LiveId" clId="{A25D7637-D0B6-4F5D-BABA-66A05ED2ACB9}" dt="2022-11-03T07:28:30.558" v="3764" actId="478"/>
          <ac:grpSpMkLst>
            <pc:docMk/>
            <pc:sldMk cId="3596223003" sldId="291"/>
            <ac:grpSpMk id="1099" creationId="{A0C6B6E4-D65E-F1F7-D059-7452ABE62A6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2" creationId="{97167BBA-D7AC-13C9-0071-302EE49D85D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5" creationId="{26C8977D-4621-ED59-9E14-C6890D4C3BB3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08" creationId="{83DB31E5-BCC6-BA9B-2EB4-FA33FC29631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1" creationId="{DD3D0787-CB61-7F45-43C5-2D37581AE5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4" creationId="{6DCF4733-9F65-5D36-71E8-9303653ABA6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7" creationId="{61A29530-C1EC-6B98-A9B3-9A44BA90422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3" creationId="{92154D00-963C-0248-9536-FF89AD4598F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1" creationId="{D473DB08-DAE2-498B-31CA-D881CBC01356}"/>
          </ac:grpSpMkLst>
        </pc:grpChg>
        <pc:grpChg chg="add del mod">
          <ac:chgData name="Sven Van de Velde" userId="00b08bc3e1e83696" providerId="LiveId" clId="{A25D7637-D0B6-4F5D-BABA-66A05ED2ACB9}" dt="2022-11-03T07:29:41.167" v="3795" actId="478"/>
          <ac:grpSpMkLst>
            <pc:docMk/>
            <pc:sldMk cId="3596223003" sldId="291"/>
            <ac:grpSpMk id="1135" creationId="{6DD15641-415F-5FA5-554B-1FEF3B1EEC3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8" creationId="{2852A214-29DB-9B1E-540A-AA55B8BC39C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1" creationId="{78206F1B-B94D-DB87-0881-5DB34E2C349D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44" creationId="{E71CCC2C-B1C2-2CED-E94B-96D6DE6442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7" creationId="{4BE9DFE0-7E41-74AC-F51A-FF4DFEBEAE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0" creationId="{F741C308-5B13-A148-979A-010311EF3D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3" creationId="{B3D2F188-03F9-FE5A-8F4D-C7F46E9D02C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6" creationId="{D36124D5-3718-8763-CB37-FB36F7F5CA7D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9" creationId="{35143E95-C9CE-ED6A-2380-DA9A9424667D}"/>
          </ac:grpSpMkLst>
        </pc:grpChg>
        <pc:grpChg chg="add mod">
          <ac:chgData name="Sven Van de Velde" userId="00b08bc3e1e83696" providerId="LiveId" clId="{A25D7637-D0B6-4F5D-BABA-66A05ED2ACB9}" dt="2022-11-03T08:08:30.815" v="5494" actId="1076"/>
          <ac:grpSpMkLst>
            <pc:docMk/>
            <pc:sldMk cId="3596223003" sldId="291"/>
            <ac:grpSpMk id="1166" creationId="{2AC5B065-5E18-BCDE-5771-9DC3AD95D7B4}"/>
          </ac:grpSpMkLst>
        </pc:grp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20" creationId="{7294FB71-D5DC-D59E-2EB5-3D1125998614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0" creationId="{D2CE0841-42A7-9CFE-7F6C-7019F17CD5B5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3" creationId="{D8666CAE-F9F5-9337-3340-60AE08D6A05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91" creationId="{A3824B70-7E84-3699-ED63-579B723AD578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73" creationId="{E962EDB2-8588-0254-4011-5305EA99EBAC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43" creationId="{22F3C20F-D152-71BD-F024-D3E70840D37E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77" creationId="{1BA52AAC-69E4-3FA2-5D9E-695CD48E25B3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83" creationId="{EAFE1223-8636-4DD7-551F-B298CDBC7EBE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0" creationId="{F047655C-FCAD-A676-F2E5-F671189B4ABF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6" creationId="{9246C3BF-0DB7-5031-692E-3BCCDE5C8872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63" creationId="{4624CECC-D66F-FEA1-F8DD-F383E2F1EA3C}"/>
          </ac:cxnSpMkLst>
        </pc:cxnChg>
      </pc:sldChg>
      <pc:sldMasterChg chg="addSp delSp modSp mod modSldLayout">
        <pc:chgData name="Sven Van de Velde" userId="00b08bc3e1e83696" providerId="LiveId" clId="{A25D7637-D0B6-4F5D-BABA-66A05ED2ACB9}" dt="2022-11-03T11:26:34.031" v="7766" actId="1036"/>
        <pc:sldMasterMkLst>
          <pc:docMk/>
          <pc:sldMasterMk cId="2028034949" sldId="2147483862"/>
        </pc:sldMasterMkLst>
        <pc:spChg chg="mod">
          <ac:chgData name="Sven Van de Velde" userId="00b08bc3e1e83696" providerId="LiveId" clId="{A25D7637-D0B6-4F5D-BABA-66A05ED2ACB9}" dt="2022-11-03T11:26:12.229" v="7758" actId="14100"/>
          <ac:spMkLst>
            <pc:docMk/>
            <pc:sldMasterMk cId="2028034949" sldId="2147483862"/>
            <ac:spMk id="2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11:26:16.250" v="7759" actId="14100"/>
          <ac:spMkLst>
            <pc:docMk/>
            <pc:sldMasterMk cId="2028034949" sldId="2147483862"/>
            <ac:spMk id="3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4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5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08:54:13.078" v="6053" actId="403"/>
          <ac:spMkLst>
            <pc:docMk/>
            <pc:sldMasterMk cId="2028034949" sldId="2147483862"/>
            <ac:spMk id="6" creationId="{00000000-0000-0000-0000-000000000000}"/>
          </ac:spMkLst>
        </pc:spChg>
        <pc:picChg chg="add del mod">
          <ac:chgData name="Sven Van de Velde" userId="00b08bc3e1e83696" providerId="LiveId" clId="{A25D7637-D0B6-4F5D-BABA-66A05ED2ACB9}" dt="2022-11-03T08:53:36.876" v="6042" actId="478"/>
          <ac:picMkLst>
            <pc:docMk/>
            <pc:sldMasterMk cId="2028034949" sldId="2147483862"/>
            <ac:picMk id="7" creationId="{00000000-0000-0000-0000-000000000000}"/>
          </ac:picMkLst>
        </pc:picChg>
        <pc:sldLayoutChg chg="delSp modSp mod">
          <pc:chgData name="Sven Van de Velde" userId="00b08bc3e1e83696" providerId="LiveId" clId="{A25D7637-D0B6-4F5D-BABA-66A05ED2ACB9}" dt="2022-11-03T11:26:34.031" v="7766" actId="1036"/>
          <pc:sldLayoutMkLst>
            <pc:docMk/>
            <pc:sldMasterMk cId="2028034949" sldId="2147483862"/>
            <pc:sldLayoutMk cId="3887544103" sldId="2147483866"/>
          </pc:sldLayoutMkLst>
          <pc:spChg chg="mod">
            <ac:chgData name="Sven Van de Velde" userId="00b08bc3e1e83696" providerId="LiveId" clId="{A25D7637-D0B6-4F5D-BABA-66A05ED2ACB9}" dt="2022-11-03T11:26:34.031" v="7766" actId="1036"/>
            <ac:spMkLst>
              <pc:docMk/>
              <pc:sldMasterMk cId="2028034949" sldId="2147483862"/>
              <pc:sldLayoutMk cId="3887544103" sldId="2147483866"/>
              <ac:spMk id="2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3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4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5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6" creationId="{00000000-0000-0000-0000-000000000000}"/>
            </ac:spMkLst>
          </pc:spChg>
        </pc:sldLayoutChg>
      </pc:sldMasterChg>
    </pc:docChg>
  </pc:docChgLst>
  <pc:docChgLst>
    <pc:chgData name="Sven Van de Velde" userId="00b08bc3e1e83696" providerId="LiveId" clId="{758DC8E9-8DBC-4AC2-B4C2-0B91AC9214ED}"/>
    <pc:docChg chg="undo custSel mod addSld modSld modMainMaster">
      <pc:chgData name="Sven Van de Velde" userId="00b08bc3e1e83696" providerId="LiveId" clId="{758DC8E9-8DBC-4AC2-B4C2-0B91AC9214ED}" dt="2022-11-12T07:21:07.746" v="5180" actId="20577"/>
      <pc:docMkLst>
        <pc:docMk/>
      </pc:docMkLst>
      <pc:sldChg chg="addSp delSp modSp mod setBg delDesignElem">
        <pc:chgData name="Sven Van de Velde" userId="00b08bc3e1e83696" providerId="LiveId" clId="{758DC8E9-8DBC-4AC2-B4C2-0B91AC9214ED}" dt="2022-10-30T07:21:23.578" v="597" actId="27636"/>
        <pc:sldMkLst>
          <pc:docMk/>
          <pc:sldMk cId="2256711596" sldId="267"/>
        </pc:sldMkLst>
        <pc:spChg chg="add del mod">
          <ac:chgData name="Sven Van de Velde" userId="00b08bc3e1e83696" providerId="LiveId" clId="{758DC8E9-8DBC-4AC2-B4C2-0B91AC9214ED}" dt="2022-10-30T07:20:45.481" v="589" actId="33987"/>
          <ac:spMkLst>
            <pc:docMk/>
            <pc:sldMk cId="2256711596" sldId="267"/>
            <ac:spMk id="2" creationId="{666640F7-812A-EF5F-AD53-AA5AB3544A90}"/>
          </ac:spMkLst>
        </pc:spChg>
        <pc:spChg chg="del">
          <ac:chgData name="Sven Van de Velde" userId="00b08bc3e1e83696" providerId="LiveId" clId="{758DC8E9-8DBC-4AC2-B4C2-0B91AC9214ED}" dt="2022-10-28T06:49:10.503" v="15" actId="478"/>
          <ac:spMkLst>
            <pc:docMk/>
            <pc:sldMk cId="2256711596" sldId="267"/>
            <ac:spMk id="2" creationId="{694FE1A7-5E12-4CAF-818B-54A6D0E06BF6}"/>
          </ac:spMkLst>
        </pc:spChg>
        <pc:spChg chg="add del mod">
          <ac:chgData name="Sven Van de Velde" userId="00b08bc3e1e83696" providerId="LiveId" clId="{758DC8E9-8DBC-4AC2-B4C2-0B91AC9214ED}" dt="2022-10-30T07:20:48.345" v="592"/>
          <ac:spMkLst>
            <pc:docMk/>
            <pc:sldMk cId="2256711596" sldId="267"/>
            <ac:spMk id="4" creationId="{3CB6528E-2558-A26F-588C-D726B93BEE14}"/>
          </ac:spMkLst>
        </pc:spChg>
        <pc:spChg chg="add del mod">
          <ac:chgData name="Sven Van de Velde" userId="00b08bc3e1e83696" providerId="LiveId" clId="{758DC8E9-8DBC-4AC2-B4C2-0B91AC9214ED}" dt="2022-10-28T06:47:56.862" v="1" actId="33987"/>
          <ac:spMkLst>
            <pc:docMk/>
            <pc:sldMk cId="2256711596" sldId="267"/>
            <ac:spMk id="4" creationId="{68DCEBB9-DB47-25F0-45DD-CE190FB32AC3}"/>
          </ac:spMkLst>
        </pc:spChg>
        <pc:spChg chg="add del mod">
          <ac:chgData name="Sven Van de Velde" userId="00b08bc3e1e83696" providerId="LiveId" clId="{758DC8E9-8DBC-4AC2-B4C2-0B91AC9214ED}" dt="2022-10-28T06:48:34.544" v="4" actId="478"/>
          <ac:spMkLst>
            <pc:docMk/>
            <pc:sldMk cId="2256711596" sldId="267"/>
            <ac:spMk id="5" creationId="{BCE8A27D-888D-6178-22E0-4E7F3F1067AB}"/>
          </ac:spMkLst>
        </pc:spChg>
        <pc:spChg chg="add mod">
          <ac:chgData name="Sven Van de Velde" userId="00b08bc3e1e83696" providerId="LiveId" clId="{758DC8E9-8DBC-4AC2-B4C2-0B91AC9214ED}" dt="2022-10-30T07:21:23.578" v="597" actId="27636"/>
          <ac:spMkLst>
            <pc:docMk/>
            <pc:sldMk cId="2256711596" sldId="267"/>
            <ac:spMk id="6" creationId="{496EC802-92BA-30A9-6235-7D71816CF6C8}"/>
          </ac:spMkLst>
        </pc:spChg>
        <pc:spChg chg="add del">
          <ac:chgData name="Sven Van de Velde" userId="00b08bc3e1e83696" providerId="LiveId" clId="{758DC8E9-8DBC-4AC2-B4C2-0B91AC9214ED}" dt="2022-10-28T07:03:01.069" v="474" actId="26606"/>
          <ac:spMkLst>
            <pc:docMk/>
            <pc:sldMk cId="2256711596" sldId="267"/>
            <ac:spMk id="15" creationId="{BD7C2DEF-63C5-495B-BBE5-720E5D12B4D2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4" creationId="{11432301-4726-4BC7-A053-C83570C6643B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5" creationId="{3FF533E5-9750-4E88-96EA-897A0D703FD4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6" creationId="{F41BBC71-7D18-4156-8DE4-06F1CB298F54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0" creationId="{2DFFD9D3-0E77-42C3-B89D-A987E7760A5E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1" creationId="{3C48F185-A6F4-40C2-A466-5CB3F23F2F48}"/>
          </ac:spMkLst>
        </pc:spChg>
        <pc:picChg chg="mod ord">
          <ac:chgData name="Sven Van de Velde" userId="00b08bc3e1e83696" providerId="LiveId" clId="{758DC8E9-8DBC-4AC2-B4C2-0B91AC9214ED}" dt="2022-10-30T07:19:37.218" v="569" actId="1076"/>
          <ac:picMkLst>
            <pc:docMk/>
            <pc:sldMk cId="2256711596" sldId="267"/>
            <ac:picMk id="3" creationId="{6108E1A4-AE36-4005-ABEE-EF23896C4270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1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3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7" creationId="{FE21E403-0B61-4473-BE57-AB0F16379674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19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20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2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3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8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9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3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4" creationId="{BB912AE0-CAD9-4F8F-A2A2-BDF07D4EDD22}"/>
          </ac:picMkLst>
        </pc:pic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51933668" sldId="279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8" creationId="{18380E32-8925-ECE4-F481-D474710917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9" creationId="{810B8429-2A92-4F18-B6EF-B123B4727CF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0" creationId="{29761DA3-E806-415A-65D3-A644A026AAB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1" creationId="{F4B8E2AE-C777-41A4-F73F-B58B29A8993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2" creationId="{7A9AB2D1-42E5-EB88-6F0C-2F91C4E84F78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3" creationId="{181E517C-C150-523A-44A3-10A968080A70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4" creationId="{2E4E2809-143E-93BA-C48F-F8F88E005E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5" creationId="{34888327-A153-CAB7-483A-AF7E52BE23D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6" creationId="{4C2B59C0-B5DC-7486-3E77-AFFBFF162E68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513411651" sldId="281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8" creationId="{C414C57E-2944-CC65-533B-996BEF1D797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9" creationId="{BE5B357B-B246-C85F-CEA7-E3082D584715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39119348" sldId="282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2" creationId="{AC8227FC-667B-1E1D-7E36-9BFAED4D559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3" creationId="{CCF3CD33-6ED3-0476-1311-D3DD8D14345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4" creationId="{2F9C3DC6-55E4-EF22-BC37-EDEDA908B0C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5" creationId="{5F73F489-A927-F52E-9CC2-C281D3A0DB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10" creationId="{B901ECB0-86AC-5A5F-6F0D-3B6FE807632A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017508641" sldId="283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2" creationId="{D774D447-177A-A3AB-CB5B-8BED68006B8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3" creationId="{1811BCD3-7418-DBD5-1071-5E7D504C0F0F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4" creationId="{6360BFBB-7D26-CA32-27B2-DE1CC28D4324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5" creationId="{8DCA6921-D964-F51A-BC21-01FAB1AA5E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7" creationId="{A79D3DAF-2CD5-DEAD-6771-EA2AA1AE4B1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8" creationId="{2523B420-08F9-524D-3F41-D6D514F6A94A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9" creationId="{C6128307-D0AE-B87A-5FD5-783A37F780AC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10" creationId="{F5F84C52-81CD-4A78-3687-FCD15C921B1E}"/>
          </ac:spMkLst>
        </pc:spChg>
      </pc:sldChg>
      <pc:sldChg chg="addSp modSp new mod setBg">
        <pc:chgData name="Sven Van de Velde" userId="00b08bc3e1e83696" providerId="LiveId" clId="{758DC8E9-8DBC-4AC2-B4C2-0B91AC9214ED}" dt="2022-10-30T07:11:52.401" v="500"/>
        <pc:sldMkLst>
          <pc:docMk/>
          <pc:sldMk cId="380449121" sldId="285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380449121" sldId="285"/>
            <ac:spMk id="2" creationId="{D05769A6-7FDC-CD75-3EF0-A23EE50EEF7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3" creationId="{CDC69792-B116-835E-01E9-E4CA9C75802D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4" creationId="{BBFBF5FE-4101-A05B-0099-5AA98F85422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5" creationId="{3B9E3E63-D553-5F83-8EAB-82B4B9DC6796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6" creationId="{0A4670BA-224C-FA0F-A228-3CDB0F5B47C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7" creationId="{8588A155-B484-BBE8-C9C4-86BFA7C29CC4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8" creationId="{6CA89054-2C9F-686F-F16D-9D0C929F63D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9" creationId="{7C4D0DE4-14A9-42A1-FC66-9395EEA5FD2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10" creationId="{3B29F311-657D-8AF5-D707-18003B9005F1}"/>
          </ac:spMkLst>
        </pc:spChg>
      </pc:sldChg>
      <pc:sldChg chg="addSp delSp modSp new mod">
        <pc:chgData name="Sven Van de Velde" userId="00b08bc3e1e83696" providerId="LiveId" clId="{758DC8E9-8DBC-4AC2-B4C2-0B91AC9214ED}" dt="2022-10-30T09:43:23.744" v="2574" actId="1076"/>
        <pc:sldMkLst>
          <pc:docMk/>
          <pc:sldMk cId="1223737043" sldId="286"/>
        </pc:sldMkLst>
        <pc:spChg chg="add del mod">
          <ac:chgData name="Sven Van de Velde" userId="00b08bc3e1e83696" providerId="LiveId" clId="{758DC8E9-8DBC-4AC2-B4C2-0B91AC9214ED}" dt="2022-10-30T07:08:56.454" v="489" actId="478"/>
          <ac:spMkLst>
            <pc:docMk/>
            <pc:sldMk cId="1223737043" sldId="286"/>
            <ac:spMk id="2" creationId="{FF90B9D2-DFFF-8C5E-AECD-B0BE380D11D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" creationId="{8CE36F61-353D-597B-ED4C-7288480587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" creationId="{0EE1F7A5-1938-AD80-FCF5-422E6364CE8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" creationId="{6A3A5D7C-D3FC-15D7-95FB-50469F5B7F6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" creationId="{785EE3FE-CE18-2475-4BE5-AB891EB05B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" creationId="{8BC23746-2B8A-3391-5426-8161ED2B2DB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" creationId="{643B8829-4C34-4F53-77FA-862B828EE7D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" creationId="{BAC47CEA-2A79-148C-52A7-403613B7CA2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" creationId="{B2DEE378-0EA6-6398-3CE8-781BBF80AA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" creationId="{9EAD184F-13FD-6C7C-72C2-A1171E23D7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2" creationId="{E4A46461-2AAD-7E8C-E085-75FF51CB248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3" creationId="{4ED1C53E-800D-0705-5DD2-CCE54B86751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4" creationId="{A61C0E7A-6962-0D07-4426-E0E2176903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5" creationId="{D624342D-1C88-1DA4-B165-B389B44C293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6" creationId="{EC0E50B9-9E0C-9A33-A8C9-B5BF3ADD946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7" creationId="{99201D3E-8175-18D0-4614-E6F97D6B68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8" creationId="{F1B7E95C-1BA8-0646-0DFD-095C0C8A5C2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9" creationId="{1D790C72-264C-E1AB-DDBE-69D235C1691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0" creationId="{B1BECD90-197D-1B08-989F-1DB0483AFB9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1" creationId="{48E8C194-1499-6FC5-D3CA-8BECF49E312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2" creationId="{2F2DB1AE-17A4-50A6-4566-08E439BEA7A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3" creationId="{21CBA299-2BE2-23F1-2A38-2218E4EA220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4" creationId="{3C93D780-422F-98DC-9FA3-41D2CF0CC16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5" creationId="{30AEAE7E-59A3-F156-71F9-3E453D1D4B4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6" creationId="{7F46077B-7D23-41B7-CDA9-5DEA0A7BF8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7" creationId="{62D8F02E-FEA1-7CE2-3B01-CC67C52AD0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8" creationId="{30BE8FCC-39BA-5A2B-4D0A-30DCBEB3D87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9" creationId="{DB795742-8C25-DA3F-8227-5F7311FD43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0" creationId="{F90A2E63-B681-92C4-1A54-F32C0248321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1" creationId="{B0F9E324-9E0D-C421-9DC9-49A81AC324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2" creationId="{0E28C896-CA03-A26B-F996-7E40BF0A1E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3" creationId="{3A592C35-4F25-B7A8-7089-B46D1B8196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4" creationId="{A251899D-4817-FF88-7FA3-700E0013744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5" creationId="{8C3B6529-E127-BD99-E5E0-AA717F71B1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6" creationId="{BE6413A3-0994-828D-326E-A24DEF9F0EB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7" creationId="{4D216CBB-EB67-6D1C-4F22-4F6B36D72E5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8" creationId="{C99C01E5-C9CA-5F63-FB2F-07140C16F1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9" creationId="{1C46E9BB-3FBD-34CB-466E-A455F113C4C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0" creationId="{2C26AD77-9F58-C3D2-14B4-80F2911087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1" creationId="{B4F30E08-C4B3-E0A5-91BF-5C7A7DA458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2" creationId="{5A0D3C2A-6E6D-9809-489E-926A3552D5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3" creationId="{6CF7E484-D73B-0948-62ED-CF16C1E9FA3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4" creationId="{42B779F6-BBD7-AEB9-8FF1-4096E9D9691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5" creationId="{F7C0D3EF-6CC5-2A11-8F6F-9807F20CA22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6" creationId="{8387F315-A2C2-3965-7325-3FE5EF7EA70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7" creationId="{AB70864F-80B3-622C-C27A-F3ADA4C6CF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8" creationId="{21616468-2DDC-5099-D4A6-D186E410711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9" creationId="{65D019B1-FF8E-224C-7033-2285D2131DD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0" creationId="{72A18290-7135-F0F2-D3E5-F7FA035509C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1" creationId="{7DE5C218-1164-58AF-CFFB-999E2BB62AF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2" creationId="{5DB18837-59D9-61AF-5664-5ED850282A0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3" creationId="{47D9E5FA-DD2F-25E0-A263-817F7E73BC2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4" creationId="{65E413D8-D8A5-1C70-1703-76E9F6B03F8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5" creationId="{2A8F9B29-1BDC-F6CA-9E1D-7648F82EC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6" creationId="{9C1AC624-7B58-538D-85DD-64B720613AC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7" creationId="{C1D78E06-9DCE-856C-1C33-46C467A36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8" creationId="{34FBB8FF-BF5B-A54F-A8C8-CE0F70FE28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9" creationId="{A6F5457C-82BD-9C80-3455-FF64D6D90BF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0" creationId="{2BEF3D6F-04A5-33E8-8FDB-52885DB15F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1" creationId="{502F04F6-CDEF-9D38-EFF7-82C351D6E4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2" creationId="{C986F142-F52B-9D22-4C04-96073C7E583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3" creationId="{FED9642E-8FF2-1E95-B867-67781B23433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4" creationId="{C3877262-A329-3EE6-B4C9-37D681E70BC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5" creationId="{F208D2A4-6C9D-6664-DE18-D87BD89778C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6" creationId="{CC96600A-4146-8800-7476-D7500B1265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7" creationId="{6CA3DC81-AED1-6B37-641C-A97C4DF44A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8" creationId="{1DDDBBF5-DD0F-6A4D-CC87-D7C01E6DC51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9" creationId="{C0C00DB4-526F-9707-3C13-5CC333971A2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0" creationId="{D0068F2A-B4D1-2563-BF98-5FA651BE782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1" creationId="{F869067B-2075-3C28-4FD2-FF859BF6B4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2" creationId="{3C4F3037-342D-F143-5B05-F013B992414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3" creationId="{0585FF38-B569-02A5-B78C-9B8EC158357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4" creationId="{3FD5DAE0-DAB8-E708-B521-012D531A17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5" creationId="{20B7B646-0775-0720-B756-82B337ECEE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6" creationId="{E1B22D7D-2D12-EF33-4847-DEF15A570CF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7" creationId="{C7D15607-4186-2EBC-4663-1CFDC8671DC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8" creationId="{FA9930B1-12F7-A782-B11B-82E8BE9318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9" creationId="{2C2A6CE0-EF2F-46DE-69EC-1063D80DAC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0" creationId="{A7D9D215-553E-93EC-EE75-1AD0CE2857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1" creationId="{27715A43-8E81-FD90-9441-10DD931005B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2" creationId="{F9C064F9-03D0-5DB5-8E80-0938357C8B3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3" creationId="{1B33793B-C97D-A0D2-36AC-781617D83FA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4" creationId="{69DFD9C7-99A1-8906-AEA4-60EC47EB861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5" creationId="{532BD839-B2CB-8513-F20F-A6C793E9569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6" creationId="{F23A6604-7288-8031-395E-5A56CBAF141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7" creationId="{E1890618-82AB-382F-DC43-C2342B79148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8" creationId="{52BDEE28-7B9C-6455-B7CA-FA59C5F0C32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9" creationId="{76D8560C-02DC-0893-E27B-1E3F3127DC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0" creationId="{C28BD890-833C-BE48-E2C8-73F713C0155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1" creationId="{1435678A-0E7B-FFCD-2CD5-730F1FA905F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2" creationId="{C40B3DC7-718C-5944-79B6-D61A3591761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3" creationId="{DFBA5570-86A4-F92A-499D-EF1EC6654BB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4" creationId="{876CBA2B-61AE-A6B9-3259-42C8A36170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5" creationId="{547E7E83-17FF-F50B-15AA-7AA3CF1470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6" creationId="{6C30F1FC-BC10-1DE7-5341-DDC69CAB885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7" creationId="{5196475F-31E9-0623-80FE-FBF9EF6EB09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8" creationId="{4F2FCEDF-D5A7-8497-E978-75B500ED261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9" creationId="{E91107AD-00CB-68BF-7796-29DF840D029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0" creationId="{00404041-5071-F5FD-0665-11286577BEA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1" creationId="{C32EC760-2DCF-0D00-244F-0BD23FC25D4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2" creationId="{23964040-904A-437F-7EAD-C527F0D085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3" creationId="{66CE6BB8-92AB-2416-BD5B-EA687AD0844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4" creationId="{251C446F-711A-BDB5-E4FD-323ED886587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5" creationId="{8F0C4AA7-38A4-A992-245E-32F85B569B8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6" creationId="{BC4C970F-8AD3-A729-6346-A75C6C1E6F1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7" creationId="{78909C88-52C9-74D2-5FE0-90CC76E02E4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8" creationId="{0CE84BAF-50B2-A996-3941-F328A9B31A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9" creationId="{8FCA187C-E2BF-328E-A38C-3259E91CA88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0" creationId="{A9C0FEFB-5454-6F68-E7AB-08291C5C389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1" creationId="{205250C7-B371-F245-1476-752D4B8BF9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2" creationId="{BA3D7B40-E5C0-CD60-A91A-935E23BD8ED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3" creationId="{5FC5FCA4-3D64-F6A7-2C18-C1664887C2B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4" creationId="{CF992A49-49CF-BADD-B74A-22275FBB7C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5" creationId="{4A7B07A0-9002-200B-3196-914DD69147A5}"/>
          </ac:spMkLst>
        </pc:spChg>
        <pc:spChg chg="add del mod">
          <ac:chgData name="Sven Van de Velde" userId="00b08bc3e1e83696" providerId="LiveId" clId="{758DC8E9-8DBC-4AC2-B4C2-0B91AC9214ED}" dt="2022-10-30T07:47:09.676" v="1285" actId="478"/>
          <ac:spMkLst>
            <pc:docMk/>
            <pc:sldMk cId="1223737043" sldId="286"/>
            <ac:spMk id="118" creationId="{E1BED7CD-DA7C-63B3-2F5D-31B954D71C90}"/>
          </ac:spMkLst>
        </pc:spChg>
        <pc:spChg chg="add del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19" creationId="{23A26F1A-12BC-AFE2-0A5E-4C0BCE8A011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0" creationId="{5ED49BB9-3E55-DDD2-CF63-48422BF0E97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1" creationId="{6E2D95DB-469E-B4B4-3D29-461E7DEC6775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2" creationId="{7B8DAC2E-4872-7A64-B887-54048D687F1C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3" creationId="{C2F8C5C0-104C-F5A5-5AC8-884DF76F8E7E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4" creationId="{ECF6259D-FC9A-A544-F11C-095B101EC157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5" creationId="{C0335924-2379-D95C-1385-C78911AFBD59}"/>
          </ac:spMkLst>
        </pc:spChg>
        <pc:spChg chg="add del">
          <ac:chgData name="Sven Van de Velde" userId="00b08bc3e1e83696" providerId="LiveId" clId="{758DC8E9-8DBC-4AC2-B4C2-0B91AC9214ED}" dt="2022-10-30T07:48:02.177" v="1328" actId="478"/>
          <ac:spMkLst>
            <pc:docMk/>
            <pc:sldMk cId="1223737043" sldId="286"/>
            <ac:spMk id="126" creationId="{1E7534F1-0885-AEBA-6CEB-DA0C81D1F08D}"/>
          </ac:spMkLst>
        </pc:spChg>
        <pc:spChg chg="add del mod">
          <ac:chgData name="Sven Van de Velde" userId="00b08bc3e1e83696" providerId="LiveId" clId="{758DC8E9-8DBC-4AC2-B4C2-0B91AC9214ED}" dt="2022-10-30T08:05:32.664" v="1484" actId="478"/>
          <ac:spMkLst>
            <pc:docMk/>
            <pc:sldMk cId="1223737043" sldId="286"/>
            <ac:spMk id="127" creationId="{B9229A5E-E71A-235B-F365-0D87D9DB105A}"/>
          </ac:spMkLst>
        </pc:spChg>
        <pc:spChg chg="add del mod">
          <ac:chgData name="Sven Van de Velde" userId="00b08bc3e1e83696" providerId="LiveId" clId="{758DC8E9-8DBC-4AC2-B4C2-0B91AC9214ED}" dt="2022-10-30T07:50:03.894" v="1356" actId="478"/>
          <ac:spMkLst>
            <pc:docMk/>
            <pc:sldMk cId="1223737043" sldId="286"/>
            <ac:spMk id="128" creationId="{6B97CBD5-8839-CEDC-C9CA-C7C1F923A753}"/>
          </ac:spMkLst>
        </pc:spChg>
        <pc:spChg chg="add del mod">
          <ac:chgData name="Sven Van de Velde" userId="00b08bc3e1e83696" providerId="LiveId" clId="{758DC8E9-8DBC-4AC2-B4C2-0B91AC9214ED}" dt="2022-10-30T07:50:16.017" v="1359"/>
          <ac:spMkLst>
            <pc:docMk/>
            <pc:sldMk cId="1223737043" sldId="286"/>
            <ac:spMk id="130" creationId="{A2E77FED-3BEB-2946-452B-0F24648898E2}"/>
          </ac:spMkLst>
        </pc:spChg>
        <pc:spChg chg="add del mod">
          <ac:chgData name="Sven Van de Velde" userId="00b08bc3e1e83696" providerId="LiveId" clId="{758DC8E9-8DBC-4AC2-B4C2-0B91AC9214ED}" dt="2022-10-30T09:35:49.719" v="2561" actId="20577"/>
          <ac:spMkLst>
            <pc:docMk/>
            <pc:sldMk cId="1223737043" sldId="286"/>
            <ac:spMk id="131" creationId="{ACFDF42E-1246-4F60-1F28-F3D267B03483}"/>
          </ac:spMkLst>
        </pc:spChg>
        <pc:spChg chg="add del mod">
          <ac:chgData name="Sven Van de Velde" userId="00b08bc3e1e83696" providerId="LiveId" clId="{758DC8E9-8DBC-4AC2-B4C2-0B91AC9214ED}" dt="2022-10-30T08:18:07.545" v="1635" actId="478"/>
          <ac:spMkLst>
            <pc:docMk/>
            <pc:sldMk cId="1223737043" sldId="286"/>
            <ac:spMk id="134" creationId="{D6066B53-6A6D-EC00-8FA9-EF22508EF6F5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7" creationId="{05B7D805-EB05-FA89-6ABB-C7219D3BB52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8" creationId="{12A32D2A-D464-0F24-871E-8CAC005EAC4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1" creationId="{70573A87-8A99-5344-EF74-4A3D4A36C75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2" creationId="{A7DC85F4-0557-65AF-5A41-18114342E5A0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2" creationId="{C7D9FF2F-99DA-07BA-6610-B1BA40DA41B4}"/>
          </ac:spMkLst>
        </pc:spChg>
        <pc:spChg chg="add del mod">
          <ac:chgData name="Sven Van de Velde" userId="00b08bc3e1e83696" providerId="LiveId" clId="{758DC8E9-8DBC-4AC2-B4C2-0B91AC9214ED}" dt="2022-10-30T08:57:52.413" v="1884"/>
          <ac:spMkLst>
            <pc:docMk/>
            <pc:sldMk cId="1223737043" sldId="286"/>
            <ac:spMk id="153" creationId="{4088B4A4-E696-A887-7A0D-75EC4F6D6EDF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4" creationId="{1FF2314C-3DB3-BBE5-88CE-BFAE9739CCC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5" creationId="{DB29CF20-A184-32BB-E9AE-8CB01B373B71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6" creationId="{C34F407A-09EE-9866-C9BC-B63C08A04053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7" creationId="{B767F56B-34BC-CDE0-5E07-C6D77D807E5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8" creationId="{7DCAE7B4-EBC8-14FD-90A1-66BED3524996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9" creationId="{9E0B6CAC-F603-9BBE-3D1E-1ADC3EBB717C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0" creationId="{A93A005E-FEA2-489E-A6BD-F78848293D9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1" creationId="{8941FEDA-E6D6-6CF8-475F-521DDBEAC78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2" creationId="{F86A9267-B9C5-077F-74A6-C9C8BFD7F0C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3" creationId="{8D6C2567-0DA9-04F0-513D-29AD2B96C4E9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4" creationId="{553E7E62-6DA4-BA5B-12E1-C7F2D5D5B757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5" creationId="{C5EB797B-5BC0-BC93-4DC8-CA8DA245022D}"/>
          </ac:spMkLst>
        </pc:spChg>
        <pc:spChg chg="add mod">
          <ac:chgData name="Sven Van de Velde" userId="00b08bc3e1e83696" providerId="LiveId" clId="{758DC8E9-8DBC-4AC2-B4C2-0B91AC9214ED}" dt="2022-10-30T09:16:42.876" v="2388" actId="1076"/>
          <ac:spMkLst>
            <pc:docMk/>
            <pc:sldMk cId="1223737043" sldId="286"/>
            <ac:spMk id="166" creationId="{42C70146-8229-AE6C-803D-FE6A923B82EC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7" creationId="{F3A4D2AD-F01E-9296-A21C-817F3F1D5A4B}"/>
          </ac:spMkLst>
        </pc:spChg>
        <pc:spChg chg="add mod">
          <ac:chgData name="Sven Van de Velde" userId="00b08bc3e1e83696" providerId="LiveId" clId="{758DC8E9-8DBC-4AC2-B4C2-0B91AC9214ED}" dt="2022-10-30T09:16:42.424" v="2387" actId="1076"/>
          <ac:spMkLst>
            <pc:docMk/>
            <pc:sldMk cId="1223737043" sldId="286"/>
            <ac:spMk id="168" creationId="{300FFD5D-C987-54CE-3F9F-7C0128294C8F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69" creationId="{5B774F26-C500-BF32-B1E4-239AC2605A05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70" creationId="{E371E4CB-75DD-A512-F1AF-344DF51A3516}"/>
          </ac:spMkLst>
        </pc:spChg>
        <pc:spChg chg="add del mod">
          <ac:chgData name="Sven Van de Velde" userId="00b08bc3e1e83696" providerId="LiveId" clId="{758DC8E9-8DBC-4AC2-B4C2-0B91AC9214ED}" dt="2022-10-30T09:34:48.064" v="2528" actId="478"/>
          <ac:spMkLst>
            <pc:docMk/>
            <pc:sldMk cId="1223737043" sldId="286"/>
            <ac:spMk id="171" creationId="{C156E813-A9E3-5743-3DC2-06A524F3E5C5}"/>
          </ac:spMkLst>
        </pc:spChg>
        <pc:spChg chg="add del mod">
          <ac:chgData name="Sven Van de Velde" userId="00b08bc3e1e83696" providerId="LiveId" clId="{758DC8E9-8DBC-4AC2-B4C2-0B91AC9214ED}" dt="2022-10-30T09:34:50.425" v="2529" actId="478"/>
          <ac:spMkLst>
            <pc:docMk/>
            <pc:sldMk cId="1223737043" sldId="286"/>
            <ac:spMk id="172" creationId="{136E910A-2AF6-578C-E702-6D094B46A6CA}"/>
          </ac:spMkLst>
        </pc:spChg>
        <pc:spChg chg="add mod">
          <ac:chgData name="Sven Van de Velde" userId="00b08bc3e1e83696" providerId="LiveId" clId="{758DC8E9-8DBC-4AC2-B4C2-0B91AC9214ED}" dt="2022-10-30T09:24:07.931" v="2450" actId="6549"/>
          <ac:spMkLst>
            <pc:docMk/>
            <pc:sldMk cId="1223737043" sldId="286"/>
            <ac:spMk id="180" creationId="{17B56C93-29ED-464D-04A0-DBC481587CA9}"/>
          </ac:spMkLst>
        </pc:spChg>
        <pc:spChg chg="add mod">
          <ac:chgData name="Sven Van de Velde" userId="00b08bc3e1e83696" providerId="LiveId" clId="{758DC8E9-8DBC-4AC2-B4C2-0B91AC9214ED}" dt="2022-10-30T09:36:06.612" v="2562" actId="1076"/>
          <ac:spMkLst>
            <pc:docMk/>
            <pc:sldMk cId="1223737043" sldId="286"/>
            <ac:spMk id="181" creationId="{35EB4FB5-8A22-0ADC-55F5-0CCC94BCB1EF}"/>
          </ac:spMkLst>
        </pc:spChg>
        <pc:spChg chg="add mod">
          <ac:chgData name="Sven Van de Velde" userId="00b08bc3e1e83696" providerId="LiveId" clId="{758DC8E9-8DBC-4AC2-B4C2-0B91AC9214ED}" dt="2022-10-30T09:24:34.704" v="2507" actId="20577"/>
          <ac:spMkLst>
            <pc:docMk/>
            <pc:sldMk cId="1223737043" sldId="286"/>
            <ac:spMk id="182" creationId="{99BCD4B8-BA22-B4DC-0221-C288F689AEF8}"/>
          </ac:spMkLst>
        </pc:spChg>
        <pc:spChg chg="add mod">
          <ac:chgData name="Sven Van de Velde" userId="00b08bc3e1e83696" providerId="LiveId" clId="{758DC8E9-8DBC-4AC2-B4C2-0B91AC9214ED}" dt="2022-10-30T09:24:27.869" v="2501" actId="207"/>
          <ac:spMkLst>
            <pc:docMk/>
            <pc:sldMk cId="1223737043" sldId="286"/>
            <ac:spMk id="183" creationId="{0612BD47-AADE-1551-7513-D4C7AFAF2DF2}"/>
          </ac:spMkLst>
        </pc:spChg>
        <pc:spChg chg="add mod">
          <ac:chgData name="Sven Van de Velde" userId="00b08bc3e1e83696" providerId="LiveId" clId="{758DC8E9-8DBC-4AC2-B4C2-0B91AC9214ED}" dt="2022-10-30T09:36:25.567" v="2567" actId="20577"/>
          <ac:spMkLst>
            <pc:docMk/>
            <pc:sldMk cId="1223737043" sldId="286"/>
            <ac:spMk id="187" creationId="{1F4C47D7-8B3C-A066-1DC2-F706544ACB2D}"/>
          </ac:spMkLst>
        </pc:spChg>
        <pc:spChg chg="add mod">
          <ac:chgData name="Sven Van de Velde" userId="00b08bc3e1e83696" providerId="LiveId" clId="{758DC8E9-8DBC-4AC2-B4C2-0B91AC9214ED}" dt="2022-10-30T09:36:49.389" v="2568" actId="207"/>
          <ac:spMkLst>
            <pc:docMk/>
            <pc:sldMk cId="1223737043" sldId="286"/>
            <ac:spMk id="188" creationId="{0E8BB464-6B17-7421-0CAC-43A66199A8F4}"/>
          </ac:spMkLst>
        </pc:spChg>
        <pc:spChg chg="mod">
          <ac:chgData name="Sven Van de Velde" userId="00b08bc3e1e83696" providerId="LiveId" clId="{758DC8E9-8DBC-4AC2-B4C2-0B91AC9214ED}" dt="2022-10-30T09:35:07.850" v="2538" actId="20577"/>
          <ac:spMkLst>
            <pc:docMk/>
            <pc:sldMk cId="1223737043" sldId="286"/>
            <ac:spMk id="191" creationId="{FEDA0346-D299-11EA-151A-AB7619354C5B}"/>
          </ac:spMkLst>
        </pc:spChg>
        <pc:spChg chg="mod">
          <ac:chgData name="Sven Van de Velde" userId="00b08bc3e1e83696" providerId="LiveId" clId="{758DC8E9-8DBC-4AC2-B4C2-0B91AC9214ED}" dt="2022-10-30T09:34:53.404" v="2530"/>
          <ac:spMkLst>
            <pc:docMk/>
            <pc:sldMk cId="1223737043" sldId="286"/>
            <ac:spMk id="192" creationId="{6E5D0CCD-5A42-5D66-6B70-7D2D97B90B69}"/>
          </ac:spMkLst>
        </pc:spChg>
        <pc:grpChg chg="add mod">
          <ac:chgData name="Sven Van de Velde" userId="00b08bc3e1e83696" providerId="LiveId" clId="{758DC8E9-8DBC-4AC2-B4C2-0B91AC9214ED}" dt="2022-10-30T09:43:23.744" v="2574" actId="1076"/>
          <ac:grpSpMkLst>
            <pc:docMk/>
            <pc:sldMk cId="1223737043" sldId="286"/>
            <ac:grpSpMk id="189" creationId="{B9BDAC8C-F7B2-2168-4D85-730A1FD12E8C}"/>
          </ac:grpSpMkLst>
        </pc:grpChg>
        <pc:grpChg chg="add mod">
          <ac:chgData name="Sven Van de Velde" userId="00b08bc3e1e83696" providerId="LiveId" clId="{758DC8E9-8DBC-4AC2-B4C2-0B91AC9214ED}" dt="2022-10-30T09:42:52.057" v="2572" actId="1076"/>
          <ac:grpSpMkLst>
            <pc:docMk/>
            <pc:sldMk cId="1223737043" sldId="286"/>
            <ac:grpSpMk id="190" creationId="{A278B683-71A7-4F4E-49A0-1D3817B4603B}"/>
          </ac:grpSpMkLst>
        </pc:grpChg>
        <pc:graphicFrameChg chg="add mod modGraphic">
          <ac:chgData name="Sven Van de Velde" userId="00b08bc3e1e83696" providerId="LiveId" clId="{758DC8E9-8DBC-4AC2-B4C2-0B91AC9214ED}" dt="2022-10-30T09:34:06.273" v="2524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graphicFrameChg chg="add del mod">
          <ac:chgData name="Sven Van de Velde" userId="00b08bc3e1e83696" providerId="LiveId" clId="{758DC8E9-8DBC-4AC2-B4C2-0B91AC9214ED}" dt="2022-10-30T07:36:47.083" v="1089" actId="478"/>
          <ac:graphicFrameMkLst>
            <pc:docMk/>
            <pc:sldMk cId="1223737043" sldId="286"/>
            <ac:graphicFrameMk id="117" creationId="{53CA7555-FA7C-2886-4E85-74DDAF87B158}"/>
          </ac:graphicFrameMkLst>
        </pc:graphicFrameChg>
        <pc:graphicFrameChg chg="add del mod">
          <ac:chgData name="Sven Van de Velde" userId="00b08bc3e1e83696" providerId="LiveId" clId="{758DC8E9-8DBC-4AC2-B4C2-0B91AC9214ED}" dt="2022-10-30T07:50:16.017" v="1359"/>
          <ac:graphicFrameMkLst>
            <pc:docMk/>
            <pc:sldMk cId="1223737043" sldId="286"/>
            <ac:graphicFrameMk id="129" creationId="{471E7795-81E9-2A8A-D650-7E3BED35790E}"/>
          </ac:graphicFrameMkLst>
        </pc:graphicFrameChg>
        <pc:cxnChg chg="add del mod">
          <ac:chgData name="Sven Van de Velde" userId="00b08bc3e1e83696" providerId="LiveId" clId="{758DC8E9-8DBC-4AC2-B4C2-0B91AC9214ED}" dt="2022-10-30T08:19:21.074" v="1643" actId="478"/>
          <ac:cxnSpMkLst>
            <pc:docMk/>
            <pc:sldMk cId="1223737043" sldId="286"/>
            <ac:cxnSpMk id="133" creationId="{5AF9BA44-296C-B66E-F517-1F2D93CBD4EE}"/>
          </ac:cxnSpMkLst>
        </pc:cxnChg>
        <pc:cxnChg chg="add del">
          <ac:chgData name="Sven Van de Velde" userId="00b08bc3e1e83696" providerId="LiveId" clId="{758DC8E9-8DBC-4AC2-B4C2-0B91AC9214ED}" dt="2022-10-30T08:18:21.588" v="1637" actId="478"/>
          <ac:cxnSpMkLst>
            <pc:docMk/>
            <pc:sldMk cId="1223737043" sldId="286"/>
            <ac:cxnSpMk id="136" creationId="{0892197D-4AD4-5495-F2E3-24C466FFF3A7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0" creationId="{9E659394-908F-FF2C-281C-F670A3609B7A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9" creationId="{8DACED89-831D-3C47-16AB-C188868C21E3}"/>
          </ac:cxnSpMkLst>
        </pc:cxnChg>
        <pc:cxnChg chg="add mod">
          <ac:chgData name="Sven Van de Velde" userId="00b08bc3e1e83696" providerId="LiveId" clId="{758DC8E9-8DBC-4AC2-B4C2-0B91AC9214ED}" dt="2022-10-30T09:30:45.450" v="2510" actId="1076"/>
          <ac:cxnSpMkLst>
            <pc:docMk/>
            <pc:sldMk cId="1223737043" sldId="286"/>
            <ac:cxnSpMk id="174" creationId="{D1F79743-5899-C6CA-1FB8-559411461FCB}"/>
          </ac:cxnSpMkLst>
        </pc:cxnChg>
        <pc:cxnChg chg="add mod ord">
          <ac:chgData name="Sven Van de Velde" userId="00b08bc3e1e83696" providerId="LiveId" clId="{758DC8E9-8DBC-4AC2-B4C2-0B91AC9214ED}" dt="2022-10-30T09:42:52.057" v="2572" actId="1076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addSp modSp add mod">
        <pc:chgData name="Sven Van de Velde" userId="00b08bc3e1e83696" providerId="LiveId" clId="{758DC8E9-8DBC-4AC2-B4C2-0B91AC9214ED}" dt="2022-10-30T09:44:01.804" v="2577" actId="11529"/>
        <pc:sldMkLst>
          <pc:docMk/>
          <pc:sldMk cId="3633715182" sldId="287"/>
        </pc:sldMkLst>
        <pc:cxnChg chg="add">
          <ac:chgData name="Sven Van de Velde" userId="00b08bc3e1e83696" providerId="LiveId" clId="{758DC8E9-8DBC-4AC2-B4C2-0B91AC9214ED}" dt="2022-10-30T09:44:01.804" v="2577" actId="11529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3:49.748" v="25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0-30T09:45:30.198" v="2587" actId="1076"/>
        <pc:sldMkLst>
          <pc:docMk/>
          <pc:sldMk cId="4110455623" sldId="288"/>
        </pc:sldMkLst>
        <pc:spChg chg="mod">
          <ac:chgData name="Sven Van de Velde" userId="00b08bc3e1e83696" providerId="LiveId" clId="{758DC8E9-8DBC-4AC2-B4C2-0B91AC9214ED}" dt="2022-10-30T09:45:29.582" v="2586" actId="20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758DC8E9-8DBC-4AC2-B4C2-0B91AC9214ED}" dt="2022-10-30T09:44:33.948" v="2579" actId="1076"/>
          <ac:spMkLst>
            <pc:docMk/>
            <pc:sldMk cId="4110455623" sldId="288"/>
            <ac:spMk id="181" creationId="{35EB4FB5-8A22-0ADC-55F5-0CCC94BCB1EF}"/>
          </ac:spMkLst>
        </pc:spChg>
        <pc:grpChg chg="mod">
          <ac:chgData name="Sven Van de Velde" userId="00b08bc3e1e83696" providerId="LiveId" clId="{758DC8E9-8DBC-4AC2-B4C2-0B91AC9214ED}" dt="2022-10-30T09:45:26.875" v="2585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758DC8E9-8DBC-4AC2-B4C2-0B91AC9214ED}" dt="2022-10-30T09:45:30.198" v="2587" actId="1076"/>
          <ac:grpSpMkLst>
            <pc:docMk/>
            <pc:sldMk cId="4110455623" sldId="288"/>
            <ac:grpSpMk id="190" creationId="{A278B683-71A7-4F4E-49A0-1D3817B4603B}"/>
          </ac:grpSpMkLst>
        </pc:grpChg>
        <pc:cxnChg chg="add del 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1-10T07:00:25.641" v="5134" actId="14100"/>
        <pc:sldMkLst>
          <pc:docMk/>
          <pc:sldMk cId="1421359919" sldId="292"/>
        </pc:sldMkLst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2" creationId="{1CA34B1E-5731-90FA-DBFD-2FE9F065FE08}"/>
          </ac:spMkLst>
        </pc:spChg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3" creationId="{F0CE85E7-CF01-CB73-D10F-9B87F526534F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5" creationId="{69034760-A423-E675-403E-5C18A3226824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7" creationId="{C4F5B316-1E49-9651-C3FD-0B11FAA571D8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8" creationId="{E651B825-DA31-63B3-F29A-C4BA4655B28C}"/>
          </ac:spMkLst>
        </pc:spChg>
        <pc:spChg chg="mod">
          <ac:chgData name="Sven Van de Velde" userId="00b08bc3e1e83696" providerId="LiveId" clId="{758DC8E9-8DBC-4AC2-B4C2-0B91AC9214ED}" dt="2022-11-10T06:59:41.766" v="5133" actId="20577"/>
          <ac:spMkLst>
            <pc:docMk/>
            <pc:sldMk cId="1421359919" sldId="292"/>
            <ac:spMk id="9" creationId="{316D9F65-8341-C588-CED1-E06B100BAF5E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10" creationId="{8783F638-3D7F-B4BB-52AD-FACC1F4C5969}"/>
          </ac:spMkLst>
        </pc:spChg>
        <pc:spChg chg="add mod">
          <ac:chgData name="Sven Van de Velde" userId="00b08bc3e1e83696" providerId="LiveId" clId="{758DC8E9-8DBC-4AC2-B4C2-0B91AC9214ED}" dt="2022-11-10T06:58:17.051" v="4997" actId="113"/>
          <ac:spMkLst>
            <pc:docMk/>
            <pc:sldMk cId="1421359919" sldId="292"/>
            <ac:spMk id="11" creationId="{0A033B63-2756-2A7E-BF25-82BB5C572B43}"/>
          </ac:spMkLst>
        </pc:spChg>
        <pc:spChg chg="add mod">
          <ac:chgData name="Sven Van de Velde" userId="00b08bc3e1e83696" providerId="LiveId" clId="{758DC8E9-8DBC-4AC2-B4C2-0B91AC9214ED}" dt="2022-11-10T06:58:21.925" v="4998" actId="113"/>
          <ac:spMkLst>
            <pc:docMk/>
            <pc:sldMk cId="1421359919" sldId="292"/>
            <ac:spMk id="12" creationId="{39BA5726-5646-5D2A-FC22-4264DC297D58}"/>
          </ac:spMkLst>
        </pc:spChg>
        <pc:spChg chg="add del mod">
          <ac:chgData name="Sven Van de Velde" userId="00b08bc3e1e83696" providerId="LiveId" clId="{758DC8E9-8DBC-4AC2-B4C2-0B91AC9214ED}" dt="2022-11-10T06:50:27.142" v="4560" actId="478"/>
          <ac:spMkLst>
            <pc:docMk/>
            <pc:sldMk cId="1421359919" sldId="292"/>
            <ac:spMk id="13" creationId="{9EB1C1D5-01B4-2212-E072-CB7EAD7EFE4E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4" creationId="{4FB0A02C-7EBB-C558-DB7A-F66170D603B6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5" creationId="{4430FEFB-DF8C-FF31-69D1-F9A689588D11}"/>
          </ac:spMkLst>
        </pc:spChg>
        <pc:spChg chg="add del mod">
          <ac:chgData name="Sven Van de Velde" userId="00b08bc3e1e83696" providerId="LiveId" clId="{758DC8E9-8DBC-4AC2-B4C2-0B91AC9214ED}" dt="2022-11-10T06:51:52.587" v="4663" actId="478"/>
          <ac:spMkLst>
            <pc:docMk/>
            <pc:sldMk cId="1421359919" sldId="292"/>
            <ac:spMk id="17" creationId="{EC5CA500-BDEB-CDA2-CFC8-D3367046E556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8" creationId="{93739B80-D7D5-E7BE-ADAF-511D13902AF1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9" creationId="{D784C0E8-B320-3769-6353-EF7916E6AC14}"/>
          </ac:spMkLst>
        </pc:spChg>
      </pc:sldChg>
      <pc:sldChg chg="add">
        <pc:chgData name="Sven Van de Velde" userId="00b08bc3e1e83696" providerId="LiveId" clId="{758DC8E9-8DBC-4AC2-B4C2-0B91AC9214ED}" dt="2022-11-10T06:46:12.138" v="4503"/>
        <pc:sldMkLst>
          <pc:docMk/>
          <pc:sldMk cId="2369931724" sldId="293"/>
        </pc:sldMkLst>
      </pc:sldChg>
      <pc:sldChg chg="modSp add mod">
        <pc:chgData name="Sven Van de Velde" userId="00b08bc3e1e83696" providerId="LiveId" clId="{758DC8E9-8DBC-4AC2-B4C2-0B91AC9214ED}" dt="2022-11-12T07:21:07.746" v="5180" actId="20577"/>
        <pc:sldMkLst>
          <pc:docMk/>
          <pc:sldMk cId="747800792" sldId="294"/>
        </pc:sldMkLst>
        <pc:spChg chg="mod">
          <ac:chgData name="Sven Van de Velde" userId="00b08bc3e1e83696" providerId="LiveId" clId="{758DC8E9-8DBC-4AC2-B4C2-0B91AC9214ED}" dt="2022-11-12T07:21:07.746" v="5180" actId="20577"/>
          <ac:spMkLst>
            <pc:docMk/>
            <pc:sldMk cId="747800792" sldId="294"/>
            <ac:spMk id="2" creationId="{1CA34B1E-5731-90FA-DBFD-2FE9F065FE08}"/>
          </ac:spMkLst>
        </pc:spChg>
        <pc:spChg chg="mod">
          <ac:chgData name="Sven Van de Velde" userId="00b08bc3e1e83696" providerId="LiveId" clId="{758DC8E9-8DBC-4AC2-B4C2-0B91AC9214ED}" dt="2022-11-12T07:20:32.625" v="5176" actId="20577"/>
          <ac:spMkLst>
            <pc:docMk/>
            <pc:sldMk cId="747800792" sldId="294"/>
            <ac:spMk id="3" creationId="{F0CE85E7-CF01-CB73-D10F-9B87F526534F}"/>
          </ac:spMkLst>
        </pc:spChg>
      </pc:sldChg>
      <pc:sldMasterChg chg="setBg modSldLayout">
        <pc:chgData name="Sven Van de Velde" userId="00b08bc3e1e83696" providerId="LiveId" clId="{758DC8E9-8DBC-4AC2-B4C2-0B91AC9214ED}" dt="2022-10-30T07:16:30.553" v="562"/>
        <pc:sldMasterMkLst>
          <pc:docMk/>
          <pc:sldMasterMk cId="2028034949" sldId="2147483862"/>
        </pc:sldMasterMkLst>
        <pc:sldLayoutChg chg="setBg">
          <pc:chgData name="Sven Van de Velde" userId="00b08bc3e1e83696" providerId="LiveId" clId="{758DC8E9-8DBC-4AC2-B4C2-0B91AC9214ED}" dt="2022-10-30T07:16:04.880" v="561"/>
          <pc:sldLayoutMkLst>
            <pc:docMk/>
            <pc:sldMasterMk cId="2028034949" sldId="2147483862"/>
            <pc:sldLayoutMk cId="371635106" sldId="21474838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5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14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20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579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5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94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68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81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3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9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68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00" y="324000"/>
            <a:ext cx="9450000" cy="45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000" y="1269000"/>
            <a:ext cx="4648799" cy="5040000"/>
          </a:xfrm>
        </p:spPr>
        <p:txBody>
          <a:bodyPr lIns="180000" tIns="180000" rIns="180000" bIns="18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269000"/>
            <a:ext cx="4603800" cy="5040000"/>
          </a:xfrm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5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2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01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64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9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000" y="9000"/>
            <a:ext cx="9450000" cy="45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000" y="549000"/>
            <a:ext cx="9495000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1000" y="0"/>
            <a:ext cx="771089" cy="27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PETSCII Commodore" panose="00000400000000000000" pitchFamily="2" charset="0"/>
                <a:cs typeface="PETSCII Commodore" panose="00000400000000000000" pitchFamily="2" charset="0"/>
              </a:defRPr>
            </a:lvl1pPr>
          </a:lstStyle>
          <a:p>
            <a:fld id="{FB50B83A-E9C8-42A8-8946-3BB34B82C77A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034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 cap="all" baseline="0">
          <a:solidFill>
            <a:schemeClr val="tx1"/>
          </a:solidFill>
          <a:latin typeface="PETSCII Commodore" panose="00000400000000000000" pitchFamily="2" charset="0"/>
          <a:ea typeface="+mj-ea"/>
          <a:cs typeface="PETSCII Commodore" panose="00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12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1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5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6EC802-92BA-30A9-6235-7D71816CF6C8}"/>
              </a:ext>
            </a:extLst>
          </p:cNvPr>
          <p:cNvSpPr/>
          <p:nvPr/>
        </p:nvSpPr>
        <p:spPr>
          <a:xfrm>
            <a:off x="3029505" y="1803404"/>
            <a:ext cx="6132990" cy="227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EQUINOXE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Game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00" y="189000"/>
            <a:ext cx="1177272" cy="11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C1F879-78F8-56BB-241E-81C72DFBDDD9}"/>
              </a:ext>
            </a:extLst>
          </p:cNvPr>
          <p:cNvGrpSpPr/>
          <p:nvPr/>
        </p:nvGrpSpPr>
        <p:grpSpPr>
          <a:xfrm>
            <a:off x="3261000" y="1449000"/>
            <a:ext cx="630000" cy="360000"/>
            <a:chOff x="2541000" y="2664000"/>
            <a:chExt cx="630000" cy="360000"/>
          </a:xfrm>
        </p:grpSpPr>
        <p:sp>
          <p:nvSpPr>
            <p:cNvPr id="9" name="Rechthoek 302">
              <a:extLst>
                <a:ext uri="{FF2B5EF4-FFF2-40B4-BE49-F238E27FC236}">
                  <a16:creationId xmlns:a16="http://schemas.microsoft.com/office/drawing/2014/main" id="{904870B8-269D-49AA-9509-301A679C64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" name="Ovaal 304">
              <a:extLst>
                <a:ext uri="{FF2B5EF4-FFF2-40B4-BE49-F238E27FC236}">
                  <a16:creationId xmlns:a16="http://schemas.microsoft.com/office/drawing/2014/main" id="{A80FB6DB-FF57-4C5E-AD59-03E5D57BFC7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al 832">
              <a:extLst>
                <a:ext uri="{FF2B5EF4-FFF2-40B4-BE49-F238E27FC236}">
                  <a16:creationId xmlns:a16="http://schemas.microsoft.com/office/drawing/2014/main" id="{1C2E180B-23D9-E6CF-B612-7FEE00F22C91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hoek 303">
            <a:extLst>
              <a:ext uri="{FF2B5EF4-FFF2-40B4-BE49-F238E27FC236}">
                <a16:creationId xmlns:a16="http://schemas.microsoft.com/office/drawing/2014/main" id="{CBA77F87-5BCB-DFEC-231A-64838AF104A7}"/>
              </a:ext>
            </a:extLst>
          </p:cNvPr>
          <p:cNvSpPr/>
          <p:nvPr/>
        </p:nvSpPr>
        <p:spPr>
          <a:xfrm>
            <a:off x="348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82089E-1FD6-4F54-FF22-218BEE25861B}"/>
              </a:ext>
            </a:extLst>
          </p:cNvPr>
          <p:cNvGrpSpPr/>
          <p:nvPr/>
        </p:nvGrpSpPr>
        <p:grpSpPr>
          <a:xfrm>
            <a:off x="3261000" y="2169000"/>
            <a:ext cx="630000" cy="360000"/>
            <a:chOff x="2541000" y="2664000"/>
            <a:chExt cx="630000" cy="360000"/>
          </a:xfrm>
        </p:grpSpPr>
        <p:sp>
          <p:nvSpPr>
            <p:cNvPr id="14" name="Rechthoek 302">
              <a:extLst>
                <a:ext uri="{FF2B5EF4-FFF2-40B4-BE49-F238E27FC236}">
                  <a16:creationId xmlns:a16="http://schemas.microsoft.com/office/drawing/2014/main" id="{62B28AB5-14E2-DBC7-6F22-7DE333CF2B1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" name="Ovaal 304">
              <a:extLst>
                <a:ext uri="{FF2B5EF4-FFF2-40B4-BE49-F238E27FC236}">
                  <a16:creationId xmlns:a16="http://schemas.microsoft.com/office/drawing/2014/main" id="{45122A9B-938B-2DB7-2447-1EE43B63D52B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al 832">
              <a:extLst>
                <a:ext uri="{FF2B5EF4-FFF2-40B4-BE49-F238E27FC236}">
                  <a16:creationId xmlns:a16="http://schemas.microsoft.com/office/drawing/2014/main" id="{66DC2DAB-25F1-081E-A658-80BABE81CC6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hoek 303">
            <a:extLst>
              <a:ext uri="{FF2B5EF4-FFF2-40B4-BE49-F238E27FC236}">
                <a16:creationId xmlns:a16="http://schemas.microsoft.com/office/drawing/2014/main" id="{5A56262A-5839-D646-0DBA-E8DD363B300B}"/>
              </a:ext>
            </a:extLst>
          </p:cNvPr>
          <p:cNvSpPr/>
          <p:nvPr/>
        </p:nvSpPr>
        <p:spPr>
          <a:xfrm>
            <a:off x="348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7ECD6-9D42-903E-584B-98F496FC8BC8}"/>
              </a:ext>
            </a:extLst>
          </p:cNvPr>
          <p:cNvGrpSpPr/>
          <p:nvPr/>
        </p:nvGrpSpPr>
        <p:grpSpPr>
          <a:xfrm>
            <a:off x="3261000" y="2889000"/>
            <a:ext cx="630000" cy="360000"/>
            <a:chOff x="2541000" y="2664000"/>
            <a:chExt cx="630000" cy="360000"/>
          </a:xfrm>
        </p:grpSpPr>
        <p:sp>
          <p:nvSpPr>
            <p:cNvPr id="19" name="Rechthoek 302">
              <a:extLst>
                <a:ext uri="{FF2B5EF4-FFF2-40B4-BE49-F238E27FC236}">
                  <a16:creationId xmlns:a16="http://schemas.microsoft.com/office/drawing/2014/main" id="{A9BBF91C-6672-C90E-EDFD-971F5138C14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" name="Ovaal 304">
              <a:extLst>
                <a:ext uri="{FF2B5EF4-FFF2-40B4-BE49-F238E27FC236}">
                  <a16:creationId xmlns:a16="http://schemas.microsoft.com/office/drawing/2014/main" id="{A0A384AE-6EBC-06BF-2FCD-47A6CE6D46A0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al 832">
              <a:extLst>
                <a:ext uri="{FF2B5EF4-FFF2-40B4-BE49-F238E27FC236}">
                  <a16:creationId xmlns:a16="http://schemas.microsoft.com/office/drawing/2014/main" id="{85CCA60C-0B21-A2A8-E0C7-C013072BDF8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hthoek 303">
            <a:extLst>
              <a:ext uri="{FF2B5EF4-FFF2-40B4-BE49-F238E27FC236}">
                <a16:creationId xmlns:a16="http://schemas.microsoft.com/office/drawing/2014/main" id="{F232ECAF-8EE6-2F2A-BB5D-580175D4349B}"/>
              </a:ext>
            </a:extLst>
          </p:cNvPr>
          <p:cNvSpPr/>
          <p:nvPr/>
        </p:nvSpPr>
        <p:spPr>
          <a:xfrm>
            <a:off x="348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05AE010-F7BC-9404-0C7B-5E878F24443E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384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A0200D2-95F0-B73A-A9D3-467F9FAC640C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384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161E14-27FB-1156-419B-C5D72B805A12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 rot="10800000">
            <a:off x="326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301058-D932-3E10-D467-46671A42190F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326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CD98C5-9B62-6D18-2699-666278914207}"/>
              </a:ext>
            </a:extLst>
          </p:cNvPr>
          <p:cNvGrpSpPr/>
          <p:nvPr/>
        </p:nvGrpSpPr>
        <p:grpSpPr>
          <a:xfrm>
            <a:off x="5421000" y="1449000"/>
            <a:ext cx="630000" cy="360000"/>
            <a:chOff x="2541000" y="2664000"/>
            <a:chExt cx="630000" cy="360000"/>
          </a:xfrm>
        </p:grpSpPr>
        <p:sp>
          <p:nvSpPr>
            <p:cNvPr id="61" name="Rechthoek 302">
              <a:extLst>
                <a:ext uri="{FF2B5EF4-FFF2-40B4-BE49-F238E27FC236}">
                  <a16:creationId xmlns:a16="http://schemas.microsoft.com/office/drawing/2014/main" id="{1F9D6D94-720E-49F6-A650-FE2F02D129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" name="Ovaal 304">
              <a:extLst>
                <a:ext uri="{FF2B5EF4-FFF2-40B4-BE49-F238E27FC236}">
                  <a16:creationId xmlns:a16="http://schemas.microsoft.com/office/drawing/2014/main" id="{06A13B4A-C95B-48EF-7E60-12C501D6901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al 832">
              <a:extLst>
                <a:ext uri="{FF2B5EF4-FFF2-40B4-BE49-F238E27FC236}">
                  <a16:creationId xmlns:a16="http://schemas.microsoft.com/office/drawing/2014/main" id="{8EE3874D-AE0F-B36D-7856-FECCC981902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hthoek 303">
            <a:extLst>
              <a:ext uri="{FF2B5EF4-FFF2-40B4-BE49-F238E27FC236}">
                <a16:creationId xmlns:a16="http://schemas.microsoft.com/office/drawing/2014/main" id="{EE118669-1C31-46D3-8BD1-1B1BFC64FDC5}"/>
              </a:ext>
            </a:extLst>
          </p:cNvPr>
          <p:cNvSpPr/>
          <p:nvPr/>
        </p:nvSpPr>
        <p:spPr>
          <a:xfrm>
            <a:off x="564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8013E-C3ED-9176-BE61-2CD4D315E8B9}"/>
              </a:ext>
            </a:extLst>
          </p:cNvPr>
          <p:cNvGrpSpPr/>
          <p:nvPr/>
        </p:nvGrpSpPr>
        <p:grpSpPr>
          <a:xfrm>
            <a:off x="5421000" y="2889000"/>
            <a:ext cx="630000" cy="360000"/>
            <a:chOff x="2541000" y="2664000"/>
            <a:chExt cx="630000" cy="360000"/>
          </a:xfrm>
        </p:grpSpPr>
        <p:sp>
          <p:nvSpPr>
            <p:cNvPr id="71" name="Rechthoek 302">
              <a:extLst>
                <a:ext uri="{FF2B5EF4-FFF2-40B4-BE49-F238E27FC236}">
                  <a16:creationId xmlns:a16="http://schemas.microsoft.com/office/drawing/2014/main" id="{A637601A-894D-A567-D63D-961D63D146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al 304">
              <a:extLst>
                <a:ext uri="{FF2B5EF4-FFF2-40B4-BE49-F238E27FC236}">
                  <a16:creationId xmlns:a16="http://schemas.microsoft.com/office/drawing/2014/main" id="{28E30835-38D8-B840-ACE9-F7A7A8B377E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al 832">
              <a:extLst>
                <a:ext uri="{FF2B5EF4-FFF2-40B4-BE49-F238E27FC236}">
                  <a16:creationId xmlns:a16="http://schemas.microsoft.com/office/drawing/2014/main" id="{35CF3BFD-F878-1B82-0348-E695074A4830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hthoek 303">
            <a:extLst>
              <a:ext uri="{FF2B5EF4-FFF2-40B4-BE49-F238E27FC236}">
                <a16:creationId xmlns:a16="http://schemas.microsoft.com/office/drawing/2014/main" id="{AC81BF0B-D256-D85E-E66C-5A50AA38BEB0}"/>
              </a:ext>
            </a:extLst>
          </p:cNvPr>
          <p:cNvSpPr/>
          <p:nvPr/>
        </p:nvSpPr>
        <p:spPr>
          <a:xfrm>
            <a:off x="564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9DC3AE0-0A3B-DC24-1F58-74976001B9FB}"/>
              </a:ext>
            </a:extLst>
          </p:cNvPr>
          <p:cNvCxnSpPr>
            <a:cxnSpLocks/>
            <a:stCxn id="62" idx="3"/>
            <a:endCxn id="71" idx="3"/>
          </p:cNvCxnSpPr>
          <p:nvPr/>
        </p:nvCxnSpPr>
        <p:spPr>
          <a:xfrm>
            <a:off x="6006000" y="171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4D4709D-6E37-A757-FBEC-3EE3E59F3500}"/>
              </a:ext>
            </a:extLst>
          </p:cNvPr>
          <p:cNvCxnSpPr>
            <a:cxnSpLocks/>
            <a:stCxn id="73" idx="1"/>
            <a:endCxn id="61" idx="1"/>
          </p:cNvCxnSpPr>
          <p:nvPr/>
        </p:nvCxnSpPr>
        <p:spPr>
          <a:xfrm rot="10800000">
            <a:off x="5421000" y="162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8574AB5-F6A6-1E03-EA1C-4897BD1CF6AC}"/>
              </a:ext>
            </a:extLst>
          </p:cNvPr>
          <p:cNvGrpSpPr/>
          <p:nvPr/>
        </p:nvGrpSpPr>
        <p:grpSpPr>
          <a:xfrm>
            <a:off x="3261001" y="3654000"/>
            <a:ext cx="630000" cy="360000"/>
            <a:chOff x="2541000" y="2664000"/>
            <a:chExt cx="630000" cy="360000"/>
          </a:xfrm>
        </p:grpSpPr>
        <p:sp>
          <p:nvSpPr>
            <p:cNvPr id="102" name="Rechthoek 302">
              <a:extLst>
                <a:ext uri="{FF2B5EF4-FFF2-40B4-BE49-F238E27FC236}">
                  <a16:creationId xmlns:a16="http://schemas.microsoft.com/office/drawing/2014/main" id="{FD630826-DBA7-2E51-6806-E0D069B21C4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Ovaal 304">
              <a:extLst>
                <a:ext uri="{FF2B5EF4-FFF2-40B4-BE49-F238E27FC236}">
                  <a16:creationId xmlns:a16="http://schemas.microsoft.com/office/drawing/2014/main" id="{D67120E2-9F5D-CC5B-3DD2-64BA6F353498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al 832">
              <a:extLst>
                <a:ext uri="{FF2B5EF4-FFF2-40B4-BE49-F238E27FC236}">
                  <a16:creationId xmlns:a16="http://schemas.microsoft.com/office/drawing/2014/main" id="{132D06BC-4C32-04DD-B10C-3592BD578CC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hthoek 303">
            <a:extLst>
              <a:ext uri="{FF2B5EF4-FFF2-40B4-BE49-F238E27FC236}">
                <a16:creationId xmlns:a16="http://schemas.microsoft.com/office/drawing/2014/main" id="{9926DD75-21FB-1302-55C2-A58BF3268A01}"/>
              </a:ext>
            </a:extLst>
          </p:cNvPr>
          <p:cNvSpPr/>
          <p:nvPr/>
        </p:nvSpPr>
        <p:spPr>
          <a:xfrm>
            <a:off x="3486001" y="374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CA7054-9993-A0F3-4FE1-7BE83393DD40}"/>
              </a:ext>
            </a:extLst>
          </p:cNvPr>
          <p:cNvGrpSpPr/>
          <p:nvPr/>
        </p:nvGrpSpPr>
        <p:grpSpPr>
          <a:xfrm>
            <a:off x="3261001" y="437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78C005A8-C2EC-9BD7-7ABF-8E1BD7B239C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22706ECE-F238-4BB9-C6C4-C1623A7B8E9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8772D478-C90C-9495-B309-012668824DD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A6404D7F-1368-58FE-B433-4D21162D7ECC}"/>
              </a:ext>
            </a:extLst>
          </p:cNvPr>
          <p:cNvSpPr/>
          <p:nvPr/>
        </p:nvSpPr>
        <p:spPr>
          <a:xfrm>
            <a:off x="348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3F59F0-6065-B886-F3E8-3891AB958994}"/>
              </a:ext>
            </a:extLst>
          </p:cNvPr>
          <p:cNvGrpSpPr/>
          <p:nvPr/>
        </p:nvGrpSpPr>
        <p:grpSpPr>
          <a:xfrm>
            <a:off x="3261001" y="509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D454EFD1-C239-149A-27F0-7423C599D27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68B5B01F-C30A-95D1-FD36-4D2B0E70D8F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3C543CB1-C613-46D3-B827-EAAE99634B48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38E76C36-BACF-DECC-F12C-EB511B7AFF9A}"/>
              </a:ext>
            </a:extLst>
          </p:cNvPr>
          <p:cNvSpPr/>
          <p:nvPr/>
        </p:nvSpPr>
        <p:spPr>
          <a:xfrm>
            <a:off x="3486001" y="518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F7531B6-8CCF-710E-D6FC-0840994A7EBB}"/>
              </a:ext>
            </a:extLst>
          </p:cNvPr>
          <p:cNvCxnSpPr>
            <a:cxnSpLocks/>
            <a:stCxn id="103" idx="3"/>
            <a:endCxn id="107" idx="3"/>
          </p:cNvCxnSpPr>
          <p:nvPr/>
        </p:nvCxnSpPr>
        <p:spPr>
          <a:xfrm>
            <a:off x="3846001" y="392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C1C6AB1-ADAB-672A-CB41-B4A3C66E9579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3846001" y="464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861E884-E0EE-9506-2327-092DD05CDE2A}"/>
              </a:ext>
            </a:extLst>
          </p:cNvPr>
          <p:cNvCxnSpPr>
            <a:cxnSpLocks/>
            <a:stCxn id="114" idx="1"/>
            <a:endCxn id="107" idx="1"/>
          </p:cNvCxnSpPr>
          <p:nvPr/>
        </p:nvCxnSpPr>
        <p:spPr>
          <a:xfrm rot="10800000">
            <a:off x="3261001" y="455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1E84EF-5F41-C399-21E2-772261C70B06}"/>
              </a:ext>
            </a:extLst>
          </p:cNvPr>
          <p:cNvCxnSpPr>
            <a:cxnSpLocks/>
            <a:stCxn id="109" idx="1"/>
            <a:endCxn id="102" idx="1"/>
          </p:cNvCxnSpPr>
          <p:nvPr/>
        </p:nvCxnSpPr>
        <p:spPr>
          <a:xfrm rot="10800000">
            <a:off x="3261001" y="383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0C49993-6EA6-5DA8-24F6-D7D3C0BE05A8}"/>
              </a:ext>
            </a:extLst>
          </p:cNvPr>
          <p:cNvCxnSpPr>
            <a:cxnSpLocks/>
            <a:stCxn id="104" idx="1"/>
            <a:endCxn id="112" idx="1"/>
          </p:cNvCxnSpPr>
          <p:nvPr/>
        </p:nvCxnSpPr>
        <p:spPr>
          <a:xfrm rot="10800000" flipV="1">
            <a:off x="3261001" y="3744000"/>
            <a:ext cx="45000" cy="1530000"/>
          </a:xfrm>
          <a:prstGeom prst="bentConnector3">
            <a:avLst>
              <a:gd name="adj1" fmla="val 753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3679357-95D4-66C2-9D33-647295056B39}"/>
              </a:ext>
            </a:extLst>
          </p:cNvPr>
          <p:cNvCxnSpPr>
            <a:cxnSpLocks/>
            <a:stCxn id="113" idx="3"/>
            <a:endCxn id="102" idx="3"/>
          </p:cNvCxnSpPr>
          <p:nvPr/>
        </p:nvCxnSpPr>
        <p:spPr>
          <a:xfrm flipV="1">
            <a:off x="3846001" y="3834000"/>
            <a:ext cx="45000" cy="1530000"/>
          </a:xfrm>
          <a:prstGeom prst="bentConnector3">
            <a:avLst>
              <a:gd name="adj1" fmla="val 771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B91C0-9542-D3E7-7A99-DF64907765E1}"/>
              </a:ext>
            </a:extLst>
          </p:cNvPr>
          <p:cNvGrpSpPr/>
          <p:nvPr/>
        </p:nvGrpSpPr>
        <p:grpSpPr>
          <a:xfrm>
            <a:off x="5421001" y="3609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0F772CD9-24B8-003F-C777-5BC3E0438B3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B3D028F5-E522-7D1B-E587-2684C329E43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10529779-3B92-81C9-0B5A-FBE2D0EE9B4A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518F6B9D-2010-C40D-E937-11E4D0CB5880}"/>
              </a:ext>
            </a:extLst>
          </p:cNvPr>
          <p:cNvSpPr/>
          <p:nvPr/>
        </p:nvSpPr>
        <p:spPr>
          <a:xfrm>
            <a:off x="5646001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5C1547-136E-6EE6-6187-82952844AF13}"/>
              </a:ext>
            </a:extLst>
          </p:cNvPr>
          <p:cNvGrpSpPr/>
          <p:nvPr/>
        </p:nvGrpSpPr>
        <p:grpSpPr>
          <a:xfrm>
            <a:off x="5421001" y="4374000"/>
            <a:ext cx="630000" cy="360000"/>
            <a:chOff x="2541000" y="2664000"/>
            <a:chExt cx="630000" cy="360000"/>
          </a:xfrm>
        </p:grpSpPr>
        <p:sp>
          <p:nvSpPr>
            <p:cNvPr id="128" name="Rechthoek 302">
              <a:extLst>
                <a:ext uri="{FF2B5EF4-FFF2-40B4-BE49-F238E27FC236}">
                  <a16:creationId xmlns:a16="http://schemas.microsoft.com/office/drawing/2014/main" id="{FA4B768D-7C70-3F40-D044-E5E3EAC8E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Ovaal 304">
              <a:extLst>
                <a:ext uri="{FF2B5EF4-FFF2-40B4-BE49-F238E27FC236}">
                  <a16:creationId xmlns:a16="http://schemas.microsoft.com/office/drawing/2014/main" id="{8F47DB7D-4CC4-9F55-812B-4A3301EB74E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al 832">
              <a:extLst>
                <a:ext uri="{FF2B5EF4-FFF2-40B4-BE49-F238E27FC236}">
                  <a16:creationId xmlns:a16="http://schemas.microsoft.com/office/drawing/2014/main" id="{7DAF2E67-852B-AF69-CFE0-14A673FBE08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hthoek 303">
            <a:extLst>
              <a:ext uri="{FF2B5EF4-FFF2-40B4-BE49-F238E27FC236}">
                <a16:creationId xmlns:a16="http://schemas.microsoft.com/office/drawing/2014/main" id="{38AEAA56-56FE-7E09-8969-669A2FD892A2}"/>
              </a:ext>
            </a:extLst>
          </p:cNvPr>
          <p:cNvSpPr/>
          <p:nvPr/>
        </p:nvSpPr>
        <p:spPr>
          <a:xfrm>
            <a:off x="564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BA70687-78E0-F4E1-7AFE-88A9FA659A19}"/>
              </a:ext>
            </a:extLst>
          </p:cNvPr>
          <p:cNvCxnSpPr>
            <a:cxnSpLocks/>
            <a:stCxn id="124" idx="3"/>
            <a:endCxn id="128" idx="3"/>
          </p:cNvCxnSpPr>
          <p:nvPr/>
        </p:nvCxnSpPr>
        <p:spPr>
          <a:xfrm>
            <a:off x="6006001" y="387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412AF34-8660-7092-68CB-8B52DC5B4F71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421001" y="378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96D831-82D9-3AAC-DE46-E8BB0ADB59AC}"/>
              </a:ext>
            </a:extLst>
          </p:cNvPr>
          <p:cNvGrpSpPr/>
          <p:nvPr/>
        </p:nvGrpSpPr>
        <p:grpSpPr>
          <a:xfrm>
            <a:off x="7581000" y="2169000"/>
            <a:ext cx="630000" cy="360000"/>
            <a:chOff x="2541000" y="2664000"/>
            <a:chExt cx="630000" cy="360000"/>
          </a:xfrm>
        </p:grpSpPr>
        <p:sp>
          <p:nvSpPr>
            <p:cNvPr id="155" name="Rechthoek 302">
              <a:extLst>
                <a:ext uri="{FF2B5EF4-FFF2-40B4-BE49-F238E27FC236}">
                  <a16:creationId xmlns:a16="http://schemas.microsoft.com/office/drawing/2014/main" id="{45B3D673-5151-B39D-C5B8-D5EDA327B3E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6" name="Ovaal 304">
              <a:extLst>
                <a:ext uri="{FF2B5EF4-FFF2-40B4-BE49-F238E27FC236}">
                  <a16:creationId xmlns:a16="http://schemas.microsoft.com/office/drawing/2014/main" id="{3E402A75-0FA2-003D-71D0-AD57CBA6AAF9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al 832">
              <a:extLst>
                <a:ext uri="{FF2B5EF4-FFF2-40B4-BE49-F238E27FC236}">
                  <a16:creationId xmlns:a16="http://schemas.microsoft.com/office/drawing/2014/main" id="{D6D872AA-12DE-BE80-C5C2-656C3DAF73D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hthoek 303">
            <a:extLst>
              <a:ext uri="{FF2B5EF4-FFF2-40B4-BE49-F238E27FC236}">
                <a16:creationId xmlns:a16="http://schemas.microsoft.com/office/drawing/2014/main" id="{F0724DC5-545F-85C0-08DB-608BED989C26}"/>
              </a:ext>
            </a:extLst>
          </p:cNvPr>
          <p:cNvSpPr/>
          <p:nvPr/>
        </p:nvSpPr>
        <p:spPr>
          <a:xfrm>
            <a:off x="7806000" y="225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7EB199E-1BEE-E73A-1E06-EF92E0220736}"/>
              </a:ext>
            </a:extLst>
          </p:cNvPr>
          <p:cNvGrpSpPr/>
          <p:nvPr/>
        </p:nvGrpSpPr>
        <p:grpSpPr>
          <a:xfrm>
            <a:off x="7581000" y="1449000"/>
            <a:ext cx="630000" cy="360000"/>
            <a:chOff x="2541000" y="2664000"/>
            <a:chExt cx="630000" cy="360000"/>
          </a:xfrm>
        </p:grpSpPr>
        <p:sp>
          <p:nvSpPr>
            <p:cNvPr id="160" name="Rechthoek 302">
              <a:extLst>
                <a:ext uri="{FF2B5EF4-FFF2-40B4-BE49-F238E27FC236}">
                  <a16:creationId xmlns:a16="http://schemas.microsoft.com/office/drawing/2014/main" id="{FD515BC0-E796-1450-6DC4-7986589D6B1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1" name="Ovaal 304">
              <a:extLst>
                <a:ext uri="{FF2B5EF4-FFF2-40B4-BE49-F238E27FC236}">
                  <a16:creationId xmlns:a16="http://schemas.microsoft.com/office/drawing/2014/main" id="{A91DC13D-A9B0-E8F9-EC3A-EF16E164FC2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832">
              <a:extLst>
                <a:ext uri="{FF2B5EF4-FFF2-40B4-BE49-F238E27FC236}">
                  <a16:creationId xmlns:a16="http://schemas.microsoft.com/office/drawing/2014/main" id="{1EF18DAD-5271-7BDC-211F-7CD6A358EE9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hthoek 303">
            <a:extLst>
              <a:ext uri="{FF2B5EF4-FFF2-40B4-BE49-F238E27FC236}">
                <a16:creationId xmlns:a16="http://schemas.microsoft.com/office/drawing/2014/main" id="{341AEA5A-6886-DA33-950C-68808937EEFA}"/>
              </a:ext>
            </a:extLst>
          </p:cNvPr>
          <p:cNvSpPr/>
          <p:nvPr/>
        </p:nvSpPr>
        <p:spPr>
          <a:xfrm>
            <a:off x="7806000" y="153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9D42D9F-BD7A-A0A2-72F4-8783FE659F1B}"/>
              </a:ext>
            </a:extLst>
          </p:cNvPr>
          <p:cNvGrpSpPr/>
          <p:nvPr/>
        </p:nvGrpSpPr>
        <p:grpSpPr>
          <a:xfrm>
            <a:off x="7581000" y="2889000"/>
            <a:ext cx="630000" cy="360000"/>
            <a:chOff x="2541000" y="2664000"/>
            <a:chExt cx="630000" cy="360000"/>
          </a:xfrm>
        </p:grpSpPr>
        <p:sp>
          <p:nvSpPr>
            <p:cNvPr id="165" name="Rechthoek 302">
              <a:extLst>
                <a:ext uri="{FF2B5EF4-FFF2-40B4-BE49-F238E27FC236}">
                  <a16:creationId xmlns:a16="http://schemas.microsoft.com/office/drawing/2014/main" id="{06C52022-6DBB-046E-EBAA-ECF7307E2CA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6" name="Ovaal 304">
              <a:extLst>
                <a:ext uri="{FF2B5EF4-FFF2-40B4-BE49-F238E27FC236}">
                  <a16:creationId xmlns:a16="http://schemas.microsoft.com/office/drawing/2014/main" id="{B256C346-5D3D-1558-8103-153185C2DE9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al 832">
              <a:extLst>
                <a:ext uri="{FF2B5EF4-FFF2-40B4-BE49-F238E27FC236}">
                  <a16:creationId xmlns:a16="http://schemas.microsoft.com/office/drawing/2014/main" id="{2A63DBD2-3E8A-FA6A-F6E7-FE9771EC0FC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hthoek 303">
            <a:extLst>
              <a:ext uri="{FF2B5EF4-FFF2-40B4-BE49-F238E27FC236}">
                <a16:creationId xmlns:a16="http://schemas.microsoft.com/office/drawing/2014/main" id="{5BE0A39A-7152-FA28-BFB1-AB250700FDCA}"/>
              </a:ext>
            </a:extLst>
          </p:cNvPr>
          <p:cNvSpPr/>
          <p:nvPr/>
        </p:nvSpPr>
        <p:spPr>
          <a:xfrm>
            <a:off x="780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DF4E300-017A-209D-D31C-9D6ACFAD329C}"/>
              </a:ext>
            </a:extLst>
          </p:cNvPr>
          <p:cNvCxnSpPr>
            <a:cxnSpLocks/>
            <a:stCxn id="156" idx="3"/>
            <a:endCxn id="165" idx="3"/>
          </p:cNvCxnSpPr>
          <p:nvPr/>
        </p:nvCxnSpPr>
        <p:spPr>
          <a:xfrm>
            <a:off x="816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DAE86FE-E617-CCA9-48FA-C58F8CF0D0CB}"/>
              </a:ext>
            </a:extLst>
          </p:cNvPr>
          <p:cNvCxnSpPr>
            <a:cxnSpLocks/>
            <a:stCxn id="167" idx="1"/>
            <a:endCxn id="155" idx="1"/>
          </p:cNvCxnSpPr>
          <p:nvPr/>
        </p:nvCxnSpPr>
        <p:spPr>
          <a:xfrm rot="10800000">
            <a:off x="758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64A2579-E42E-465B-A1E2-D25A61780A9D}"/>
              </a:ext>
            </a:extLst>
          </p:cNvPr>
          <p:cNvCxnSpPr>
            <a:cxnSpLocks/>
            <a:stCxn id="161" idx="3"/>
            <a:endCxn id="155" idx="3"/>
          </p:cNvCxnSpPr>
          <p:nvPr/>
        </p:nvCxnSpPr>
        <p:spPr>
          <a:xfrm>
            <a:off x="816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F118D59-EFB7-CBE9-9DA2-F23934498BDF}"/>
              </a:ext>
            </a:extLst>
          </p:cNvPr>
          <p:cNvCxnSpPr>
            <a:cxnSpLocks/>
            <a:stCxn id="157" idx="1"/>
            <a:endCxn id="160" idx="1"/>
          </p:cNvCxnSpPr>
          <p:nvPr/>
        </p:nvCxnSpPr>
        <p:spPr>
          <a:xfrm rot="10800000">
            <a:off x="758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635021ED-6899-C697-6D23-BE877DDCB0AE}"/>
              </a:ext>
            </a:extLst>
          </p:cNvPr>
          <p:cNvCxnSpPr>
            <a:cxnSpLocks/>
            <a:stCxn id="20" idx="3"/>
            <a:endCxn id="9" idx="3"/>
          </p:cNvCxnSpPr>
          <p:nvPr/>
        </p:nvCxnSpPr>
        <p:spPr>
          <a:xfrm flipV="1">
            <a:off x="384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A03F5C8-05A2-1FA4-AC42-9745A802CF47}"/>
              </a:ext>
            </a:extLst>
          </p:cNvPr>
          <p:cNvCxnSpPr>
            <a:cxnSpLocks/>
            <a:stCxn id="72" idx="3"/>
            <a:endCxn id="61" idx="3"/>
          </p:cNvCxnSpPr>
          <p:nvPr/>
        </p:nvCxnSpPr>
        <p:spPr>
          <a:xfrm flipV="1">
            <a:off x="600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F6C66012-E000-7602-234B-EECF889AFEB2}"/>
              </a:ext>
            </a:extLst>
          </p:cNvPr>
          <p:cNvCxnSpPr>
            <a:cxnSpLocks/>
            <a:stCxn id="63" idx="1"/>
            <a:endCxn id="71" idx="1"/>
          </p:cNvCxnSpPr>
          <p:nvPr/>
        </p:nvCxnSpPr>
        <p:spPr>
          <a:xfrm rot="10800000" flipV="1">
            <a:off x="542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B5362E-7491-173A-B1D0-5A464E5BE43C}"/>
              </a:ext>
            </a:extLst>
          </p:cNvPr>
          <p:cNvCxnSpPr>
            <a:cxnSpLocks/>
            <a:stCxn id="129" idx="3"/>
            <a:endCxn id="123" idx="3"/>
          </p:cNvCxnSpPr>
          <p:nvPr/>
        </p:nvCxnSpPr>
        <p:spPr>
          <a:xfrm flipV="1">
            <a:off x="6006001" y="3789000"/>
            <a:ext cx="45000" cy="855000"/>
          </a:xfrm>
          <a:prstGeom prst="bentConnector3">
            <a:avLst>
              <a:gd name="adj1" fmla="val 7773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957AF406-9770-F710-C6D3-5DFF00B3C7E4}"/>
              </a:ext>
            </a:extLst>
          </p:cNvPr>
          <p:cNvCxnSpPr>
            <a:cxnSpLocks/>
            <a:stCxn id="125" idx="1"/>
            <a:endCxn id="128" idx="1"/>
          </p:cNvCxnSpPr>
          <p:nvPr/>
        </p:nvCxnSpPr>
        <p:spPr>
          <a:xfrm rot="10800000" flipV="1">
            <a:off x="5421001" y="3699000"/>
            <a:ext cx="45000" cy="85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BC91D-62CC-FDEF-3260-405CE787DFAC}"/>
              </a:ext>
            </a:extLst>
          </p:cNvPr>
          <p:cNvGrpSpPr/>
          <p:nvPr/>
        </p:nvGrpSpPr>
        <p:grpSpPr>
          <a:xfrm>
            <a:off x="7581000" y="4329000"/>
            <a:ext cx="630000" cy="360000"/>
            <a:chOff x="2541000" y="2664000"/>
            <a:chExt cx="630000" cy="360000"/>
          </a:xfrm>
        </p:grpSpPr>
        <p:sp>
          <p:nvSpPr>
            <p:cNvPr id="216" name="Rechthoek 302">
              <a:extLst>
                <a:ext uri="{FF2B5EF4-FFF2-40B4-BE49-F238E27FC236}">
                  <a16:creationId xmlns:a16="http://schemas.microsoft.com/office/drawing/2014/main" id="{BCCC648E-535F-5093-7406-3010F533C97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7" name="Ovaal 304">
              <a:extLst>
                <a:ext uri="{FF2B5EF4-FFF2-40B4-BE49-F238E27FC236}">
                  <a16:creationId xmlns:a16="http://schemas.microsoft.com/office/drawing/2014/main" id="{8D570EC9-CFCD-FA95-94B9-74BA2FC92E3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al 832">
              <a:extLst>
                <a:ext uri="{FF2B5EF4-FFF2-40B4-BE49-F238E27FC236}">
                  <a16:creationId xmlns:a16="http://schemas.microsoft.com/office/drawing/2014/main" id="{F98B1BD1-F066-44C8-4DD0-2006A354EBED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hoek 303">
            <a:extLst>
              <a:ext uri="{FF2B5EF4-FFF2-40B4-BE49-F238E27FC236}">
                <a16:creationId xmlns:a16="http://schemas.microsoft.com/office/drawing/2014/main" id="{435B67E6-A380-172F-324E-A098E57EC717}"/>
              </a:ext>
            </a:extLst>
          </p:cNvPr>
          <p:cNvSpPr/>
          <p:nvPr/>
        </p:nvSpPr>
        <p:spPr>
          <a:xfrm>
            <a:off x="7806000" y="441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686C0C8-5BBB-FB54-3914-4D4E3FAD8BBC}"/>
              </a:ext>
            </a:extLst>
          </p:cNvPr>
          <p:cNvGrpSpPr/>
          <p:nvPr/>
        </p:nvGrpSpPr>
        <p:grpSpPr>
          <a:xfrm>
            <a:off x="7581000" y="5049000"/>
            <a:ext cx="630000" cy="360000"/>
            <a:chOff x="2541000" y="2664000"/>
            <a:chExt cx="630000" cy="360000"/>
          </a:xfrm>
        </p:grpSpPr>
        <p:sp>
          <p:nvSpPr>
            <p:cNvPr id="221" name="Rechthoek 302">
              <a:extLst>
                <a:ext uri="{FF2B5EF4-FFF2-40B4-BE49-F238E27FC236}">
                  <a16:creationId xmlns:a16="http://schemas.microsoft.com/office/drawing/2014/main" id="{66D62486-7276-0B89-4DDE-11B4071AD67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2" name="Ovaal 304">
              <a:extLst>
                <a:ext uri="{FF2B5EF4-FFF2-40B4-BE49-F238E27FC236}">
                  <a16:creationId xmlns:a16="http://schemas.microsoft.com/office/drawing/2014/main" id="{C987AADB-03FD-429E-5BDA-9B4CEB30DB0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al 832">
              <a:extLst>
                <a:ext uri="{FF2B5EF4-FFF2-40B4-BE49-F238E27FC236}">
                  <a16:creationId xmlns:a16="http://schemas.microsoft.com/office/drawing/2014/main" id="{A644F10B-9C53-183D-D970-673EC7C908CF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echthoek 303">
            <a:extLst>
              <a:ext uri="{FF2B5EF4-FFF2-40B4-BE49-F238E27FC236}">
                <a16:creationId xmlns:a16="http://schemas.microsoft.com/office/drawing/2014/main" id="{D26A879E-9FE5-82C7-0DA6-FFA5852243BD}"/>
              </a:ext>
            </a:extLst>
          </p:cNvPr>
          <p:cNvSpPr/>
          <p:nvPr/>
        </p:nvSpPr>
        <p:spPr>
          <a:xfrm>
            <a:off x="780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150EC17-DF0C-968C-42D9-E7F13C02B33F}"/>
              </a:ext>
            </a:extLst>
          </p:cNvPr>
          <p:cNvCxnSpPr>
            <a:cxnSpLocks/>
            <a:stCxn id="217" idx="3"/>
            <a:endCxn id="221" idx="3"/>
          </p:cNvCxnSpPr>
          <p:nvPr/>
        </p:nvCxnSpPr>
        <p:spPr>
          <a:xfrm>
            <a:off x="816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E6ECF81-119C-11CC-ED8B-FB3AF0E63E07}"/>
              </a:ext>
            </a:extLst>
          </p:cNvPr>
          <p:cNvCxnSpPr>
            <a:cxnSpLocks/>
            <a:stCxn id="223" idx="1"/>
            <a:endCxn id="216" idx="1"/>
          </p:cNvCxnSpPr>
          <p:nvPr/>
        </p:nvCxnSpPr>
        <p:spPr>
          <a:xfrm rot="10800000">
            <a:off x="758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9F0AD1F-CA0F-727B-F816-347D8CD97624}"/>
              </a:ext>
            </a:extLst>
          </p:cNvPr>
          <p:cNvCxnSpPr>
            <a:cxnSpLocks/>
            <a:stCxn id="222" idx="3"/>
            <a:endCxn id="230" idx="3"/>
          </p:cNvCxnSpPr>
          <p:nvPr/>
        </p:nvCxnSpPr>
        <p:spPr>
          <a:xfrm flipV="1">
            <a:off x="816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F5C95D3-B85F-D587-BFF0-CF5B069D9E8E}"/>
              </a:ext>
            </a:extLst>
          </p:cNvPr>
          <p:cNvCxnSpPr>
            <a:cxnSpLocks/>
            <a:stCxn id="218" idx="1"/>
            <a:endCxn id="230" idx="1"/>
          </p:cNvCxnSpPr>
          <p:nvPr/>
        </p:nvCxnSpPr>
        <p:spPr>
          <a:xfrm rot="10800000">
            <a:off x="758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B117BDF-129F-93F4-3569-0940B6656E2B}"/>
              </a:ext>
            </a:extLst>
          </p:cNvPr>
          <p:cNvGrpSpPr/>
          <p:nvPr/>
        </p:nvGrpSpPr>
        <p:grpSpPr>
          <a:xfrm>
            <a:off x="7581000" y="3609000"/>
            <a:ext cx="630000" cy="360000"/>
            <a:chOff x="2541000" y="2664000"/>
            <a:chExt cx="630000" cy="360000"/>
          </a:xfrm>
        </p:grpSpPr>
        <p:sp>
          <p:nvSpPr>
            <p:cNvPr id="230" name="Rechthoek 302">
              <a:extLst>
                <a:ext uri="{FF2B5EF4-FFF2-40B4-BE49-F238E27FC236}">
                  <a16:creationId xmlns:a16="http://schemas.microsoft.com/office/drawing/2014/main" id="{1355972F-5609-D545-43C4-A34B5C23D1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1" name="Ovaal 304">
              <a:extLst>
                <a:ext uri="{FF2B5EF4-FFF2-40B4-BE49-F238E27FC236}">
                  <a16:creationId xmlns:a16="http://schemas.microsoft.com/office/drawing/2014/main" id="{5450F364-4F41-93CF-6B29-D519D006D3A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al 832">
              <a:extLst>
                <a:ext uri="{FF2B5EF4-FFF2-40B4-BE49-F238E27FC236}">
                  <a16:creationId xmlns:a16="http://schemas.microsoft.com/office/drawing/2014/main" id="{168E3694-3E04-DF66-C7EC-10557E240A8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hthoek 303">
            <a:extLst>
              <a:ext uri="{FF2B5EF4-FFF2-40B4-BE49-F238E27FC236}">
                <a16:creationId xmlns:a16="http://schemas.microsoft.com/office/drawing/2014/main" id="{9872DC4F-438B-AC77-8ACB-3E59428BD995}"/>
              </a:ext>
            </a:extLst>
          </p:cNvPr>
          <p:cNvSpPr/>
          <p:nvPr/>
        </p:nvSpPr>
        <p:spPr>
          <a:xfrm>
            <a:off x="7806000" y="369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42D1AB3-1B3A-D584-208F-14463E3F8233}"/>
              </a:ext>
            </a:extLst>
          </p:cNvPr>
          <p:cNvCxnSpPr>
            <a:cxnSpLocks/>
            <a:stCxn id="231" idx="3"/>
            <a:endCxn id="216" idx="3"/>
          </p:cNvCxnSpPr>
          <p:nvPr/>
        </p:nvCxnSpPr>
        <p:spPr>
          <a:xfrm>
            <a:off x="816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892A73E-11E7-87ED-2D1E-A01EF5FB5EF1}"/>
              </a:ext>
            </a:extLst>
          </p:cNvPr>
          <p:cNvCxnSpPr>
            <a:cxnSpLocks/>
            <a:stCxn id="232" idx="1"/>
            <a:endCxn id="221" idx="1"/>
          </p:cNvCxnSpPr>
          <p:nvPr/>
        </p:nvCxnSpPr>
        <p:spPr>
          <a:xfrm rot="10800000" flipV="1">
            <a:off x="758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1CC65A-96D5-948C-7ADB-7024145D3D7E}"/>
              </a:ext>
            </a:extLst>
          </p:cNvPr>
          <p:cNvGrpSpPr/>
          <p:nvPr/>
        </p:nvGrpSpPr>
        <p:grpSpPr>
          <a:xfrm>
            <a:off x="9741000" y="4329000"/>
            <a:ext cx="630000" cy="360000"/>
            <a:chOff x="2541000" y="2664000"/>
            <a:chExt cx="630000" cy="360000"/>
          </a:xfrm>
        </p:grpSpPr>
        <p:sp>
          <p:nvSpPr>
            <p:cNvPr id="245" name="Rechthoek 302">
              <a:extLst>
                <a:ext uri="{FF2B5EF4-FFF2-40B4-BE49-F238E27FC236}">
                  <a16:creationId xmlns:a16="http://schemas.microsoft.com/office/drawing/2014/main" id="{F3275A2A-3F16-8FA5-6B73-735EFAF0674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46" name="Ovaal 304">
              <a:extLst>
                <a:ext uri="{FF2B5EF4-FFF2-40B4-BE49-F238E27FC236}">
                  <a16:creationId xmlns:a16="http://schemas.microsoft.com/office/drawing/2014/main" id="{F59F4384-5ED0-A413-C46A-EF67AC5D4EF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al 832">
              <a:extLst>
                <a:ext uri="{FF2B5EF4-FFF2-40B4-BE49-F238E27FC236}">
                  <a16:creationId xmlns:a16="http://schemas.microsoft.com/office/drawing/2014/main" id="{A3B1C871-A9F9-B735-5141-460D8F82C21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Rechthoek 303">
            <a:extLst>
              <a:ext uri="{FF2B5EF4-FFF2-40B4-BE49-F238E27FC236}">
                <a16:creationId xmlns:a16="http://schemas.microsoft.com/office/drawing/2014/main" id="{ECD2EC65-C5F9-B708-C1A3-90C4C2E926E9}"/>
              </a:ext>
            </a:extLst>
          </p:cNvPr>
          <p:cNvSpPr/>
          <p:nvPr/>
        </p:nvSpPr>
        <p:spPr>
          <a:xfrm>
            <a:off x="9966000" y="441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26B0ECB-8FE6-5F6C-DF27-99E6BBF629AE}"/>
              </a:ext>
            </a:extLst>
          </p:cNvPr>
          <p:cNvGrpSpPr/>
          <p:nvPr/>
        </p:nvGrpSpPr>
        <p:grpSpPr>
          <a:xfrm>
            <a:off x="9741000" y="5049000"/>
            <a:ext cx="630000" cy="360000"/>
            <a:chOff x="2541000" y="2664000"/>
            <a:chExt cx="630000" cy="360000"/>
          </a:xfrm>
        </p:grpSpPr>
        <p:sp>
          <p:nvSpPr>
            <p:cNvPr id="250" name="Rechthoek 302">
              <a:extLst>
                <a:ext uri="{FF2B5EF4-FFF2-40B4-BE49-F238E27FC236}">
                  <a16:creationId xmlns:a16="http://schemas.microsoft.com/office/drawing/2014/main" id="{55405738-8A07-01CA-016F-861CA173993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1" name="Ovaal 304">
              <a:extLst>
                <a:ext uri="{FF2B5EF4-FFF2-40B4-BE49-F238E27FC236}">
                  <a16:creationId xmlns:a16="http://schemas.microsoft.com/office/drawing/2014/main" id="{5938D206-08BA-59EA-9392-E6735564CFCA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al 832">
              <a:extLst>
                <a:ext uri="{FF2B5EF4-FFF2-40B4-BE49-F238E27FC236}">
                  <a16:creationId xmlns:a16="http://schemas.microsoft.com/office/drawing/2014/main" id="{95FFA6A5-7C4C-ED20-3EAF-09A5EA1584C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Rechthoek 303">
            <a:extLst>
              <a:ext uri="{FF2B5EF4-FFF2-40B4-BE49-F238E27FC236}">
                <a16:creationId xmlns:a16="http://schemas.microsoft.com/office/drawing/2014/main" id="{EE8D4AAF-8B52-6A31-1828-DD7FC5370159}"/>
              </a:ext>
            </a:extLst>
          </p:cNvPr>
          <p:cNvSpPr/>
          <p:nvPr/>
        </p:nvSpPr>
        <p:spPr>
          <a:xfrm>
            <a:off x="996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DD2FF3A-7230-5AC3-4DE1-9AF83546790D}"/>
              </a:ext>
            </a:extLst>
          </p:cNvPr>
          <p:cNvCxnSpPr>
            <a:cxnSpLocks/>
            <a:stCxn id="246" idx="3"/>
            <a:endCxn id="250" idx="3"/>
          </p:cNvCxnSpPr>
          <p:nvPr/>
        </p:nvCxnSpPr>
        <p:spPr>
          <a:xfrm>
            <a:off x="1032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D8748424-1416-B7DA-E5A2-0FC0C864C518}"/>
              </a:ext>
            </a:extLst>
          </p:cNvPr>
          <p:cNvCxnSpPr>
            <a:cxnSpLocks/>
            <a:stCxn id="252" idx="1"/>
            <a:endCxn id="245" idx="1"/>
          </p:cNvCxnSpPr>
          <p:nvPr/>
        </p:nvCxnSpPr>
        <p:spPr>
          <a:xfrm rot="10800000">
            <a:off x="974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E13A50C-ABC7-C4B8-1411-484303FF64D1}"/>
              </a:ext>
            </a:extLst>
          </p:cNvPr>
          <p:cNvCxnSpPr>
            <a:cxnSpLocks/>
            <a:stCxn id="251" idx="3"/>
            <a:endCxn id="259" idx="3"/>
          </p:cNvCxnSpPr>
          <p:nvPr/>
        </p:nvCxnSpPr>
        <p:spPr>
          <a:xfrm flipV="1">
            <a:off x="1032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252B4F02-8188-BC48-A45C-00F9C774C6A2}"/>
              </a:ext>
            </a:extLst>
          </p:cNvPr>
          <p:cNvCxnSpPr>
            <a:cxnSpLocks/>
            <a:stCxn id="247" idx="1"/>
            <a:endCxn id="259" idx="1"/>
          </p:cNvCxnSpPr>
          <p:nvPr/>
        </p:nvCxnSpPr>
        <p:spPr>
          <a:xfrm rot="10800000">
            <a:off x="974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46A0832-5A82-72AE-904B-04AFDA6E9806}"/>
              </a:ext>
            </a:extLst>
          </p:cNvPr>
          <p:cNvGrpSpPr/>
          <p:nvPr/>
        </p:nvGrpSpPr>
        <p:grpSpPr>
          <a:xfrm>
            <a:off x="9741000" y="3609000"/>
            <a:ext cx="630000" cy="360000"/>
            <a:chOff x="2541000" y="2664000"/>
            <a:chExt cx="630000" cy="360000"/>
          </a:xfrm>
        </p:grpSpPr>
        <p:sp>
          <p:nvSpPr>
            <p:cNvPr id="259" name="Rechthoek 302">
              <a:extLst>
                <a:ext uri="{FF2B5EF4-FFF2-40B4-BE49-F238E27FC236}">
                  <a16:creationId xmlns:a16="http://schemas.microsoft.com/office/drawing/2014/main" id="{5678BF30-AEDE-894A-4931-B9FE896D41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0" name="Ovaal 304">
              <a:extLst>
                <a:ext uri="{FF2B5EF4-FFF2-40B4-BE49-F238E27FC236}">
                  <a16:creationId xmlns:a16="http://schemas.microsoft.com/office/drawing/2014/main" id="{CF5E3D6C-E919-D16E-30BC-CAFD7C47FAD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al 832">
              <a:extLst>
                <a:ext uri="{FF2B5EF4-FFF2-40B4-BE49-F238E27FC236}">
                  <a16:creationId xmlns:a16="http://schemas.microsoft.com/office/drawing/2014/main" id="{4273693C-CADC-F9DC-C92A-15F7449B9D46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Rechthoek 303">
            <a:extLst>
              <a:ext uri="{FF2B5EF4-FFF2-40B4-BE49-F238E27FC236}">
                <a16:creationId xmlns:a16="http://schemas.microsoft.com/office/drawing/2014/main" id="{637746D9-E3C7-8686-06D9-1D7281DA366D}"/>
              </a:ext>
            </a:extLst>
          </p:cNvPr>
          <p:cNvSpPr/>
          <p:nvPr/>
        </p:nvSpPr>
        <p:spPr>
          <a:xfrm>
            <a:off x="9966000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253BF76F-28CC-A4FF-6FF1-31C369C1DF2F}"/>
              </a:ext>
            </a:extLst>
          </p:cNvPr>
          <p:cNvCxnSpPr>
            <a:cxnSpLocks/>
            <a:stCxn id="260" idx="3"/>
            <a:endCxn id="245" idx="3"/>
          </p:cNvCxnSpPr>
          <p:nvPr/>
        </p:nvCxnSpPr>
        <p:spPr>
          <a:xfrm>
            <a:off x="1032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383751C-B610-CFB5-D975-6E4B1FA1A848}"/>
              </a:ext>
            </a:extLst>
          </p:cNvPr>
          <p:cNvCxnSpPr>
            <a:cxnSpLocks/>
            <a:stCxn id="261" idx="1"/>
            <a:endCxn id="250" idx="1"/>
          </p:cNvCxnSpPr>
          <p:nvPr/>
        </p:nvCxnSpPr>
        <p:spPr>
          <a:xfrm rot="10800000" flipV="1">
            <a:off x="974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06D2066-722E-4A46-E937-F44A5E2FD9F6}"/>
              </a:ext>
            </a:extLst>
          </p:cNvPr>
          <p:cNvCxnSpPr>
            <a:cxnSpLocks/>
            <a:stCxn id="166" idx="3"/>
            <a:endCxn id="160" idx="3"/>
          </p:cNvCxnSpPr>
          <p:nvPr/>
        </p:nvCxnSpPr>
        <p:spPr>
          <a:xfrm flipV="1">
            <a:off x="8166000" y="162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01BC6ED-7D4D-5534-C61B-1D4127886EED}"/>
              </a:ext>
            </a:extLst>
          </p:cNvPr>
          <p:cNvCxnSpPr>
            <a:cxnSpLocks/>
            <a:stCxn id="162" idx="1"/>
            <a:endCxn id="165" idx="1"/>
          </p:cNvCxnSpPr>
          <p:nvPr/>
        </p:nvCxnSpPr>
        <p:spPr>
          <a:xfrm rot="10800000" flipV="1">
            <a:off x="758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FBF8504-BC70-6EDF-EC93-D124276B7A95}"/>
              </a:ext>
            </a:extLst>
          </p:cNvPr>
          <p:cNvGrpSpPr/>
          <p:nvPr/>
        </p:nvGrpSpPr>
        <p:grpSpPr>
          <a:xfrm>
            <a:off x="9741000" y="2169000"/>
            <a:ext cx="630000" cy="360000"/>
            <a:chOff x="2541000" y="2664000"/>
            <a:chExt cx="630000" cy="360000"/>
          </a:xfrm>
        </p:grpSpPr>
        <p:sp>
          <p:nvSpPr>
            <p:cNvPr id="276" name="Rechthoek 302">
              <a:extLst>
                <a:ext uri="{FF2B5EF4-FFF2-40B4-BE49-F238E27FC236}">
                  <a16:creationId xmlns:a16="http://schemas.microsoft.com/office/drawing/2014/main" id="{7EF97552-89B2-0354-7EAD-5B13A434D2B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7" name="Ovaal 304">
              <a:extLst>
                <a:ext uri="{FF2B5EF4-FFF2-40B4-BE49-F238E27FC236}">
                  <a16:creationId xmlns:a16="http://schemas.microsoft.com/office/drawing/2014/main" id="{AD91960A-8E7A-A39D-61BC-718E111717A3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al 832">
              <a:extLst>
                <a:ext uri="{FF2B5EF4-FFF2-40B4-BE49-F238E27FC236}">
                  <a16:creationId xmlns:a16="http://schemas.microsoft.com/office/drawing/2014/main" id="{892EC6D6-B1CE-39E0-000E-8666CB2699B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echthoek 303">
            <a:extLst>
              <a:ext uri="{FF2B5EF4-FFF2-40B4-BE49-F238E27FC236}">
                <a16:creationId xmlns:a16="http://schemas.microsoft.com/office/drawing/2014/main" id="{67BE210D-E40D-E43A-2C6A-8E1BE9B5C43C}"/>
              </a:ext>
            </a:extLst>
          </p:cNvPr>
          <p:cNvSpPr/>
          <p:nvPr/>
        </p:nvSpPr>
        <p:spPr>
          <a:xfrm>
            <a:off x="996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8E9E869-D673-A075-F669-4530A83FB822}"/>
              </a:ext>
            </a:extLst>
          </p:cNvPr>
          <p:cNvGrpSpPr/>
          <p:nvPr/>
        </p:nvGrpSpPr>
        <p:grpSpPr>
          <a:xfrm>
            <a:off x="9741000" y="1494000"/>
            <a:ext cx="630000" cy="360000"/>
            <a:chOff x="2541000" y="2664000"/>
            <a:chExt cx="630000" cy="360000"/>
          </a:xfrm>
        </p:grpSpPr>
        <p:sp>
          <p:nvSpPr>
            <p:cNvPr id="281" name="Rechthoek 302">
              <a:extLst>
                <a:ext uri="{FF2B5EF4-FFF2-40B4-BE49-F238E27FC236}">
                  <a16:creationId xmlns:a16="http://schemas.microsoft.com/office/drawing/2014/main" id="{B5962305-F42B-C0B7-AFB6-165660B5C8D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2" name="Ovaal 304">
              <a:extLst>
                <a:ext uri="{FF2B5EF4-FFF2-40B4-BE49-F238E27FC236}">
                  <a16:creationId xmlns:a16="http://schemas.microsoft.com/office/drawing/2014/main" id="{1CE4FDA2-E7AE-6811-649C-AB3ED32F9C7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al 832">
              <a:extLst>
                <a:ext uri="{FF2B5EF4-FFF2-40B4-BE49-F238E27FC236}">
                  <a16:creationId xmlns:a16="http://schemas.microsoft.com/office/drawing/2014/main" id="{D5B4D98D-62D0-D328-3BA4-EB4256BCB514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Rechthoek 303">
            <a:extLst>
              <a:ext uri="{FF2B5EF4-FFF2-40B4-BE49-F238E27FC236}">
                <a16:creationId xmlns:a16="http://schemas.microsoft.com/office/drawing/2014/main" id="{7C2A756B-E169-AE6F-75E0-453DA74EFA65}"/>
              </a:ext>
            </a:extLst>
          </p:cNvPr>
          <p:cNvSpPr/>
          <p:nvPr/>
        </p:nvSpPr>
        <p:spPr>
          <a:xfrm>
            <a:off x="9966000" y="158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FB66D80-5175-3D27-5D6B-CCC7F6F13A1D}"/>
              </a:ext>
            </a:extLst>
          </p:cNvPr>
          <p:cNvGrpSpPr/>
          <p:nvPr/>
        </p:nvGrpSpPr>
        <p:grpSpPr>
          <a:xfrm>
            <a:off x="9741000" y="2889000"/>
            <a:ext cx="630000" cy="360000"/>
            <a:chOff x="2541000" y="2664000"/>
            <a:chExt cx="630000" cy="360000"/>
          </a:xfrm>
        </p:grpSpPr>
        <p:sp>
          <p:nvSpPr>
            <p:cNvPr id="286" name="Rechthoek 302">
              <a:extLst>
                <a:ext uri="{FF2B5EF4-FFF2-40B4-BE49-F238E27FC236}">
                  <a16:creationId xmlns:a16="http://schemas.microsoft.com/office/drawing/2014/main" id="{7880A447-664E-D94F-3711-0D2B22517A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7" name="Ovaal 304">
              <a:extLst>
                <a:ext uri="{FF2B5EF4-FFF2-40B4-BE49-F238E27FC236}">
                  <a16:creationId xmlns:a16="http://schemas.microsoft.com/office/drawing/2014/main" id="{6542786F-F8BA-6E01-9134-84243F1A58A5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al 832">
              <a:extLst>
                <a:ext uri="{FF2B5EF4-FFF2-40B4-BE49-F238E27FC236}">
                  <a16:creationId xmlns:a16="http://schemas.microsoft.com/office/drawing/2014/main" id="{E22FA2E8-C8EB-EBD9-C376-08AFB9CE0D9B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echthoek 303">
            <a:extLst>
              <a:ext uri="{FF2B5EF4-FFF2-40B4-BE49-F238E27FC236}">
                <a16:creationId xmlns:a16="http://schemas.microsoft.com/office/drawing/2014/main" id="{838B1F29-E476-11C3-A4AA-1C863ACF8E18}"/>
              </a:ext>
            </a:extLst>
          </p:cNvPr>
          <p:cNvSpPr/>
          <p:nvPr/>
        </p:nvSpPr>
        <p:spPr>
          <a:xfrm>
            <a:off x="996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E48E8CFD-AE45-FA08-ABDA-D8AB653AE37F}"/>
              </a:ext>
            </a:extLst>
          </p:cNvPr>
          <p:cNvCxnSpPr>
            <a:cxnSpLocks/>
            <a:stCxn id="277" idx="3"/>
            <a:endCxn id="286" idx="3"/>
          </p:cNvCxnSpPr>
          <p:nvPr/>
        </p:nvCxnSpPr>
        <p:spPr>
          <a:xfrm>
            <a:off x="1032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465A630-197B-E394-D9CA-2F8D5DC9DD5B}"/>
              </a:ext>
            </a:extLst>
          </p:cNvPr>
          <p:cNvCxnSpPr>
            <a:cxnSpLocks/>
            <a:stCxn id="288" idx="1"/>
            <a:endCxn id="276" idx="1"/>
          </p:cNvCxnSpPr>
          <p:nvPr/>
        </p:nvCxnSpPr>
        <p:spPr>
          <a:xfrm rot="10800000">
            <a:off x="974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99C5BB5-4166-D5B0-83E0-E38E5DBD7CED}"/>
              </a:ext>
            </a:extLst>
          </p:cNvPr>
          <p:cNvCxnSpPr>
            <a:cxnSpLocks/>
            <a:stCxn id="282" idx="3"/>
            <a:endCxn id="276" idx="3"/>
          </p:cNvCxnSpPr>
          <p:nvPr/>
        </p:nvCxnSpPr>
        <p:spPr>
          <a:xfrm>
            <a:off x="10326000" y="176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07A60F9-E693-16B4-36B5-34EF46A83B90}"/>
              </a:ext>
            </a:extLst>
          </p:cNvPr>
          <p:cNvCxnSpPr>
            <a:cxnSpLocks/>
            <a:stCxn id="278" idx="1"/>
            <a:endCxn id="281" idx="1"/>
          </p:cNvCxnSpPr>
          <p:nvPr/>
        </p:nvCxnSpPr>
        <p:spPr>
          <a:xfrm rot="10800000">
            <a:off x="9741000" y="167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3101CEF3-4F96-6899-A331-C74510DF588B}"/>
              </a:ext>
            </a:extLst>
          </p:cNvPr>
          <p:cNvCxnSpPr>
            <a:cxnSpLocks/>
            <a:stCxn id="287" idx="3"/>
            <a:endCxn id="281" idx="3"/>
          </p:cNvCxnSpPr>
          <p:nvPr/>
        </p:nvCxnSpPr>
        <p:spPr>
          <a:xfrm flipV="1">
            <a:off x="10326000" y="1674000"/>
            <a:ext cx="45000" cy="1485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8879FE43-265F-AFF1-2906-812C1A9B04A3}"/>
              </a:ext>
            </a:extLst>
          </p:cNvPr>
          <p:cNvCxnSpPr>
            <a:cxnSpLocks/>
            <a:stCxn id="283" idx="1"/>
            <a:endCxn id="286" idx="1"/>
          </p:cNvCxnSpPr>
          <p:nvPr/>
        </p:nvCxnSpPr>
        <p:spPr>
          <a:xfrm rot="10800000" flipV="1">
            <a:off x="9741000" y="1584000"/>
            <a:ext cx="45000" cy="148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9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An 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LEAST RECENTLY USED CACHE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B0A02C-7EBB-C558-DB7A-F66170D60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799" y="954000"/>
            <a:ext cx="4603799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nl-BE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Immediate</a:t>
            </a:r>
            <a:r>
              <a:rPr lang="nl-BE" dirty="0">
                <a:solidFill>
                  <a:schemeClr val="bg1"/>
                </a:solidFill>
              </a:rPr>
              <a:t> search of last element.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Designed for </a:t>
            </a:r>
            <a:r>
              <a:rPr lang="nl-BE" dirty="0">
                <a:solidFill>
                  <a:schemeClr val="accent2"/>
                </a:solidFill>
              </a:rPr>
              <a:t>many, fast retrievals</a:t>
            </a:r>
            <a:r>
              <a:rPr lang="nl-BE" dirty="0">
                <a:solidFill>
                  <a:schemeClr val="bg1"/>
                </a:solidFill>
              </a:rPr>
              <a:t>, so this last element fetch should be extremely efficient.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There are </a:t>
            </a:r>
            <a:r>
              <a:rPr lang="nl-BE" dirty="0">
                <a:solidFill>
                  <a:schemeClr val="accent2"/>
                </a:solidFill>
              </a:rPr>
              <a:t>only regular cache updates</a:t>
            </a:r>
            <a:r>
              <a:rPr lang="nl-BE" dirty="0">
                <a:solidFill>
                  <a:schemeClr val="bg1"/>
                </a:solidFill>
              </a:rPr>
              <a:t>, so insert and delete proceses are less demanding.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Work in a </a:t>
            </a:r>
            <a:r>
              <a:rPr lang="nl-BE" dirty="0">
                <a:solidFill>
                  <a:schemeClr val="accent2"/>
                </a:solidFill>
              </a:rPr>
              <a:t>bank</a:t>
            </a:r>
            <a:r>
              <a:rPr lang="nl-BE" dirty="0">
                <a:solidFill>
                  <a:schemeClr val="bg1"/>
                </a:solidFill>
              </a:rPr>
              <a:t>, fully isolated and idependent.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Minimize </a:t>
            </a:r>
            <a:r>
              <a:rPr lang="nl-BE" dirty="0">
                <a:solidFill>
                  <a:schemeClr val="accent2"/>
                </a:solidFill>
              </a:rPr>
              <a:t>memory</a:t>
            </a:r>
            <a:r>
              <a:rPr lang="nl-BE" dirty="0">
                <a:solidFill>
                  <a:schemeClr val="bg1"/>
                </a:solidFill>
              </a:rPr>
              <a:t> consumption.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Avoid complex data </a:t>
            </a:r>
            <a:r>
              <a:rPr lang="nl-BE" dirty="0">
                <a:solidFill>
                  <a:schemeClr val="bg1"/>
                </a:solidFill>
              </a:rPr>
              <a:t>types. Preference byte level.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Keys</a:t>
            </a:r>
            <a:r>
              <a:rPr lang="nl-BE" dirty="0">
                <a:solidFill>
                  <a:schemeClr val="bg1"/>
                </a:solidFill>
              </a:rPr>
              <a:t> are </a:t>
            </a:r>
            <a:r>
              <a:rPr lang="nl-BE" dirty="0">
                <a:solidFill>
                  <a:schemeClr val="accent2"/>
                </a:solidFill>
              </a:rPr>
              <a:t>2 bytes</a:t>
            </a:r>
            <a:r>
              <a:rPr lang="nl-BE" dirty="0">
                <a:solidFill>
                  <a:schemeClr val="bg1"/>
                </a:solidFill>
              </a:rPr>
              <a:t> long due to handles in vram.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Right size</a:t>
            </a:r>
            <a:r>
              <a:rPr lang="nl-BE" dirty="0">
                <a:solidFill>
                  <a:schemeClr val="bg1"/>
                </a:solidFill>
              </a:rPr>
              <a:t>, only 128 is sufficient.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No large size iterations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430FEFB-DF8C-FF31-69D1-F9A68958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000" y="954000"/>
            <a:ext cx="4603800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Hash tables </a:t>
            </a:r>
            <a:r>
              <a:rPr lang="en-US" dirty="0">
                <a:solidFill>
                  <a:schemeClr val="bg1"/>
                </a:solidFill>
              </a:rPr>
              <a:t>for fast key search.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Double linked list </a:t>
            </a:r>
            <a:r>
              <a:rPr lang="en-US" dirty="0">
                <a:solidFill>
                  <a:schemeClr val="bg1"/>
                </a:solidFill>
              </a:rPr>
              <a:t>for least recently used fetch.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Single linked list </a:t>
            </a:r>
            <a:r>
              <a:rPr lang="en-US" dirty="0">
                <a:solidFill>
                  <a:schemeClr val="bg1"/>
                </a:solidFill>
              </a:rPr>
              <a:t>to maintain within hash table the collisions of keys.</a:t>
            </a:r>
          </a:p>
          <a:p>
            <a:r>
              <a:rPr lang="nl-BE" dirty="0">
                <a:solidFill>
                  <a:schemeClr val="bg1"/>
                </a:solidFill>
              </a:rPr>
              <a:t>Consideration: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Arrays and linked lists are not a solution, as elemement searching is linear or the array needs to be sorted.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Binary trees are neither a solution, as they require a lot of code to balance them and only the last element needs to be fetched.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Hash tables but avoid linear probing (as this reduces the hash table to a linear search after a while).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3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7117F5E-5777-8C33-651A-1B6848D789ED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38D8443-7CB0-1A96-7778-6DAD8E69F43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B36069E-B0E4-D980-971A-0CF8A9503C79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CCEC7CCD-8666-A255-C4E4-9D58339D5B89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5286000" y="1269000"/>
            <a:chExt cx="630000" cy="360000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2C9A2B30-80AF-D99D-E40F-096B247C754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5A148016-29F2-FB50-1E16-93FB1D47F6F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7A3F0DB-04F5-332A-99E2-8621CD887BC6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01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1BAFCE9-271F-A8E3-7B6A-804027E8E72F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02</a:t>
            </a: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3D1BBCEB-8A2B-76D9-CCCC-DF42F3C1B524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03</a:t>
            </a: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15D2F3B1-71F9-6885-1B25-705CD649E813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04</a:t>
            </a:r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D0E99A86-2430-1251-82C5-4C96E1968E14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5286000" y="1269000"/>
            <a:chExt cx="630000" cy="360000"/>
          </a:xfrm>
        </p:grpSpPr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B87B3E2E-03BA-C081-C932-D9AB6517679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921E77F-3553-542C-70DF-5CF5ED3B5EE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4BA0BE80-2625-68AC-52DA-A0BC130FA421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B5ECF908-7FE3-EEF9-62A7-4C7DD87697A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EFF5CEE5-2970-B71D-5A20-E3730AEE93D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4ED9D1A4-87B0-95FB-7F7A-7C74FB453E7F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BE41A2AD-54F0-4FA4-BD6B-E0AE6B175D1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216D9677-2709-A25A-FA4D-340C9D608CA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39222757-7ABB-0F62-B427-B0EF6D98C686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40992469-5663-A06A-174D-B6917A36FB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933EBD03-EF95-54AF-96E0-F91A0ECA27E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6ED46F2F-3B76-E9D7-246B-6953C66E7C35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599FA60-4D53-AD87-8461-52785D389B6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0359FF87-DFA8-29CF-4B01-CB2D6E3F37C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25636CAE-4FAA-17CE-278B-E34A4281CF4B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0D14EE94-A5E4-97CC-64C4-16FE01857EC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BCD07294-5930-95B2-F33F-731D409B02C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35DC92BB-8650-D785-9144-818916860AF3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  <a:solidFill>
            <a:schemeClr val="tx2"/>
          </a:solidFill>
        </p:grpSpPr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D2C05AAA-4877-AB50-FAE7-51443DFAB8A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70732A24-FCD5-C022-7F3D-45B0ACF59792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05" name="Rectangle 704">
            <a:extLst>
              <a:ext uri="{FF2B5EF4-FFF2-40B4-BE49-F238E27FC236}">
                <a16:creationId xmlns:a16="http://schemas.microsoft.com/office/drawing/2014/main" id="{00CE4EFA-7492-81BA-BD0A-859C6E22EBE8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6AD61210-5BB6-0D7F-AEE1-361BACF1F56F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5286000" y="1269000"/>
            <a:chExt cx="630000" cy="360000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A082A6AC-DD18-779B-AFD4-7C8451EF42D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95A0AACD-C146-E518-0C50-0C359B09A5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A3160F8D-509A-BAD2-3EB5-A69C26BCD3CA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5286000" y="1269000"/>
            <a:chExt cx="630000" cy="360000"/>
          </a:xfrm>
        </p:grpSpPr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42ED23D0-2FFE-8D34-BE98-D2C7BCD7B7F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67748AB9-5A56-588D-E012-FAF171D23B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BDC7A03A-F04D-7019-B742-274708F34898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E64622DB-9772-57EB-C1F1-0CEDE35F19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4A54E7C2-00A6-5019-F123-ACE485EE7D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0022ABCE-EB67-AB7B-9EEF-339B1D4417BE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FC0BCFF3-671B-D711-CD1D-812F4D52579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A3317627-9D36-A6DF-4619-E7CD0FF6A5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185D66F-1E08-16C6-43D1-6AE5C92E095D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9835311C-8545-0E5B-C12D-D3E4424C41E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C1B32FD0-84E9-802D-97CB-0B44637FDD9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7F4AB30D-C8AD-D0F3-A9C1-BC08866D2C0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FB40D68B-6D4B-9240-9BC4-5C5F7D3C59C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5FB4183B-E2F1-32D5-DD64-4D749538E3E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BAAF3778-A93E-4B5B-0BA1-AA540DC4F4EA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BC31046C-4C71-819A-A061-021B68D40C4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7A253E6B-9E6E-E750-B1BA-25D22596E5C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7650293A-B541-27FD-8D1E-A7744380F2F0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CB2903A-15C7-D917-42F2-072FC1DF847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E3168959-7DE1-AEF8-EF40-AB972126806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30" name="Rectangle 729">
            <a:extLst>
              <a:ext uri="{FF2B5EF4-FFF2-40B4-BE49-F238E27FC236}">
                <a16:creationId xmlns:a16="http://schemas.microsoft.com/office/drawing/2014/main" id="{A3915F08-DC4D-89F1-1457-16B8DBBDA7B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CBDB8A91-ED66-19AA-3530-07A1EF04AA17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8FDF0BE1-6985-BDD7-656E-B33D1F06DB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336A818-9570-9402-ED16-A13B86E2E3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4A32F621-EC82-F8B8-D1E3-7A9540B615AD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5286000" y="1269000"/>
            <a:chExt cx="630000" cy="360000"/>
          </a:xfrm>
        </p:grpSpPr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49A3DE76-7D86-79F5-8ABE-F98AA379437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F880F3EE-B5B1-743A-9B37-01A862F13E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6AD1B28-3FEA-92C9-5869-F50E9DED7468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C17E244-D392-A2BE-97E7-97FB26BD906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457647ED-2C35-2D89-D08E-D541C475068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B9E9556-8208-A8C4-64C7-50485CE0ECAA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4A14A64A-4B15-8E13-523C-ADE44FB108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47CF8027-E971-07A6-19A8-A92BAD720D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B9A0E56B-5DC4-F44F-4850-2D0B47531284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4C5E9F58-C8AE-B8A3-1E3E-39318E2BE5A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999A68A9-7DDA-4310-F109-3B41D5C5C2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5C36D612-CE95-2B30-D0A6-E9767E0E214A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F10E742A-498A-BFCB-D154-3C8C3E5FD01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83915D4A-3999-930A-5ABC-FC3B337D33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182C1107-2385-C215-44EB-EC23DC84963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44464B90-355A-5DC5-58E8-7B04C09A540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6A9878C9-3D3C-1F7F-0034-379B202F973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55" name="Rectangle 754">
            <a:extLst>
              <a:ext uri="{FF2B5EF4-FFF2-40B4-BE49-F238E27FC236}">
                <a16:creationId xmlns:a16="http://schemas.microsoft.com/office/drawing/2014/main" id="{5FAF8964-8923-A9EB-2382-949E88321D27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F882A811-99F3-73B8-E194-653C49A984B7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212D19C-E8C7-41AB-4ACA-2293B67880F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7D8BFF3A-85B8-FCC8-CB26-D48DB5706AA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C6ED44BC-DA9F-E9E1-3890-0778F0B26250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D488CB0B-43E5-56AA-F9A4-C99D58A9840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E1B5B207-5996-FAB1-3481-F0F4ABCEC55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4FC86B78-0AA4-9620-0F18-B768983B70A7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028EEFC0-BFF9-BD57-FB10-A30A2F2E487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8D2DCF8F-AA03-6F81-94C6-EA0DA1475B1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02998CED-127E-F701-801E-7D7CC808F75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F0FFDB28-F5CD-6EDD-A055-D3ABC511BCB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CF0AB68C-1500-B82E-3995-9AA05F031B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413D985E-513D-1B84-AB49-D59FA9836D34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66035095-B2C9-5FE8-6D5B-4931CCA8FC1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C9152A3D-F921-1B1C-BD2E-19C4F7AD829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80" name="Rectangle 779">
            <a:extLst>
              <a:ext uri="{FF2B5EF4-FFF2-40B4-BE49-F238E27FC236}">
                <a16:creationId xmlns:a16="http://schemas.microsoft.com/office/drawing/2014/main" id="{7FE8AC5B-8E24-6ACF-931F-E8E2EDED119D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D911A40A-EEF7-B50B-D90B-8553982C2F39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6FEE7137-5EE6-BE75-0C35-DA35DD8955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2ECA6071-8666-AB64-7DD0-AE2137C0487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85E34B5-26AA-D6F3-9D70-DF4155CD6517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055A9002-E7E8-CB34-1223-97493A405B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663539E8-CF02-C690-DEA4-8DE47EFD6A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99950B1A-C1CB-6A79-D0D8-059044DB0880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F20E089F-34C9-331C-044C-898EEE8CCBB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DB4B1D0D-E47A-B1B8-6FCC-D62367EF9EA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1CF1AB44-25F2-7493-B99F-F9BD19EE95E7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A2FDB1BE-F64F-BF8F-69E0-2B5EB36FB32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9552AA32-81EE-E805-F92E-5B71254668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2" name="Rectangle 801">
            <a:extLst>
              <a:ext uri="{FF2B5EF4-FFF2-40B4-BE49-F238E27FC236}">
                <a16:creationId xmlns:a16="http://schemas.microsoft.com/office/drawing/2014/main" id="{0B1D7946-7E54-EB67-AB5B-1CE7A263F088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Hash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LRU</a:t>
            </a:r>
            <a:endParaRPr lang="en-US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9F9FE23C-61C1-3620-3BEC-DA953FAAD39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0 at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No Collision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5E8B4B2C-E21E-3688-3040-D39FBC0CD468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5286000" y="1269000"/>
            <a:chExt cx="630000" cy="360000"/>
          </a:xfrm>
        </p:grpSpPr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EF4F616E-732A-CCE4-778B-BC53BE4E5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E39FD6CC-A7D9-E49B-09BE-FBACFB8EB12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7" name="Rectangle 806">
            <a:extLst>
              <a:ext uri="{FF2B5EF4-FFF2-40B4-BE49-F238E27FC236}">
                <a16:creationId xmlns:a16="http://schemas.microsoft.com/office/drawing/2014/main" id="{DEBEDA5B-D9F6-8949-0738-54F28D7C1CCB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80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cxnSp>
        <p:nvCxnSpPr>
          <p:cNvPr id="808" name="Connector: Curved 807">
            <a:extLst>
              <a:ext uri="{FF2B5EF4-FFF2-40B4-BE49-F238E27FC236}">
                <a16:creationId xmlns:a16="http://schemas.microsoft.com/office/drawing/2014/main" id="{FFFA2C60-6013-DEFF-8C92-8F1C1878A46E}"/>
              </a:ext>
            </a:extLst>
          </p:cNvPr>
          <p:cNvCxnSpPr>
            <a:cxnSpLocks/>
            <a:stCxn id="728" idx="2"/>
            <a:endCxn id="732" idx="2"/>
          </p:cNvCxnSpPr>
          <p:nvPr/>
        </p:nvCxnSpPr>
        <p:spPr>
          <a:xfrm rot="16200000" flipH="1">
            <a:off x="6006000" y="203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C4346ABB-179E-10B7-BBFA-BB53E6B285EF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99A527B1-0DB8-606F-8AF7-B7014551857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5F14B797-E80D-0714-1983-73E0BE57A7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6D0737D0-826C-FE23-EEA9-2FAED48C9C89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10316E54-6645-A1C6-0288-EE73B8FB83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73702331-67C2-19B1-13D2-29A23791B1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20" name="Rectangle 819">
            <a:extLst>
              <a:ext uri="{FF2B5EF4-FFF2-40B4-BE49-F238E27FC236}">
                <a16:creationId xmlns:a16="http://schemas.microsoft.com/office/drawing/2014/main" id="{23588755-DB91-A284-D2C8-AB1C968CB2D2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100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E9473AF2-8596-0F79-6CC6-2741817AC50C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3BD89B83-971E-9C7C-DDFC-5FFC5CA7C84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4D309F40-DE5A-2D06-6669-62440F58E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45D0571F-AD5D-5DD4-F24F-BF6BA53FE5A0}"/>
              </a:ext>
            </a:extLst>
          </p:cNvPr>
          <p:cNvCxnSpPr>
            <a:cxnSpLocks/>
            <a:stCxn id="817" idx="2"/>
            <a:endCxn id="823" idx="2"/>
          </p:cNvCxnSpPr>
          <p:nvPr/>
        </p:nvCxnSpPr>
        <p:spPr>
          <a:xfrm rot="16200000" flipH="1">
            <a:off x="6636000" y="275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Rectangle 827">
            <a:extLst>
              <a:ext uri="{FF2B5EF4-FFF2-40B4-BE49-F238E27FC236}">
                <a16:creationId xmlns:a16="http://schemas.microsoft.com/office/drawing/2014/main" id="{850DD621-37E7-830D-47E6-5FDC166E8E92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1 to Index 3</a:t>
            </a:r>
          </a:p>
          <a:p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 </a:t>
            </a:r>
          </a:p>
        </p:txBody>
      </p: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0B2E22AE-9895-31C2-482F-D4B2A3D03A29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C1ED117F-85F2-D1EB-6E91-D3FD3C931E0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D28E30F0-15B1-47FF-7AAF-BD4AAD733F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4950704C-AFD8-BD09-DD31-1BCC03D107D5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28D25190-24EF-1C80-AF88-EC4C36908F7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EE1646DD-3A25-111E-5540-FBD48CD521D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1A6AAC72-A55B-2090-4CBC-BDDEED418153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89CDE9E7-867F-42B6-04FE-5673622C6C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2E316EDD-B5D7-0906-9A9C-2B5465091AA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41" name="Group 840">
            <a:extLst>
              <a:ext uri="{FF2B5EF4-FFF2-40B4-BE49-F238E27FC236}">
                <a16:creationId xmlns:a16="http://schemas.microsoft.com/office/drawing/2014/main" id="{56302EAB-E4A3-FC07-9198-AB212E42010D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4656000" y="1269000"/>
            <a:chExt cx="630000" cy="360000"/>
          </a:xfrm>
        </p:grpSpPr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70708568-BCA9-CCF9-4F69-3A9637CD1CC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E25063FD-B5B3-1371-5AA5-148ABD5D56B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47" name="Connector: Curved 846">
            <a:extLst>
              <a:ext uri="{FF2B5EF4-FFF2-40B4-BE49-F238E27FC236}">
                <a16:creationId xmlns:a16="http://schemas.microsoft.com/office/drawing/2014/main" id="{1582B70C-E7F6-A569-609C-6BEF0E567E8A}"/>
              </a:ext>
            </a:extLst>
          </p:cNvPr>
          <p:cNvCxnSpPr>
            <a:cxnSpLocks/>
            <a:stCxn id="833" idx="2"/>
            <a:endCxn id="836" idx="2"/>
          </p:cNvCxnSpPr>
          <p:nvPr/>
        </p:nvCxnSpPr>
        <p:spPr>
          <a:xfrm rot="16200000" flipH="1">
            <a:off x="6636000" y="2844000"/>
            <a:ext cx="12700" cy="189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Connector: Curved 849">
            <a:extLst>
              <a:ext uri="{FF2B5EF4-FFF2-40B4-BE49-F238E27FC236}">
                <a16:creationId xmlns:a16="http://schemas.microsoft.com/office/drawing/2014/main" id="{22552F0C-66FA-4B19-55D3-D210E3DF58BD}"/>
              </a:ext>
            </a:extLst>
          </p:cNvPr>
          <p:cNvCxnSpPr>
            <a:cxnSpLocks/>
            <a:stCxn id="836" idx="2"/>
            <a:endCxn id="839" idx="2"/>
          </p:cNvCxnSpPr>
          <p:nvPr/>
        </p:nvCxnSpPr>
        <p:spPr>
          <a:xfrm rot="5400000">
            <a:off x="7266000" y="347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Connector: Curved 852">
            <a:extLst>
              <a:ext uri="{FF2B5EF4-FFF2-40B4-BE49-F238E27FC236}">
                <a16:creationId xmlns:a16="http://schemas.microsoft.com/office/drawing/2014/main" id="{4DEB0C28-8E49-0EBE-B520-31E3C234B06D}"/>
              </a:ext>
            </a:extLst>
          </p:cNvPr>
          <p:cNvCxnSpPr>
            <a:cxnSpLocks/>
            <a:stCxn id="817" idx="2"/>
            <a:endCxn id="836" idx="0"/>
          </p:cNvCxnSpPr>
          <p:nvPr/>
        </p:nvCxnSpPr>
        <p:spPr>
          <a:xfrm rot="16200000" flipH="1">
            <a:off x="677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Rectangle 857">
            <a:extLst>
              <a:ext uri="{FF2B5EF4-FFF2-40B4-BE49-F238E27FC236}">
                <a16:creationId xmlns:a16="http://schemas.microsoft.com/office/drawing/2014/main" id="{F58D8C3F-8DBF-0773-ECD0-7025C29CBC53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05</a:t>
            </a: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7D257E-6C08-68C1-7939-BB79E0CBC84D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8A31623D-874A-FCE7-5199-A03695A22B14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864" name="Rectangle 863">
              <a:extLst>
                <a:ext uri="{FF2B5EF4-FFF2-40B4-BE49-F238E27FC236}">
                  <a16:creationId xmlns:a16="http://schemas.microsoft.com/office/drawing/2014/main" id="{7E235127-090E-F6EB-BC02-16573598B7D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5C222BD6-3506-7340-AC7E-2281D6CB22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6" name="Group 865">
            <a:extLst>
              <a:ext uri="{FF2B5EF4-FFF2-40B4-BE49-F238E27FC236}">
                <a16:creationId xmlns:a16="http://schemas.microsoft.com/office/drawing/2014/main" id="{75C87394-F1C2-1A0E-08A0-90341D5954D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5286000" y="1269000"/>
            <a:chExt cx="630000" cy="360000"/>
          </a:xfrm>
        </p:grpSpPr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1C1A0262-BF09-8062-5544-2427E6E4215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BA1EF73-33D4-D160-749A-0F21D55BB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E0631367-5C48-1729-D56D-59BEBBFC616E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6AB63151-3284-DA88-A9FF-A4D8A29445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1E6147C2-F11B-2163-ED6A-9D56F25BE59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72" name="Rectangle 871">
            <a:extLst>
              <a:ext uri="{FF2B5EF4-FFF2-40B4-BE49-F238E27FC236}">
                <a16:creationId xmlns:a16="http://schemas.microsoft.com/office/drawing/2014/main" id="{30A045ED-4712-563E-2BD5-E41DE05F1FA6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200 at Index 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73" name="Group 872">
            <a:extLst>
              <a:ext uri="{FF2B5EF4-FFF2-40B4-BE49-F238E27FC236}">
                <a16:creationId xmlns:a16="http://schemas.microsoft.com/office/drawing/2014/main" id="{56C3DC7B-FB17-A863-6B03-8FE044AE390D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55FDC161-E5ED-0A1A-5480-C0B509B8512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07842937-9D64-27E8-8FC4-1BCF8CCE787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FF4243D5-426F-D3F9-0E0A-D621DCFF6BB9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66241A0F-CE7E-78CD-B76B-28DB5BC1F1D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007EE0E0-BA37-CDC8-A445-62A17076D42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D138D074-E9F5-E2AB-AAA7-97F35190E93C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5286000" y="1269000"/>
            <a:chExt cx="630000" cy="360000"/>
          </a:xfrm>
        </p:grpSpPr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9C930A68-276F-C32C-B90C-B465D1DD03F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A1648BF2-FCE0-7D26-CE08-93AD3FB07C7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D36CE383-3BA2-4FC0-E0E6-2C27EB88E5C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B8D2A758-5C94-B270-0D75-866A19445E4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092D7FE-36B7-9550-0428-168D90B4DF7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CA07CB5F-7B7B-D072-7A15-ADB3E9273300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AE51A09-9024-B57D-6435-61488287F8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FEF82D8D-4A29-1A95-0056-C27D0F8D7EF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2" name="Connector: Curved 891">
            <a:extLst>
              <a:ext uri="{FF2B5EF4-FFF2-40B4-BE49-F238E27FC236}">
                <a16:creationId xmlns:a16="http://schemas.microsoft.com/office/drawing/2014/main" id="{F348C5A3-C9C2-C5F2-F0F5-92BF75FEEB7E}"/>
              </a:ext>
            </a:extLst>
          </p:cNvPr>
          <p:cNvCxnSpPr>
            <a:cxnSpLocks/>
            <a:stCxn id="880" idx="2"/>
            <a:endCxn id="890" idx="2"/>
          </p:cNvCxnSpPr>
          <p:nvPr/>
        </p:nvCxnSpPr>
        <p:spPr>
          <a:xfrm rot="16200000" flipH="1">
            <a:off x="7581000" y="387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ectangle 898">
            <a:extLst>
              <a:ext uri="{FF2B5EF4-FFF2-40B4-BE49-F238E27FC236}">
                <a16:creationId xmlns:a16="http://schemas.microsoft.com/office/drawing/2014/main" id="{D049B48B-7775-D4FE-0906-C7F35B89F47D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06</a:t>
            </a: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9A514FD9-1A44-E77D-4FB1-E948400390EE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CF712D53-A3B5-4E2B-52C0-F6BA37D7B699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5286000" y="1269000"/>
            <a:chExt cx="630000" cy="360000"/>
          </a:xfrm>
        </p:grpSpPr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5CDF0E19-B8AC-BCB3-EDEE-D327EC6C62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BFB842C5-381D-487A-335F-7EAC4A11FC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DEB3D3B3-C2B9-04C6-7119-722569C83810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1C565FD6-0E2B-F0B2-6722-1FCFAF21B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6B286844-E60E-FC2E-EC23-7EDE9F7E088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10" name="Rectangle 909">
            <a:extLst>
              <a:ext uri="{FF2B5EF4-FFF2-40B4-BE49-F238E27FC236}">
                <a16:creationId xmlns:a16="http://schemas.microsoft.com/office/drawing/2014/main" id="{BF51ECF6-E0F8-5A07-1AC8-D46C1D3E17A2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2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5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11" name="Group 910">
            <a:extLst>
              <a:ext uri="{FF2B5EF4-FFF2-40B4-BE49-F238E27FC236}">
                <a16:creationId xmlns:a16="http://schemas.microsoft.com/office/drawing/2014/main" id="{4AAD5F56-9907-CEA4-7BF5-D2D24D5FEAE7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912" name="Rectangle 911">
              <a:extLst>
                <a:ext uri="{FF2B5EF4-FFF2-40B4-BE49-F238E27FC236}">
                  <a16:creationId xmlns:a16="http://schemas.microsoft.com/office/drawing/2014/main" id="{249D16A9-60B3-F8A4-B433-5F0D92CE662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1E3FEE23-602C-F089-8002-214182E5842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4" name="Group 913">
            <a:extLst>
              <a:ext uri="{FF2B5EF4-FFF2-40B4-BE49-F238E27FC236}">
                <a16:creationId xmlns:a16="http://schemas.microsoft.com/office/drawing/2014/main" id="{CB9D7C5A-D596-3AD2-EE96-67E381D4261F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5286000" y="1269000"/>
            <a:chExt cx="630000" cy="360000"/>
          </a:xfrm>
        </p:grpSpPr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12A98375-E80B-47DB-52A7-7CB15D8A32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DD70AF01-9F51-33DF-D5A6-387F51A5973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6A1A52BF-9FD0-F962-48ED-84E49A84F95D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E1368265-47A3-C3CD-1A7B-58A8901DF1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85D95AF3-091C-B7E3-B774-5DBE8088AA0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A52A422E-CC06-9EAE-D060-1D45DE5D3A46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7338EDBC-0930-ED3B-B651-62C0112D18A2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4184C7D4-CDB4-B4B8-8B01-FD93F36CFA53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3AF2F1CC-CC63-9BD1-1C1F-C5A3403143E0}"/>
              </a:ext>
            </a:extLst>
          </p:cNvPr>
          <p:cNvCxnSpPr>
            <a:cxnSpLocks/>
            <a:stCxn id="915" idx="2"/>
            <a:endCxn id="918" idx="2"/>
          </p:cNvCxnSpPr>
          <p:nvPr/>
        </p:nvCxnSpPr>
        <p:spPr>
          <a:xfrm rot="16200000" flipH="1">
            <a:off x="821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3A23151A-BB07-2040-F2C4-3B6425A90A4F}"/>
              </a:ext>
            </a:extLst>
          </p:cNvPr>
          <p:cNvCxnSpPr>
            <a:cxnSpLocks/>
            <a:stCxn id="880" idx="2"/>
            <a:endCxn id="918" idx="0"/>
          </p:cNvCxnSpPr>
          <p:nvPr/>
        </p:nvCxnSpPr>
        <p:spPr>
          <a:xfrm rot="16200000" flipH="1">
            <a:off x="7716000" y="3744000"/>
            <a:ext cx="360000" cy="1890000"/>
          </a:xfrm>
          <a:prstGeom prst="curvedConnector3">
            <a:avLst>
              <a:gd name="adj1" fmla="val 47883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815D789D-0EC0-2D57-8FB6-35DA07755D9F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C9312FBA-7264-A968-BA96-3B94FDA7034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7E51EA13-B5CC-4F5D-1CD9-AEFEC8E7D86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9" name="Connector: Curved 928">
            <a:extLst>
              <a:ext uri="{FF2B5EF4-FFF2-40B4-BE49-F238E27FC236}">
                <a16:creationId xmlns:a16="http://schemas.microsoft.com/office/drawing/2014/main" id="{A999A554-6301-AD24-A4EB-13E20655F3E4}"/>
              </a:ext>
            </a:extLst>
          </p:cNvPr>
          <p:cNvCxnSpPr>
            <a:cxnSpLocks/>
            <a:stCxn id="918" idx="2"/>
            <a:endCxn id="927" idx="2"/>
          </p:cNvCxnSpPr>
          <p:nvPr/>
        </p:nvCxnSpPr>
        <p:spPr>
          <a:xfrm rot="5400000">
            <a:off x="8526000" y="491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0" name="Group 929">
            <a:extLst>
              <a:ext uri="{FF2B5EF4-FFF2-40B4-BE49-F238E27FC236}">
                <a16:creationId xmlns:a16="http://schemas.microsoft.com/office/drawing/2014/main" id="{6C9A281F-07DC-62BB-805E-86C8FE58D940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B37E2DBB-F72B-3C26-BADB-B4B29663DB6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6F5B4346-07E8-6F4A-5656-FDD70ECE298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82 to Index 6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06</a:t>
            </a:r>
          </a:p>
        </p:txBody>
      </p: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2" name="Connector: Curved 971">
            <a:extLst>
              <a:ext uri="{FF2B5EF4-FFF2-40B4-BE49-F238E27FC236}">
                <a16:creationId xmlns:a16="http://schemas.microsoft.com/office/drawing/2014/main" id="{CB7E0603-2311-CD53-F34C-806BA8215B0C}"/>
              </a:ext>
            </a:extLst>
          </p:cNvPr>
          <p:cNvCxnSpPr>
            <a:cxnSpLocks/>
            <a:stCxn id="967" idx="2"/>
            <a:endCxn id="970" idx="2"/>
          </p:cNvCxnSpPr>
          <p:nvPr/>
        </p:nvCxnSpPr>
        <p:spPr>
          <a:xfrm rot="16200000" flipH="1">
            <a:off x="8211000" y="4689000"/>
            <a:ext cx="12700" cy="2520000"/>
          </a:xfrm>
          <a:prstGeom prst="curvedConnector3">
            <a:avLst>
              <a:gd name="adj1" fmla="val 192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34359-14B6-1DBB-A9CD-4011A0F6CE5D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9D6987-1322-2A08-F416-422A80E3208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0685CC-B195-7C9A-0108-D86C37552B6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63971-091A-EEB8-803D-5E2D6CC03AAF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879A1A-F760-AC11-4DB9-F4EAA5D1428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A867AA-8EDA-530B-D3AB-417E6C9C14E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ED173-A639-6BA9-87B4-5D0F14D09D84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4F1F8-7B2A-BE79-1EF6-7FC164AAF7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063F8-E394-1222-771A-EFEBE7CAFAB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D7D41B-2F65-6BB2-BC13-A3A709B56282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4D3F29-C627-7C32-FCFD-82255FC415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D0AC1C-E018-50FD-07FF-BAA52EF5ED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D38EAF-0590-4234-585B-29A309304953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E36C95-D58A-1E1B-7D3E-CB4AFB11CB8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3F7A93-84A6-5141-D7AC-6E0546B535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00D4FF-1CF6-3831-0C89-3F88D05BFFA8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DECC75-06AF-3BED-0E7F-960ACB24E1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069050-F42C-A87F-1FFC-0B3757BDE7A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7C6D3-A445-79B9-2C6F-61B7F215FB97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01658D-AF50-7B1A-9996-201586B821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BBB802-11C2-7188-2C27-5DC4C4FF59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B315D9-4273-4D79-48B0-C52E7112CE66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3CC63-4733-6B54-9477-4CB6339140E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0A799-3DE6-DA99-1595-C2D39807FD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13CEB-0B03-297F-ADE4-F1E0AE9C69FC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1616BA-3783-B9CA-A55A-02E7C9A00B45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405E1F-1F25-6918-44CC-3FD4542807D5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ADE98A-25BA-3B96-ED6F-FF39381BC366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A7F6C-455A-E674-19BE-C74D86708E6A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DFAFFC-F52E-25E9-2DBA-63FD518F1359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2C8F64-54A6-847E-013A-C667CFF8A5E0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56B022-4ED9-3EEC-9A9F-C442A43C846F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D60C65-8AA7-43D5-226D-EC3CFF6B0A19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D4E89-B369-F39F-D0F0-E7696B707FA5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ectangle 1107">
            <a:extLst>
              <a:ext uri="{FF2B5EF4-FFF2-40B4-BE49-F238E27FC236}">
                <a16:creationId xmlns:a16="http://schemas.microsoft.com/office/drawing/2014/main" id="{3BA72A77-EDB0-20DD-8E2C-82CD050E9827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71725D05-D4DE-5FC0-92AF-8A80145B1C54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7AA86636-A7E4-653B-B36F-0BAC8ADB979F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36AB9D1-6762-B9E2-AB3C-64E74556293A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DDD07DA6-CE96-27F1-FE9A-E9E249B42AD8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4EF949CE-042A-114F-8C9C-757EDA7BF9AD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92BBDB70-F7ED-14CD-77A4-DFCB9C0F7835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F34D9AE4-1D93-00BD-F9B1-A0A5A653E080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69B4F138-5EA9-2FDA-92C5-CF68574A5C2F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100 from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4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8987F02C-631E-7421-75BF-E2F1E841A238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5 to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220354-43F3-B5DD-0DB8-E3DD509A13AB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 from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B3DBD5F3-06A4-81E0-57E0-592589134CCA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201 to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A326D836-0507-B077-0BC8-2F9243F4AF0A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81 to Index 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 from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6 to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8EF82-4735-D330-FA81-076E79EE3ED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3 to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A81846-C623-E7E2-0C3E-170B11C206A9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D06BB-CDC0-2317-387C-7DC85692B166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79F400-CEF4-EC4C-CC34-8560FEC5D2C4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169C3-F261-2E2C-3001-F8E557FE64F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D90799-EB97-8F90-FD8C-207D1246439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5365FD-AAE6-4C3F-4F08-F82342ECE5FF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D09134-2F24-AC41-38BD-EFB10905FB8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93917D-D537-C983-4A5B-5407039B80A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31A0B4-F1A1-75A0-0A4E-8E3F2A66CBB6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458FDF-5CBC-F161-2D05-11493095EE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06A1A8-1993-D537-1C80-ED3E9160732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C06515-3939-108B-0114-954E50238D5C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E5AAEF-E61B-415A-394A-99D46D2E2D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1B6065-2466-BEAA-AEC2-216352CF540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16FB45-DF6F-06A2-5894-27E56FC30FF3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072E0D-7152-A14F-3D2C-F738C965C4F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D1B2F5-68C9-58CC-7724-4C863E222E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294FB71-D5DC-D59E-2EB5-3D1125998614}"/>
              </a:ext>
            </a:extLst>
          </p:cNvPr>
          <p:cNvCxnSpPr>
            <a:cxnSpLocks/>
            <a:stCxn id="9" idx="2"/>
            <a:endCxn id="15" idx="2"/>
          </p:cNvCxnSpPr>
          <p:nvPr/>
        </p:nvCxnSpPr>
        <p:spPr>
          <a:xfrm rot="16200000" flipH="1">
            <a:off x="7266000" y="54000"/>
            <a:ext cx="12700" cy="315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80E9EF-FB40-3EF7-2773-0F6DBA48E50B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BE24B5-5568-7CCD-90B2-D8F688DA61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5E4645-498E-A0F7-EDFF-54D4A733919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34971-3C0E-8870-401A-87373D564F4C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D72E-4727-1A12-4DD2-8B358A2E229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7D99A4-4BF9-0B75-EAA8-4F0361D0F9F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469C6B-1532-931F-7FFB-5917F724DF3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4656000" y="1269000"/>
            <a:chExt cx="630000" cy="36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C50563-827B-9451-BA9A-1A59AEC715C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3C0531-761A-90FA-6CDC-A11256AC330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0C8CCC-48F6-829D-0A65-D4194B37B326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E04817-2947-D9A1-BBEE-A461E8CCC56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25CF70-F18F-1D36-EFA2-769DF73A86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2CE0841-42A7-9CFE-7F6C-7019F17CD5B5}"/>
              </a:ext>
            </a:extLst>
          </p:cNvPr>
          <p:cNvCxnSpPr>
            <a:cxnSpLocks/>
            <a:stCxn id="949" idx="2"/>
            <a:endCxn id="12" idx="0"/>
          </p:cNvCxnSpPr>
          <p:nvPr/>
        </p:nvCxnSpPr>
        <p:spPr>
          <a:xfrm rot="5400000">
            <a:off x="5196000" y="77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8666CAE-F9F5-9337-3340-60AE08D6A05F}"/>
              </a:ext>
            </a:extLst>
          </p:cNvPr>
          <p:cNvCxnSpPr>
            <a:cxnSpLocks/>
            <a:stCxn id="952" idx="2"/>
            <a:endCxn id="9" idx="0"/>
          </p:cNvCxnSpPr>
          <p:nvPr/>
        </p:nvCxnSpPr>
        <p:spPr>
          <a:xfrm rot="5400000">
            <a:off x="6456000" y="144000"/>
            <a:ext cx="360000" cy="1890000"/>
          </a:xfrm>
          <a:prstGeom prst="curvedConnector3">
            <a:avLst>
              <a:gd name="adj1" fmla="val 45766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28CB547-6E3D-D368-FE9D-9511C78679FB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DAC59-8D66-83DA-A035-E41E5A2D03EE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72306F-1DD9-6783-AE2B-2EB26BECE6B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EA3D08C-535F-D511-7883-7C7EFDAAF3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E7D29E13-9C4F-6BEB-23E5-E0DA41D28CB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8EE37136-BA54-20A6-BD9D-E5C911F1E693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6C62E851-3526-2B78-599A-C7995D5BBC5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D404DBC1-19A3-2584-DEA5-7F4EF1D1090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2" name="Group 901">
            <a:extLst>
              <a:ext uri="{FF2B5EF4-FFF2-40B4-BE49-F238E27FC236}">
                <a16:creationId xmlns:a16="http://schemas.microsoft.com/office/drawing/2014/main" id="{652EB252-211D-033C-E9B4-E51B329DDE08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8A5C7ED9-3804-3C50-5B0E-8A2CC8E4BAB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9FF3DD5E-1F09-FC6D-929A-312805C69F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5EC0E9C9-84B5-D50E-6B33-666F6B1DCF0E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4656000" y="1269000"/>
            <a:chExt cx="630000" cy="360000"/>
          </a:xfrm>
        </p:grpSpPr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7899708E-40E4-9CE0-963B-4E84CA480F5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E782AB0-D2FF-72D5-5870-F073375E8EB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00D2A421-01F1-2471-2EAB-B7949028C528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FCFBD1B2-895D-DB60-BFD7-BDBB06776AB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0D7070C7-577E-A564-648F-9A63BC9935F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5" name="Group 914">
            <a:extLst>
              <a:ext uri="{FF2B5EF4-FFF2-40B4-BE49-F238E27FC236}">
                <a16:creationId xmlns:a16="http://schemas.microsoft.com/office/drawing/2014/main" id="{C9FDE3AA-1CF1-3D5A-FA33-2842F761844A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229E90FC-A918-9CBE-D37F-ED69A6EBCBA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F8B71360-5FA6-0CE3-9E23-28DDA2FE184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F906D648-8A73-F07F-4620-D1B86D983CEF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4656000" y="1269000"/>
            <a:chExt cx="630000" cy="360000"/>
          </a:xfrm>
        </p:grpSpPr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0E2D34D4-D455-C4B7-F672-98273CDA41E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9BEEF346-5013-5C80-22E2-11099D1D214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1" name="Group 920">
            <a:extLst>
              <a:ext uri="{FF2B5EF4-FFF2-40B4-BE49-F238E27FC236}">
                <a16:creationId xmlns:a16="http://schemas.microsoft.com/office/drawing/2014/main" id="{CD45DDC5-2ECD-F307-69E1-414311BCDE5C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EA60CE65-586E-39E8-2CBD-83DB457B4C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0C0B0D43-2F61-15CD-A97F-29532AE09DA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C3D11584-0669-645E-D057-4CB880E63F86}"/>
              </a:ext>
            </a:extLst>
          </p:cNvPr>
          <p:cNvCxnSpPr>
            <a:cxnSpLocks/>
            <a:stCxn id="15" idx="2"/>
            <a:endCxn id="903" idx="0"/>
          </p:cNvCxnSpPr>
          <p:nvPr/>
        </p:nvCxnSpPr>
        <p:spPr>
          <a:xfrm rot="5400000">
            <a:off x="6771000" y="-81000"/>
            <a:ext cx="360000" cy="378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or: Curved 929">
            <a:extLst>
              <a:ext uri="{FF2B5EF4-FFF2-40B4-BE49-F238E27FC236}">
                <a16:creationId xmlns:a16="http://schemas.microsoft.com/office/drawing/2014/main" id="{46B8B6CA-107A-8ED7-071B-58F7D646E256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8346000" y="149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DC20BB31-7A18-CAAC-11FC-448991488B66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2FA53975-AF46-63EE-1405-A8C6A4F06A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49733DAD-27E7-842D-B2BF-F246743D27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6" name="Rectangle 935">
            <a:extLst>
              <a:ext uri="{FF2B5EF4-FFF2-40B4-BE49-F238E27FC236}">
                <a16:creationId xmlns:a16="http://schemas.microsoft.com/office/drawing/2014/main" id="{BE9AE9CE-EB0C-6659-63D5-83E662572975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0A</a:t>
            </a: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F42F28BB-FA68-EA56-0676-A0A89ADC71F2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38" name="Group 937">
            <a:extLst>
              <a:ext uri="{FF2B5EF4-FFF2-40B4-BE49-F238E27FC236}">
                <a16:creationId xmlns:a16="http://schemas.microsoft.com/office/drawing/2014/main" id="{ADE99890-0E4E-AFDF-0C8F-F1E59898BB8D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6AD1A32C-37B1-A263-4F10-2494FD64EC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7731152F-8FFC-7C0D-066A-0A8652726C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B940FB-4224-E8A1-35DB-636F0FD4EDA0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72CED29-968A-DFA2-C14C-25862B41097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2FBA0E-4D90-70B1-117F-07E1246E287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630DB8-5FFA-6E63-AA24-9D9FD244E14E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96420B-5D72-0A3A-E581-B50CD0E7D67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9AA895-4AA0-FA9D-72B9-432A7D51C99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851AAE-1147-A351-75D3-60F8DE39FBC0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4656000" y="1269000"/>
            <a:chExt cx="630000" cy="360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29E2D6-4A81-BE1F-53EF-A55348C41C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C7778F2-E1E4-E818-5AFA-B30F1977528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F1FD5A-04B3-9C5E-46B9-5A9F0EBCCC1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4656000" y="1269000"/>
            <a:chExt cx="630000" cy="36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3A5F2DC-BDBB-B607-E719-7746EF13D2B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5044933-DE1D-D1C9-4DBF-AD5B7132447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BC72B7F-227C-729D-71E6-2EA43527653F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4656000" y="1269000"/>
            <a:chExt cx="630000" cy="36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84AE14-B5B1-0F98-9570-575E804E86D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F38EB7-BB3F-6956-CA39-21B3CAFAB45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5EF90B2-4339-DBC6-1B31-E97011B7E47F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730C5F6-32D6-9D9D-12D7-67807C50EE7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85EA04E-D3E3-E703-EE18-D9613DDB929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EF516AF-AD56-2B37-524A-E1B3BBBE285B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8D63A75-6F53-1EA2-4230-01BC8F933E3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87FA7E5-BEFA-3C74-62DB-9438E7C6BD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660EEF3-14BA-A50F-7C7B-DF7EA14A5B30}"/>
              </a:ext>
            </a:extLst>
          </p:cNvPr>
          <p:cNvCxnSpPr>
            <a:cxnSpLocks/>
            <a:stCxn id="900" idx="2"/>
            <a:endCxn id="69" idx="0"/>
          </p:cNvCxnSpPr>
          <p:nvPr/>
        </p:nvCxnSpPr>
        <p:spPr>
          <a:xfrm rot="5400000">
            <a:off x="5196000" y="221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C845557-5B6D-938B-9146-7FD9EDE8703F}"/>
              </a:ext>
            </a:extLst>
          </p:cNvPr>
          <p:cNvCxnSpPr>
            <a:cxnSpLocks/>
            <a:stCxn id="913" idx="2"/>
            <a:endCxn id="66" idx="0"/>
          </p:cNvCxnSpPr>
          <p:nvPr/>
        </p:nvCxnSpPr>
        <p:spPr>
          <a:xfrm rot="5400000">
            <a:off x="7086000" y="954000"/>
            <a:ext cx="360000" cy="315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1A6D8EC-E343-2D1E-77BC-35495A3CAB9A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EDF440A-94E5-E9AC-8216-B3A0D12230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841A52-163C-4C84-0A6D-25D3D24C1EB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89E4B31-E8C4-BBE8-CD57-0A9AE5B4E830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198E47-DE73-88E0-D378-6BF83BB531E7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9AF2437-1496-AEBA-2CFC-39B2A51F4E80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1AFAA24-D787-C4C1-51FA-344B4CD81D8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8C1CEE8-47B0-3936-5B72-8E0782FE562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D4F2AA-1046-90E8-35EF-D1EFC3EC633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2E9DB0F-98C4-9DC7-B9C1-B79A60A66CB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F56763-FFC8-1A15-7067-243381FAA4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FD09B5-2EA3-DDB6-7083-1E7879D51C50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06986DA-7E63-101B-D92F-ABB3752423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53D6AC8-1984-D47E-686C-4BB0B19832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F83969A-63ED-1D8D-EC11-90ABBED0EF67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4656000" y="1269000"/>
            <a:chExt cx="630000" cy="360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69D0B4D-241D-B230-A5E7-915164B4DA1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8069332-8FCA-C24B-318F-348EC0653C2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0B8D854-38E0-FD2F-D84B-A5CCF5BEC65C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4656000" y="1269000"/>
            <a:chExt cx="630000" cy="36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DD8BD80-3AF3-60B2-FAA1-0DAE0BDD871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5DCB97F-07A1-A8CD-3A12-EAB513B64E1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371972-D057-FD8F-2FE3-8D0366EAEFF4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CC244CE-58D2-E780-11BE-36BDFFBB86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7416E95-D5B2-5D47-DA66-AF56D4ED84E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FEE505E-76E2-2050-EE8E-B95352918F0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0DFA84-9D64-A1A6-7BBE-6CB5D89779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C08803B-4274-D6AB-C514-26C2067B990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370A350-1F18-96BC-9E23-DB22D7E718C3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C374709-DDEA-CEDE-A4EB-AD70BE22875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961F5-2632-E67B-EDE8-FE530387AC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3" name="Connector: Curved 972">
            <a:extLst>
              <a:ext uri="{FF2B5EF4-FFF2-40B4-BE49-F238E27FC236}">
                <a16:creationId xmlns:a16="http://schemas.microsoft.com/office/drawing/2014/main" id="{E962EDB2-8588-0254-4011-5305EA99EBAC}"/>
              </a:ext>
            </a:extLst>
          </p:cNvPr>
          <p:cNvCxnSpPr>
            <a:cxnSpLocks/>
            <a:stCxn id="72" idx="2"/>
            <a:endCxn id="108" idx="0"/>
          </p:cNvCxnSpPr>
          <p:nvPr/>
        </p:nvCxnSpPr>
        <p:spPr>
          <a:xfrm rot="5400000">
            <a:off x="551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FDDF5B5A-6795-2588-86EC-FE9754D68ACC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B6CC46A1-13B2-35D8-E321-C9319A85AD2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BE250059-A03F-A439-3FFA-9D3E70D1C2A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0" name="Rectangle 979">
            <a:extLst>
              <a:ext uri="{FF2B5EF4-FFF2-40B4-BE49-F238E27FC236}">
                <a16:creationId xmlns:a16="http://schemas.microsoft.com/office/drawing/2014/main" id="{3DE2FF3B-8C0C-CADC-18AE-52EDEC1F7D3D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0C</a:t>
            </a: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C2F28225-1CE3-5F82-D748-6023240F475E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A70E7B81-B8AC-A0BA-082A-482AE1C418F1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E07C228E-04B8-D037-0392-481F2A1B67D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08797FF0-7CBB-DCEB-23F0-DACDF5B0BE7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DEDDAC69-0696-833B-E251-7190A0ED2B41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E6A2FA99-B8A3-59E9-34B8-0FBE74B9C2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66824188-403D-0514-A9C6-1AD075BAD20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2" name="Group 991">
            <a:extLst>
              <a:ext uri="{FF2B5EF4-FFF2-40B4-BE49-F238E27FC236}">
                <a16:creationId xmlns:a16="http://schemas.microsoft.com/office/drawing/2014/main" id="{A7684C04-A016-D2EC-E9B1-C4B7784A6374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4656000" y="1269000"/>
            <a:chExt cx="630000" cy="360000"/>
          </a:xfrm>
        </p:grpSpPr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DA6EB50B-AF3D-E46E-3E0F-DFDB4CE80FC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6AE1D412-AC73-73F0-CD1B-4064E5E7A1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5" name="Group 994">
            <a:extLst>
              <a:ext uri="{FF2B5EF4-FFF2-40B4-BE49-F238E27FC236}">
                <a16:creationId xmlns:a16="http://schemas.microsoft.com/office/drawing/2014/main" id="{6237AC1A-83EA-0657-2B4A-C23E508355E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4656000" y="1269000"/>
            <a:chExt cx="630000" cy="360000"/>
          </a:xfrm>
        </p:grpSpPr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609D247B-018A-140C-7AAD-5CE0B6B4D86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32404D61-5908-5CA4-1AD8-520F9AB516E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8" name="Group 997">
            <a:extLst>
              <a:ext uri="{FF2B5EF4-FFF2-40B4-BE49-F238E27FC236}">
                <a16:creationId xmlns:a16="http://schemas.microsoft.com/office/drawing/2014/main" id="{6C0B2AF5-60CB-4E8E-86EE-08E4B307D6C0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E0B3D8C7-2C89-E360-C42F-7017BF832C2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20AF43E8-3A90-8CC6-DFF0-3D95C113BE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D3E274B9-9FB3-C4A3-0FBA-DB04FF8FE82E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4927A6F5-4302-5550-B187-C37F8C6BF7D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8F2AC20B-7C1F-D99E-40AE-F79BFE8C45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8F03D831-3AC6-F5B0-0F36-B6F94C24BCCC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16B52A61-F181-F9E0-ED99-1F458F45FA1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847C917A-56FA-407B-E124-5583D944A29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0" name="Group 1009">
            <a:extLst>
              <a:ext uri="{FF2B5EF4-FFF2-40B4-BE49-F238E27FC236}">
                <a16:creationId xmlns:a16="http://schemas.microsoft.com/office/drawing/2014/main" id="{E6FD8A10-8286-C004-E265-A4F973E4B06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D3F4326C-4621-C4BF-EE00-399CC841412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36604953-1DAA-4D07-C40A-2E868487D9C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3C9C9F21-644A-0B58-C3B7-7862FAED14D4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0D</a:t>
            </a: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D3DD73EF-501E-B87A-0CCD-4E6E8A9C8A3A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9DE22BC5-172F-3A92-9140-A9FFBE39DFCF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8359A343-EB84-7F37-AF7F-C6DAF38EB37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D6188ABF-EFB9-1190-F8F2-7B0E4855534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C76BD8A1-18C4-99A3-2B5D-4BBBBE32ACEF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7108A08F-4B6D-C6F6-7AB1-5B2366AE028E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1B62D7CD-E513-2F7C-7A1D-4BF7047D26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9F817C-A697-298B-2869-54FE925C6CF8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D37CCB51-0061-54F0-76D8-761E4076521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C318C473-82ED-D526-213F-09F9597369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EBD58EF-2426-9726-D100-F96838964D82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4656000" y="1269000"/>
            <a:chExt cx="630000" cy="360000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D4B0C94C-8FCC-A2CF-60CD-8693E1D0D0A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CC54081B-62D5-2783-46D8-BF589447F6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7819C40-8CFD-3C12-6363-6E1AE0BC2CC0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6839A3F-66FD-E8BE-C5A8-1EDA5F3F069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EEAF9F0-A5C4-7ADA-11C8-C5D161FA6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F7392859-F4A3-8056-C483-2158D1A725F4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6F0FC5D3-A497-7FF9-F90F-67C813BB53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C84B1898-3686-D11F-2153-FBC7F83BA7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29AEFAA-FAE8-D05C-C368-B08757B27EF5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30DB1F6-3E56-F472-2A9E-38E1D7B0663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ECA9CEA-91BE-E516-0999-E300BD0A428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A5A5402-C308-2D46-6735-3E42D281839C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4656000" y="1269000"/>
            <a:chExt cx="630000" cy="360000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065A5717-CE20-2B2E-1CF0-DF337E112C2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26A720ED-E456-9825-64CB-105E3FFDBB1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43" name="Connector: Curved 1042">
            <a:extLst>
              <a:ext uri="{FF2B5EF4-FFF2-40B4-BE49-F238E27FC236}">
                <a16:creationId xmlns:a16="http://schemas.microsoft.com/office/drawing/2014/main" id="{22F3C20F-D152-71BD-F024-D3E70840D37E}"/>
              </a:ext>
            </a:extLst>
          </p:cNvPr>
          <p:cNvCxnSpPr>
            <a:cxnSpLocks/>
            <a:stCxn id="1038" idx="2"/>
            <a:endCxn id="1041" idx="2"/>
          </p:cNvCxnSpPr>
          <p:nvPr/>
        </p:nvCxnSpPr>
        <p:spPr>
          <a:xfrm rot="16200000" flipH="1">
            <a:off x="695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EECFA80B-DC08-6F05-53F6-B709F48527CC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835DA5A4-36E2-E971-430A-812402B698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1CDE3F1B-6241-E34D-2393-754BC66F54B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77" name="Connector: Curved 1076">
            <a:extLst>
              <a:ext uri="{FF2B5EF4-FFF2-40B4-BE49-F238E27FC236}">
                <a16:creationId xmlns:a16="http://schemas.microsoft.com/office/drawing/2014/main" id="{1BA52AAC-69E4-3FA2-5D9E-695CD48E25B3}"/>
              </a:ext>
            </a:extLst>
          </p:cNvPr>
          <p:cNvCxnSpPr>
            <a:cxnSpLocks/>
            <a:stCxn id="1023" idx="2"/>
            <a:endCxn id="1075" idx="0"/>
          </p:cNvCxnSpPr>
          <p:nvPr/>
        </p:nvCxnSpPr>
        <p:spPr>
          <a:xfrm rot="5400000">
            <a:off x="5826000" y="446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83" name="Connector: Curved 1082">
            <a:extLst>
              <a:ext uri="{FF2B5EF4-FFF2-40B4-BE49-F238E27FC236}">
                <a16:creationId xmlns:a16="http://schemas.microsoft.com/office/drawing/2014/main" id="{EAFE1223-8636-4DD7-551F-B298CDBC7EBE}"/>
              </a:ext>
            </a:extLst>
          </p:cNvPr>
          <p:cNvCxnSpPr>
            <a:cxnSpLocks/>
            <a:stCxn id="1026" idx="2"/>
            <a:endCxn id="1059" idx="0"/>
          </p:cNvCxnSpPr>
          <p:nvPr/>
        </p:nvCxnSpPr>
        <p:spPr>
          <a:xfrm rot="5400000">
            <a:off x="8031000" y="4149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ECC09CB4-6F53-9F35-DDB6-7ED2CA371940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B835D28C-AAB7-DA71-BEE8-EB289E697AA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067385E5-72E3-2776-F19C-FDD14E28884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D4361668-2C04-5117-F990-36B2CBC6EC98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4DA0EECA-B416-21F0-6785-2F25187853F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AD0D25AB-4C31-EF9A-70B2-4125100C4B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05153BDB-096D-B43B-26AF-7C35E9247ABC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5A00C719-A68E-CD06-BACB-17BB0123DF7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DAB1AD1E-A17A-50EA-E29D-0D296A66D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E42186CD-2A52-020D-8ACB-2C1FABBAC7A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DB50EA62-A751-60AD-6EA3-FCCA2C269C08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CEA1D720-A7B9-5D76-0A32-195C85741154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5874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1E754CD-C0EA-A12F-DBBE-B7C06EE46A89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ADCC1969-EBD4-B856-935E-ED2082B58841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B5CDBCB0-B48B-6B31-3F9E-3DC4F61B640D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2F00BD23-FEEC-EC5A-32E5-2C09AAAD572D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71A2F737-3F49-3787-B815-F2C160DAF92D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9ED46-65DF-962D-EB8C-95B901FCDF3F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893D78-EED7-FD66-97EA-115938148BFC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34F04E-A961-C418-B966-0F831583E77D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5FF536-8393-EA90-F4E1-E3A68F2303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1EF189-62D6-7574-1EFE-CF32B39674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006C9A9-A763-A379-1447-ED47E6B87F8F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link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99CD10-1F2E-CBA9-7796-F7F0B2068399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D098AD-70EF-3EDE-3870-D4440E9837C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64F9BE-B413-85AB-2DB7-6D0114623EC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2B3C8A-586D-6EA2-9C4F-62770859EC74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1F5744-6829-DCDB-42D4-2D4DE5CB0CF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4D0FF8-E36E-AF09-CAF4-8951D2C0D88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DE96BB-5EDD-C9C0-CEDD-6DB66AE6070A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DC2598-1DD8-84CB-B0CF-A7FDA4C2C7C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18ED41-227E-BB00-4BA0-7E6632AAC4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035E1A-3BBC-633A-C5F3-2087754515F9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CD0D6-2D48-18A9-54A2-F40F49F9CC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4712E6-16BC-DD4C-66CA-161CAD7BB97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74D6674-2D85-D55A-F777-0D85CB90525D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FF4E7655-9BF7-E6CA-9ECA-B2740D78F4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accent6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7338BDD0-8C05-D6ED-1EE7-199A943831F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51450AF0-3132-23F4-A0FF-2ECC007D1934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DD5CA8F7-82DF-D291-694D-336B5F3C96B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A1D833A0-4BA6-8B82-7066-D32E34E1A3E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B8FE572A-2548-3547-4FEA-A07FD215DF41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AFEE87A0-0212-A199-E4B3-86EA5F5431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474D6C-CFAB-0F81-FF95-6705E5817C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E238A-64E2-A471-A18E-A22A2648ACAE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7EFB2A-6247-C557-9FED-DCC62697944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1149FF7-8E07-9DFF-CA48-F43F10AB9E4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A3824B70-7E84-3699-ED63-579B723AD578}"/>
              </a:ext>
            </a:extLst>
          </p:cNvPr>
          <p:cNvCxnSpPr>
            <a:cxnSpLocks/>
            <a:stCxn id="1071" idx="2"/>
            <a:endCxn id="928" idx="0"/>
          </p:cNvCxnSpPr>
          <p:nvPr/>
        </p:nvCxnSpPr>
        <p:spPr>
          <a:xfrm rot="5400000">
            <a:off x="6141000" y="-171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358F29-BD6A-F03B-D5F4-F553291ECA3C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40495D-D96F-C72E-11BE-437EFDEE507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3568B5C-8779-1A0C-5A11-05814DAA868D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3BFFDACD-2C9F-6957-7218-5D187BB1397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7342F2EC-CF68-A70E-EBB2-D4775FCE2AF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65" name="Rectangle 964">
            <a:extLst>
              <a:ext uri="{FF2B5EF4-FFF2-40B4-BE49-F238E27FC236}">
                <a16:creationId xmlns:a16="http://schemas.microsoft.com/office/drawing/2014/main" id="{FC3DBFFC-9ED1-7C11-8DB5-B065A7DC7045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72" name="Group 971">
            <a:extLst>
              <a:ext uri="{FF2B5EF4-FFF2-40B4-BE49-F238E27FC236}">
                <a16:creationId xmlns:a16="http://schemas.microsoft.com/office/drawing/2014/main" id="{182E0B41-7D88-0656-097E-1DD7BA50E03E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64E1FD6C-A09D-2B6D-5B78-BCFF2AFD386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A6686856-77C9-177F-BCA9-270FF95E175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ABDAD3B7-C7FE-0151-C8BA-67F157D08703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E8E3FB1A-4CC9-2A2F-B0E1-9A565ECBEC9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46630A6C-9A74-68C0-4B80-6FEB074D174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1" name="Group 990">
            <a:extLst>
              <a:ext uri="{FF2B5EF4-FFF2-40B4-BE49-F238E27FC236}">
                <a16:creationId xmlns:a16="http://schemas.microsoft.com/office/drawing/2014/main" id="{F02717AF-07F2-4678-C69A-861BA3D120DF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7ADD8099-BC35-4327-3797-33BB94793FE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51C1EFB1-4E7B-25BD-1B8D-5054A67C2D4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9" name="Group 1008">
            <a:extLst>
              <a:ext uri="{FF2B5EF4-FFF2-40B4-BE49-F238E27FC236}">
                <a16:creationId xmlns:a16="http://schemas.microsoft.com/office/drawing/2014/main" id="{CF3E819B-54A5-897F-93EE-F3D4B9018BD9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20BD4BC-C049-99E4-2364-4E5545E3676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9D3E41F1-4BF2-567A-CA0D-75F859142DC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3144F0D2-EDF7-F0F3-35AC-56EB71C34DA2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071A0BC-B65F-0F1D-67BC-4ADD04946A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5806E917-0CF8-6DDB-9DF2-6F70A8BF2A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DDFABB72-FF8A-7130-31DB-67BCEFF3873E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2F174A90-E689-8170-0158-00CAB2985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518FA7BD-4C55-523A-77B6-ADE523A14F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11C6F61-1BE0-D753-FE7B-66C9A5635437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A861725F-5889-60B5-E69B-F5ADC354DA8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FF9608C7-0BCC-2617-1458-49ED1B3B9A3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05371032-FEA2-7C11-741E-385488FB2F13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AC2A9996-5237-FBD7-4FDB-74EA804C708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14AE9C0B-7FE4-C536-2FC2-3957B953E3F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FC07807A-DDCE-E8DD-1260-866B0AAC78AA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11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B96568FD-E6F4-214B-95F5-E323DE82A441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2BCB7CF2-26DE-6152-9E99-047CFC8AF682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A1F8AC99-8559-7670-C0CA-C92DB5A1690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BFBCB506-3D9E-9BC3-C0C1-1F84B79967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01BDD4F7-5AD0-0175-DCB4-8275E51A8964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</a:t>
            </a:r>
          </a:p>
        </p:txBody>
      </p: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3D322AD1-1EDB-A5A3-3792-F337993E7BC3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3581E692-8CB3-1560-922B-92A7DA7767D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77396A37-820A-A72E-9A66-C824FEB87C9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97167BBA-D7AC-13C9-0071-302EE49D85D3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74503547-3028-8063-789F-581C5E72E2C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48E971D1-D56A-FAAB-2644-6EC2ED6D8B7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26C8977D-4621-ED59-9E14-C6890D4C3BB3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B7812AF-16F7-8AAA-184E-6A57695CB9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E44A94CB-B8B5-6DCB-B163-325123FABFE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83DB31E5-BCC6-BA9B-2EB4-FA33FC296310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0153512E-4E22-0B5E-1197-A89A0F80943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8E16C201-98AB-FBB9-6C94-5D6B3C365ED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DD3D0787-CB61-7F45-43C5-2D37581AE54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F6B595D1-C6A9-F010-D754-DF9466DF292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B2D0307F-1AC2-53A2-A0F7-8E25F15B77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6DCF4733-9F65-5D36-71E8-9303653ABA64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1FF84232-E91A-962B-9C26-E9861F22B7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5D6606F7-B485-D26E-E94A-C2BC2FED2D4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61A29530-C1EC-6B98-A9B3-9A44BA90422F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65911C4E-49D5-1565-8DA1-1270C0CB7B7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25CF4227-DF6B-40F0-4395-5C7E5B4F53C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0" name="Connector: Curved 1119">
            <a:extLst>
              <a:ext uri="{FF2B5EF4-FFF2-40B4-BE49-F238E27FC236}">
                <a16:creationId xmlns:a16="http://schemas.microsoft.com/office/drawing/2014/main" id="{F047655C-FCAD-A676-F2E5-F671189B4ABF}"/>
              </a:ext>
            </a:extLst>
          </p:cNvPr>
          <p:cNvCxnSpPr>
            <a:cxnSpLocks/>
            <a:stCxn id="906" idx="2"/>
            <a:endCxn id="1056" idx="0"/>
          </p:cNvCxnSpPr>
          <p:nvPr/>
        </p:nvCxnSpPr>
        <p:spPr>
          <a:xfrm rot="5400000">
            <a:off x="5511000" y="117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92154D00-963C-0248-9536-FF89AD4598F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52C41EFC-D1A7-525F-3D69-6E4DB1FD1F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38E532C0-2456-D1F9-F7A6-2431DAFE718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6" name="Connector: Curved 1125">
            <a:extLst>
              <a:ext uri="{FF2B5EF4-FFF2-40B4-BE49-F238E27FC236}">
                <a16:creationId xmlns:a16="http://schemas.microsoft.com/office/drawing/2014/main" id="{9246C3BF-0DB7-5031-692E-3BCCDE5C8872}"/>
              </a:ext>
            </a:extLst>
          </p:cNvPr>
          <p:cNvCxnSpPr>
            <a:cxnSpLocks/>
            <a:stCxn id="989" idx="2"/>
            <a:endCxn id="1109" idx="0"/>
          </p:cNvCxnSpPr>
          <p:nvPr/>
        </p:nvCxnSpPr>
        <p:spPr>
          <a:xfrm rot="5400000">
            <a:off x="5826000" y="158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26FFF7F2-44A8-C9DE-4B91-E0371322B47C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12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3359B503-D539-B745-70BB-36E6AB454D79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473DB08-DAE2-498B-31CA-D881CBC01356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17B3B802-CD03-121D-661F-A5467722492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CDC86BC0-3684-B559-29FA-4F8CE21614D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8BD3919-500F-9117-FE24-DF32C7D7DA9F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 </a:t>
            </a:r>
          </a:p>
        </p:txBody>
      </p: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2852A214-29DB-9B1E-540A-AA55B8BC39C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0467F8D1-6E6D-B962-4477-E1C28A8409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CB676C37-FA78-2501-53FD-BBB90E8D162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8206F1B-B94D-DB87-0881-5DB34E2C349D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0394CAB-74DC-B3C2-C081-C28EE3723C9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A0E825A2-E187-41CE-74DE-0A77076B2D7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71CCC2C-B1C2-2CED-E94B-96D6DE644247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92835745-503C-4207-000A-405068DBB71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3C9B17E4-AA89-38FF-DCB6-CDE04922EA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4BE9DFE0-7E41-74AC-F51A-FF4DFEBEAE26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79CF9685-C6EA-6C57-0ADE-B8C83E9CF8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DB17D05-618F-8A2E-4F7D-3878498AF3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F741C308-5B13-A148-979A-010311EF3D47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4EC1CB0D-ACA2-6A3A-0C81-ECB413F16C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0F7C51B7-BD09-3463-2B38-C9F670E617F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B3D2F188-03F9-FE5A-8F4D-C7F46E9D02C7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873E3FE9-A812-991E-A1EE-64FAFDAB56A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721AEA06-57A4-6157-4461-F4666C24201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D36124D5-3718-8763-CB37-FB36F7F5CA7D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AE2A3B4D-F004-E4B4-EADA-82924C8D730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E33FE55-29D5-8676-1000-BEDD6848B63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35143E95-C9CE-ED6A-2380-DA9A9424667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5286000" y="1269000"/>
            <a:chExt cx="630000" cy="360000"/>
          </a:xfrm>
        </p:grpSpPr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F0258E25-A3CA-C6A9-60A6-21999245C2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C83C3CC8-A2A8-6B8E-18F6-2922EF58A8D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63" name="Connector: Curved 1162">
            <a:extLst>
              <a:ext uri="{FF2B5EF4-FFF2-40B4-BE49-F238E27FC236}">
                <a16:creationId xmlns:a16="http://schemas.microsoft.com/office/drawing/2014/main" id="{4624CECC-D66F-FEA1-F8DD-F383E2F1EA3C}"/>
              </a:ext>
            </a:extLst>
          </p:cNvPr>
          <p:cNvCxnSpPr>
            <a:cxnSpLocks/>
            <a:stCxn id="1097" idx="2"/>
            <a:endCxn id="1145" idx="0"/>
          </p:cNvCxnSpPr>
          <p:nvPr/>
        </p:nvCxnSpPr>
        <p:spPr>
          <a:xfrm rot="5400000">
            <a:off x="5196000" y="293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6" name="Group 1165">
            <a:extLst>
              <a:ext uri="{FF2B5EF4-FFF2-40B4-BE49-F238E27FC236}">
                <a16:creationId xmlns:a16="http://schemas.microsoft.com/office/drawing/2014/main" id="{2AC5B065-5E18-BCDE-5771-9DC3AD95D7B4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9101E6A3-29FE-D599-C27C-7B50601C410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105E7903-DCF5-A3FF-AFA0-895C537F44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666E9773-62F9-55BD-DA4F-D62E7C5696D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9450E491-2A90-B919-E3E0-E175276C7B0A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7BB72053-7F00-B53F-8DA8-6F3B56AAFF3A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59622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Aos versus soa on the 6502 cpu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CA34B1E-5731-90FA-DBFD-2FE9F065FE08}"/>
              </a:ext>
            </a:extLst>
          </p:cNvPr>
          <p:cNvSpPr txBox="1">
            <a:spLocks/>
          </p:cNvSpPr>
          <p:nvPr/>
        </p:nvSpPr>
        <p:spPr>
          <a:xfrm>
            <a:off x="1461001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</a:rPr>
              <a:t>AoS Array of Structures</a:t>
            </a:r>
          </a:p>
          <a:p>
            <a:pPr marL="0" indent="0" defTabSz="180000">
              <a:buNone/>
            </a:pPr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zdepth;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struct_t;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 AoS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1, 2458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“bullet”, 2, 56784 }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nl-BE" sz="10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BE" sz="1000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0CE85E7-CF01-CB73-D10F-9B87F526534F}"/>
              </a:ext>
            </a:extLst>
          </p:cNvPr>
          <p:cNvSpPr txBox="1">
            <a:spLocks/>
          </p:cNvSpPr>
          <p:nvPr/>
        </p:nvSpPr>
        <p:spPr>
          <a:xfrm>
            <a:off x="6186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</a:rPr>
              <a:t>SoA Structure of Arrays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18000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60000" indent="0" defTabSz="180000">
              <a:buNone/>
            </a:pP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</a:t>
            </a:r>
            <a:r>
              <a:rPr lang="en-US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indent="0" defTabSz="180000">
              <a:buNone/>
            </a:pP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“bullet”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1, 2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2458, 56784 }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BE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A033B63-2756-2A7E-BF25-82BB5C572B43}"/>
              </a:ext>
            </a:extLst>
          </p:cNvPr>
          <p:cNvSpPr txBox="1">
            <a:spLocks/>
          </p:cNvSpPr>
          <p:nvPr/>
        </p:nvSpPr>
        <p:spPr>
          <a:xfrm>
            <a:off x="1641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ADDR CHAR     HEX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---- -------- -- -- -- -- -- -- -- --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0000 ENEMY... 45 4E 45 4D 59 00 01 9A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0008 .BULLET. 09 42 55 4C 4C 45 54 00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0010 ........ 02 D0 DD 00 00 00 00 00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9BA5726-5646-5D2A-FC22-4264DC297D58}"/>
              </a:ext>
            </a:extLst>
          </p:cNvPr>
          <p:cNvSpPr txBox="1">
            <a:spLocks/>
          </p:cNvSpPr>
          <p:nvPr/>
        </p:nvSpPr>
        <p:spPr>
          <a:xfrm>
            <a:off x="6366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800" b="1" spc="-100" baseline="0">
                <a:solidFill>
                  <a:schemeClr val="bg1"/>
                </a:solidFill>
                <a:latin typeface="PETSCII Commodore" panose="00000400000000000000" pitchFamily="2" charset="0"/>
                <a:cs typeface="Courier New" panose="020703090202050204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nl-BE" b="0" dirty="0">
                <a:solidFill>
                  <a:schemeClr val="bg2"/>
                </a:solidFill>
              </a:rPr>
              <a:t>ADDR CHAR     HEX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---- -------- -- -- -- -- -- -- -- --0000 ENEMY.BU 45 4E 45 4D 59 00 42 55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0008 LLET.... 4C 4C 45 54 00 01 02 9A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0010 ........ 09 D0 DD 00 00 00 00 00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93739B80-D7D5-E7BE-ADAF-511D13902AF1}"/>
              </a:ext>
            </a:extLst>
          </p:cNvPr>
          <p:cNvSpPr txBox="1">
            <a:spLocks/>
          </p:cNvSpPr>
          <p:nvPr/>
        </p:nvSpPr>
        <p:spPr>
          <a:xfrm>
            <a:off x="5151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b="1" spc="-100" dirty="0">
                <a:solidFill>
                  <a:schemeClr val="bg2"/>
                </a:solidFill>
                <a:cs typeface="Courier New" panose="02070309020205020404" pitchFamily="49" charset="0"/>
              </a:rPr>
              <a:t>AoS</a:t>
            </a:r>
            <a:endParaRPr lang="nl-BE" sz="800" spc="-100" dirty="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D784C0E8-B320-3769-6353-EF7916E6AC14}"/>
              </a:ext>
            </a:extLst>
          </p:cNvPr>
          <p:cNvSpPr txBox="1">
            <a:spLocks/>
          </p:cNvSpPr>
          <p:nvPr/>
        </p:nvSpPr>
        <p:spPr>
          <a:xfrm>
            <a:off x="9876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b="1" spc="-100" dirty="0">
                <a:solidFill>
                  <a:schemeClr val="bg2"/>
                </a:solidFill>
                <a:cs typeface="Courier New" panose="02070309020205020404" pitchFamily="49" charset="0"/>
              </a:rPr>
              <a:t>SoA</a:t>
            </a:r>
            <a:endParaRPr lang="nl-BE" sz="800" spc="-100" dirty="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5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Aos versus soa on the 6502 cpu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CA34B1E-5731-90FA-DBFD-2FE9F065FE08}"/>
              </a:ext>
            </a:extLst>
          </p:cNvPr>
          <p:cNvSpPr txBox="1">
            <a:spLocks/>
          </p:cNvSpPr>
          <p:nvPr/>
        </p:nvSpPr>
        <p:spPr>
          <a:xfrm>
            <a:off x="1461001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</a:rPr>
              <a:t>AoS Array of Structures</a:t>
            </a:r>
          </a:p>
          <a:p>
            <a:pPr marL="0" indent="0" defTabSz="180000">
              <a:buNone/>
            </a:pPr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nl-BE" b="1" spc="-8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index;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sprite_name = AoS[index].text;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sprite_zdepth = AoS[index].zdepth;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sprite_health = AoS[index].health;</a:t>
            </a:r>
          </a:p>
          <a:p>
            <a:pPr marL="360000" indent="0" defTabSz="180000">
              <a:buNone/>
            </a:pPr>
            <a:endParaRPr lang="nl-BE" sz="1000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0CE85E7-CF01-CB73-D10F-9B87F526534F}"/>
              </a:ext>
            </a:extLst>
          </p:cNvPr>
          <p:cNvSpPr txBox="1">
            <a:spLocks/>
          </p:cNvSpPr>
          <p:nvPr/>
        </p:nvSpPr>
        <p:spPr>
          <a:xfrm>
            <a:off x="6186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</a:rPr>
              <a:t>SoA Structure of Arrays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18000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index;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sprite_name = AoS.text[index];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sprite_zdepth = AoS.zdepth[index];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sprite_health = AoS.health[index];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A033B63-2756-2A7E-BF25-82BB5C572B43}"/>
              </a:ext>
            </a:extLst>
          </p:cNvPr>
          <p:cNvSpPr txBox="1">
            <a:spLocks/>
          </p:cNvSpPr>
          <p:nvPr/>
        </p:nvSpPr>
        <p:spPr>
          <a:xfrm>
            <a:off x="1641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ADDR CHAR     HEX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---- -------- -- -- -- -- -- -- -- --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0000 ENEMY... 45 4E 45 4D 59 00 01 9A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0008 .BULLET. 09 42 55 4C 4C 45 54 00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0010 ........ 02 D0 DD 00 00 00 00 00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9BA5726-5646-5D2A-FC22-4264DC297D58}"/>
              </a:ext>
            </a:extLst>
          </p:cNvPr>
          <p:cNvSpPr txBox="1">
            <a:spLocks/>
          </p:cNvSpPr>
          <p:nvPr/>
        </p:nvSpPr>
        <p:spPr>
          <a:xfrm>
            <a:off x="6366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800" b="1" spc="-100" baseline="0">
                <a:solidFill>
                  <a:schemeClr val="bg1"/>
                </a:solidFill>
                <a:latin typeface="PETSCII Commodore" panose="00000400000000000000" pitchFamily="2" charset="0"/>
                <a:cs typeface="Courier New" panose="020703090202050204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nl-BE" b="0" dirty="0">
                <a:solidFill>
                  <a:schemeClr val="bg2"/>
                </a:solidFill>
              </a:rPr>
              <a:t>ADDR CHAR     HEX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---- -------- -- -- -- -- -- -- -- --0000 ENEMY.BU 45 4E 45 4D 59 00 42 55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0008 LLET.... 4C 4C 45 54 00 01 02 9A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0010 ........ 09 D0 DD 00 00 00 00 00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93739B80-D7D5-E7BE-ADAF-511D13902AF1}"/>
              </a:ext>
            </a:extLst>
          </p:cNvPr>
          <p:cNvSpPr txBox="1">
            <a:spLocks/>
          </p:cNvSpPr>
          <p:nvPr/>
        </p:nvSpPr>
        <p:spPr>
          <a:xfrm>
            <a:off x="5151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b="1" spc="-100" dirty="0">
                <a:solidFill>
                  <a:schemeClr val="bg2"/>
                </a:solidFill>
                <a:cs typeface="Courier New" panose="02070309020205020404" pitchFamily="49" charset="0"/>
              </a:rPr>
              <a:t>AoS</a:t>
            </a:r>
            <a:endParaRPr lang="nl-BE" sz="800" spc="-100" dirty="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D784C0E8-B320-3769-6353-EF7916E6AC14}"/>
              </a:ext>
            </a:extLst>
          </p:cNvPr>
          <p:cNvSpPr txBox="1">
            <a:spLocks/>
          </p:cNvSpPr>
          <p:nvPr/>
        </p:nvSpPr>
        <p:spPr>
          <a:xfrm>
            <a:off x="9876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b="1" spc="-100" dirty="0">
                <a:solidFill>
                  <a:schemeClr val="bg2"/>
                </a:solidFill>
                <a:cs typeface="Courier New" panose="02070309020205020404" pitchFamily="49" charset="0"/>
              </a:rPr>
              <a:t>SoA</a:t>
            </a:r>
            <a:endParaRPr lang="nl-BE" sz="800" spc="-100" dirty="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to address structures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CA34B1E-5731-90FA-DBFD-2FE9F065FE08}"/>
              </a:ext>
            </a:extLst>
          </p:cNvPr>
          <p:cNvSpPr txBox="1">
            <a:spLocks/>
          </p:cNvSpPr>
          <p:nvPr/>
        </p:nvSpPr>
        <p:spPr>
          <a:xfrm>
            <a:off x="1461001" y="864000"/>
            <a:ext cx="4544999" cy="5445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</a:rPr>
              <a:t>AoS Array of Structures</a:t>
            </a:r>
          </a:p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nl-BE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text;</a:t>
            </a:r>
            <a:b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zdepth;</a:t>
            </a:r>
            <a:b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health;</a:t>
            </a:r>
            <a:b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struct_t;</a:t>
            </a:r>
          </a:p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 AoS</a:t>
            </a:r>
            <a:r>
              <a:rPr lang="nl-BE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1, 2458 },</a:t>
            </a:r>
            <a:b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“bullet”, 2, 56784 }</a:t>
            </a:r>
            <a:b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nl-BE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BE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0CE85E7-CF01-CB73-D10F-9B87F526534F}"/>
              </a:ext>
            </a:extLst>
          </p:cNvPr>
          <p:cNvSpPr txBox="1">
            <a:spLocks/>
          </p:cNvSpPr>
          <p:nvPr/>
        </p:nvSpPr>
        <p:spPr>
          <a:xfrm>
            <a:off x="6186000" y="864000"/>
            <a:ext cx="4544999" cy="5445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</a:rPr>
              <a:t>SoA Structure of Arrays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18000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defTabSz="18000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</a:t>
            </a:r>
            <a:r>
              <a:rPr lang="nl-BE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</a:t>
            </a:r>
            <a:r>
              <a:rPr lang="nl-BE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18000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“bullet” },</a:t>
            </a:r>
            <a:b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1, 2 },</a:t>
            </a:r>
            <a:b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2458, 56784 }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BE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E651B825-DA31-63B3-F29A-C4BA4655B28C}"/>
              </a:ext>
            </a:extLst>
          </p:cNvPr>
          <p:cNvSpPr txBox="1">
            <a:spLocks/>
          </p:cNvSpPr>
          <p:nvPr/>
        </p:nvSpPr>
        <p:spPr>
          <a:xfrm>
            <a:off x="6546000" y="5094000"/>
            <a:ext cx="2295000" cy="1485000"/>
          </a:xfrm>
          <a:prstGeom prst="rect">
            <a:avLst/>
          </a:prstGeom>
          <a:solidFill>
            <a:schemeClr val="accent4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index;</a:t>
            </a:r>
          </a:p>
          <a:p>
            <a:pPr marL="0" indent="0">
              <a:buNone/>
            </a:pP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sprite_name = AoS[index].enemy;</a:t>
            </a:r>
            <a:b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sprite_zdepth = AoS[index].zdepth;</a:t>
            </a:r>
            <a:b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sprite_health = AoS[index].health;</a:t>
            </a:r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8783F638-3D7F-B4BB-52AD-FACC1F4C5969}"/>
              </a:ext>
            </a:extLst>
          </p:cNvPr>
          <p:cNvSpPr txBox="1">
            <a:spLocks/>
          </p:cNvSpPr>
          <p:nvPr/>
        </p:nvSpPr>
        <p:spPr>
          <a:xfrm>
            <a:off x="291000" y="5004000"/>
            <a:ext cx="2295000" cy="1485000"/>
          </a:xfrm>
          <a:prstGeom prst="rect">
            <a:avLst/>
          </a:prstGeom>
          <a:solidFill>
            <a:schemeClr val="accent4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index;</a:t>
            </a:r>
          </a:p>
          <a:p>
            <a:pPr marL="0" indent="0">
              <a:buNone/>
            </a:pP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sprite_name = AoS.enemy[index];</a:t>
            </a:r>
            <a:b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sprite_zdepth = AoS.zdepth[index];</a:t>
            </a:r>
            <a:b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sprite_health = AoS.health[index];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A033B63-2756-2A7E-BF25-82BB5C572B43}"/>
              </a:ext>
            </a:extLst>
          </p:cNvPr>
          <p:cNvSpPr txBox="1">
            <a:spLocks/>
          </p:cNvSpPr>
          <p:nvPr/>
        </p:nvSpPr>
        <p:spPr>
          <a:xfrm>
            <a:off x="1641000" y="3834000"/>
            <a:ext cx="4185000" cy="12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b="1" spc="-100" dirty="0">
                <a:solidFill>
                  <a:schemeClr val="bg2"/>
                </a:solidFill>
                <a:cs typeface="Courier New" panose="02070309020205020404" pitchFamily="49" charset="0"/>
              </a:rPr>
              <a:t>ADDR CHAR     HEX</a:t>
            </a:r>
          </a:p>
          <a:p>
            <a:pPr marL="0" indent="0">
              <a:buNone/>
            </a:pP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0000 ENEMY... 45 4E 45 4D 59 00 01 9A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0008 .BULLET. 09 42 55 4C 4C 45 54 00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0010 ........ 02 D0 DD 00 00 00 00 00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9BA5726-5646-5D2A-FC22-4264DC297D58}"/>
              </a:ext>
            </a:extLst>
          </p:cNvPr>
          <p:cNvSpPr txBox="1">
            <a:spLocks/>
          </p:cNvSpPr>
          <p:nvPr/>
        </p:nvSpPr>
        <p:spPr>
          <a:xfrm>
            <a:off x="6366000" y="3834000"/>
            <a:ext cx="4185000" cy="12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800" b="1" spc="-100" baseline="0">
                <a:solidFill>
                  <a:schemeClr val="bg1"/>
                </a:solidFill>
                <a:latin typeface="PETSCII Commodore" panose="00000400000000000000" pitchFamily="2" charset="0"/>
                <a:cs typeface="Courier New" panose="020703090202050204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nl-BE" dirty="0">
                <a:solidFill>
                  <a:schemeClr val="bg2"/>
                </a:solidFill>
              </a:rPr>
              <a:t>ADDR CHAR     HEX</a:t>
            </a:r>
          </a:p>
          <a:p>
            <a:r>
              <a:rPr lang="nl-BE" dirty="0">
                <a:solidFill>
                  <a:schemeClr val="bg2"/>
                </a:solidFill>
              </a:rPr>
              <a:t>0000 ENEMY... 45 4E 45 4D 59 00 01 9A</a:t>
            </a:r>
            <a:br>
              <a:rPr lang="nl-BE" dirty="0">
                <a:solidFill>
                  <a:schemeClr val="bg2"/>
                </a:solidFill>
              </a:rPr>
            </a:br>
            <a:r>
              <a:rPr lang="nl-BE" dirty="0">
                <a:solidFill>
                  <a:schemeClr val="bg2"/>
                </a:solidFill>
              </a:rPr>
              <a:t>0008 .BULLET. 09 42 55 4C 4C 45 54 00</a:t>
            </a:r>
            <a:br>
              <a:rPr lang="nl-BE" dirty="0">
                <a:solidFill>
                  <a:schemeClr val="bg2"/>
                </a:solidFill>
              </a:rPr>
            </a:br>
            <a:r>
              <a:rPr lang="nl-BE" dirty="0">
                <a:solidFill>
                  <a:schemeClr val="bg2"/>
                </a:solidFill>
              </a:rPr>
              <a:t>0010 ........ 02 D0 DD 00 00 00 00 00</a:t>
            </a:r>
          </a:p>
        </p:txBody>
      </p:sp>
    </p:spTree>
    <p:extLst>
      <p:ext uri="{BB962C8B-B14F-4D97-AF65-F5344CB8AC3E}">
        <p14:creationId xmlns:p14="http://schemas.microsoft.com/office/powerpoint/2010/main" val="236993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69A6-7FDC-CD75-3EF0-A23EE50E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69792-B116-835E-01E9-E4CA9C75802D}"/>
              </a:ext>
            </a:extLst>
          </p:cNvPr>
          <p:cNvSpPr/>
          <p:nvPr/>
        </p:nvSpPr>
        <p:spPr>
          <a:xfrm>
            <a:off x="1056000" y="1557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ZERO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BF5FE-4101-A05B-0099-5AA98F85422A}"/>
              </a:ext>
            </a:extLst>
          </p:cNvPr>
          <p:cNvSpPr/>
          <p:nvPr/>
        </p:nvSpPr>
        <p:spPr>
          <a:xfrm>
            <a:off x="1056000" y="177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E3E63-D553-5F83-8EAB-82B4B9DC6796}"/>
              </a:ext>
            </a:extLst>
          </p:cNvPr>
          <p:cNvSpPr/>
          <p:nvPr/>
        </p:nvSpPr>
        <p:spPr>
          <a:xfrm>
            <a:off x="1056000" y="1989000"/>
            <a:ext cx="2160000" cy="36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670BA-224C-FA0F-A228-3CDB0F5B47CA}"/>
              </a:ext>
            </a:extLst>
          </p:cNvPr>
          <p:cNvSpPr/>
          <p:nvPr/>
        </p:nvSpPr>
        <p:spPr>
          <a:xfrm>
            <a:off x="1056000" y="2349000"/>
            <a:ext cx="2160000" cy="28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8A155-B484-BBE8-C9C4-86BFA7C29CC4}"/>
              </a:ext>
            </a:extLst>
          </p:cNvPr>
          <p:cNvSpPr/>
          <p:nvPr/>
        </p:nvSpPr>
        <p:spPr>
          <a:xfrm>
            <a:off x="1056000" y="2637000"/>
            <a:ext cx="2160000" cy="20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MAIN 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89054-2C9F-686F-F16D-9D0C929F63D8}"/>
              </a:ext>
            </a:extLst>
          </p:cNvPr>
          <p:cNvSpPr/>
          <p:nvPr/>
        </p:nvSpPr>
        <p:spPr>
          <a:xfrm>
            <a:off x="1056000" y="465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D0DE4-14A9-42A1-FC66-9395EEA5FD28}"/>
              </a:ext>
            </a:extLst>
          </p:cNvPr>
          <p:cNvSpPr/>
          <p:nvPr/>
        </p:nvSpPr>
        <p:spPr>
          <a:xfrm>
            <a:off x="1056000" y="4869000"/>
            <a:ext cx="2160000" cy="72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9F311-657D-8AF5-D707-18003B9005F1}"/>
              </a:ext>
            </a:extLst>
          </p:cNvPr>
          <p:cNvSpPr/>
          <p:nvPr/>
        </p:nvSpPr>
        <p:spPr>
          <a:xfrm>
            <a:off x="1056000" y="5589000"/>
            <a:ext cx="2160000" cy="1269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ROM</a:t>
            </a:r>
          </a:p>
        </p:txBody>
      </p:sp>
    </p:spTree>
    <p:extLst>
      <p:ext uri="{BB962C8B-B14F-4D97-AF65-F5344CB8AC3E}">
        <p14:creationId xmlns:p14="http://schemas.microsoft.com/office/powerpoint/2010/main" val="38044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Equinox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338F13"/>
      </a:accent1>
      <a:accent2>
        <a:srgbClr val="A5644E"/>
      </a:accent2>
      <a:accent3>
        <a:srgbClr val="DBAC29"/>
      </a:accent3>
      <a:accent4>
        <a:srgbClr val="C3986D"/>
      </a:accent4>
      <a:accent5>
        <a:srgbClr val="A19574"/>
      </a:accent5>
      <a:accent6>
        <a:srgbClr val="9A0000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bg2"/>
          </a:solidFill>
        </a:ln>
      </a:spPr>
      <a:bodyPr rtlCol="0" anchor="t"/>
      <a:lstStyle>
        <a:defPPr algn="l">
          <a:defRPr sz="800" spc="-160" dirty="0" smtClean="0">
            <a:solidFill>
              <a:schemeClr val="bg1"/>
            </a:solidFill>
            <a:latin typeface="PETSCII Commodore" panose="000004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  <a:prstDash val="sysDot"/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29607</TotalTime>
  <Words>4502</Words>
  <Application>Microsoft Office PowerPoint</Application>
  <PresentationFormat>Widescreen</PresentationFormat>
  <Paragraphs>1797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PETSCII Commodore</vt:lpstr>
      <vt:lpstr>Tw Cen MT</vt:lpstr>
      <vt:lpstr>Circuit</vt:lpstr>
      <vt:lpstr>PowerPoint Presentation</vt:lpstr>
      <vt:lpstr>LEAST RECENTLY USED CACHE</vt:lpstr>
      <vt:lpstr>PowerPoint Presentation</vt:lpstr>
      <vt:lpstr>PowerPoint Presentation</vt:lpstr>
      <vt:lpstr>PowerPoint Presentation</vt:lpstr>
      <vt:lpstr>Aos versus soa on the 6502 cpu</vt:lpstr>
      <vt:lpstr>Aos versus soa on the 6502 cpu</vt:lpstr>
      <vt:lpstr>how to address structures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8</cp:revision>
  <dcterms:created xsi:type="dcterms:W3CDTF">2021-02-21T16:24:44Z</dcterms:created>
  <dcterms:modified xsi:type="dcterms:W3CDTF">2022-11-12T07:21:18Z</dcterms:modified>
</cp:coreProperties>
</file>