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90B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189" autoAdjust="0"/>
    <p:restoredTop sz="94034" autoAdjust="0"/>
  </p:normalViewPr>
  <p:slideViewPr>
    <p:cSldViewPr snapToGrid="0">
      <p:cViewPr varScale="1">
        <p:scale>
          <a:sx n="44" d="100"/>
          <a:sy n="44" d="100"/>
        </p:scale>
        <p:origin x="56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4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9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0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15DA-2A3B-4B47-A0B2-A674662B9C36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E1BB-BBD0-4A93-B057-3BAFD8F8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870857" y="1378854"/>
            <a:ext cx="10537371" cy="3917046"/>
            <a:chOff x="870857" y="1378854"/>
            <a:chExt cx="10537371" cy="3917046"/>
          </a:xfrm>
        </p:grpSpPr>
        <p:grpSp>
          <p:nvGrpSpPr>
            <p:cNvPr id="8" name="그룹 7"/>
            <p:cNvGrpSpPr/>
            <p:nvPr/>
          </p:nvGrpSpPr>
          <p:grpSpPr>
            <a:xfrm>
              <a:off x="870857" y="1378858"/>
              <a:ext cx="10537371" cy="3917042"/>
              <a:chOff x="870857" y="1378858"/>
              <a:chExt cx="10537371" cy="3657600"/>
            </a:xfrm>
            <a:solidFill>
              <a:schemeClr val="bg1"/>
            </a:solidFill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870857" y="1378858"/>
                <a:ext cx="10537371" cy="3657600"/>
              </a:xfrm>
              <a:prstGeom prst="roundRect">
                <a:avLst>
                  <a:gd name="adj" fmla="val 9921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8331200" y="1378858"/>
                <a:ext cx="0" cy="365760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1611086" y="1378857"/>
              <a:ext cx="9797142" cy="696686"/>
              <a:chOff x="1611086" y="1378857"/>
              <a:chExt cx="9797142" cy="696686"/>
            </a:xfrm>
          </p:grpSpPr>
          <p:sp>
            <p:nvSpPr>
              <p:cNvPr id="7" name="양쪽 모서리가 둥근 사각형 6"/>
              <p:cNvSpPr/>
              <p:nvPr/>
            </p:nvSpPr>
            <p:spPr>
              <a:xfrm>
                <a:off x="1770743" y="1378858"/>
                <a:ext cx="9637485" cy="69668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682B4"/>
              </a:solidFill>
              <a:ln>
                <a:solidFill>
                  <a:srgbClr val="4682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611086" y="1378857"/>
                <a:ext cx="682171" cy="696686"/>
              </a:xfrm>
              <a:prstGeom prst="rect">
                <a:avLst/>
              </a:prstGeom>
              <a:solidFill>
                <a:srgbClr val="4682B4"/>
              </a:solidFill>
              <a:ln>
                <a:solidFill>
                  <a:srgbClr val="4682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양쪽 모서리가 둥근 사각형 9"/>
            <p:cNvSpPr/>
            <p:nvPr/>
          </p:nvSpPr>
          <p:spPr>
            <a:xfrm rot="16200000">
              <a:off x="-717551" y="2967262"/>
              <a:ext cx="3917045" cy="7402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55799" y="1436003"/>
              <a:ext cx="271260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i="1" u="sng" cap="none" spc="0" dirty="0" smtClean="0">
                  <a:ln w="12700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bg1">
                        <a:lumMod val="50000"/>
                      </a:schemeClr>
                    </a:outerShdw>
                  </a:effectLst>
                </a:rPr>
                <a:t>AIR XENON≡</a:t>
              </a:r>
              <a:endParaRPr lang="en-US" altLang="ko-KR" sz="3200" b="1" i="1" u="sng" cap="none" spc="0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67064" y="1462611"/>
              <a:ext cx="27174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Eurostile" panose="020B0504020202050204" pitchFamily="34" charset="0"/>
                  <a:ea typeface="나눔손글씨 붓" panose="03060600000000000000" pitchFamily="66" charset="-127"/>
                  <a:cs typeface="Tahoma" panose="020B0604030504040204" pitchFamily="34" charset="0"/>
                </a:rPr>
                <a:t>Economy Class</a:t>
              </a:r>
              <a:endParaRPr lang="en-US" altLang="ko-KR" sz="2800" b="1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Eurostile" panose="020B0504020202050204" pitchFamily="34" charset="0"/>
                <a:ea typeface="나눔손글씨 붓" panose="03060600000000000000" pitchFamily="66" charset="-127"/>
                <a:cs typeface="Tahoma" panose="020B0604030504040204" pitchFamily="34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4978400" y="1544320"/>
              <a:ext cx="0" cy="33527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9615315" y="1645042"/>
              <a:ext cx="1596911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Eurostile" panose="020B0504020202050204" pitchFamily="34" charset="0"/>
                  <a:ea typeface="나눔손글씨 붓" panose="03060600000000000000" pitchFamily="66" charset="-127"/>
                  <a:cs typeface="Tahoma" panose="020B0604030504040204" pitchFamily="34" charset="0"/>
                </a:rPr>
                <a:t>Boarding Pass</a:t>
              </a:r>
              <a:endParaRPr lang="en-US" altLang="ko-KR" sz="1600" b="1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Eurostile" panose="020B0504020202050204" pitchFamily="34" charset="0"/>
                <a:ea typeface="나눔손글씨 붓" panose="03060600000000000000" pitchFamily="66" charset="-127"/>
                <a:cs typeface="Tahoma" panose="020B060403050404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464971" y="2241942"/>
              <a:ext cx="275428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NAME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John Doe        </a:t>
              </a:r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MR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81117" y="2721437"/>
              <a:ext cx="330571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FLIGHT   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AXE2206  18APR20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81117" y="3214786"/>
              <a:ext cx="201208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DEP TIME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09 : 30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51870" y="2721437"/>
              <a:ext cx="235032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TO  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JSLL    </a:t>
              </a:r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ROBLOX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23225" y="1500711"/>
              <a:ext cx="108876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1" dirty="0" smtClean="0">
                  <a:ln w="12700">
                    <a:noFill/>
                    <a:prstDash val="solid"/>
                  </a:ln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Tahoma" panose="020B0604030504040204" pitchFamily="34" charset="0"/>
                </a:rPr>
                <a:t>탑승권</a:t>
              </a:r>
              <a:endParaRPr lang="en-US" altLang="ko-KR" sz="2400" b="1" cap="none" spc="0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815084" y="3546018"/>
              <a:ext cx="2619829" cy="479882"/>
            </a:xfrm>
            <a:prstGeom prst="roundRect">
              <a:avLst>
                <a:gd name="adj" fmla="val 50000"/>
              </a:avLst>
            </a:prstGeom>
            <a:solidFill>
              <a:srgbClr val="90B5D4"/>
            </a:solidFill>
            <a:ln w="38100">
              <a:solidFill>
                <a:srgbClr val="46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159454" y="3546018"/>
              <a:ext cx="2196551" cy="479882"/>
            </a:xfrm>
            <a:prstGeom prst="roundRect">
              <a:avLst>
                <a:gd name="adj" fmla="val 50000"/>
              </a:avLst>
            </a:prstGeom>
            <a:solidFill>
              <a:srgbClr val="90B5D4"/>
            </a:solidFill>
            <a:ln w="38100">
              <a:solidFill>
                <a:srgbClr val="46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922417" y="3575893"/>
              <a:ext cx="917239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BOARDING</a:t>
              </a:r>
            </a:p>
            <a:p>
              <a:r>
                <a:rPr lang="ko-KR" altLang="en-US" sz="11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탑승시각</a:t>
              </a:r>
              <a:endParaRPr lang="en-US" altLang="ko-KR" sz="1200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1835" y="3626693"/>
              <a:ext cx="127470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2400" dirty="0" smtClean="0">
                  <a:ln w="12700">
                    <a:noFill/>
                    <a:prstDash val="solid"/>
                  </a:ln>
                  <a:latin typeface="HY견고딕" panose="02030600000101010101" pitchFamily="18" charset="-127"/>
                  <a:ea typeface="HY견고딕" panose="02030600000101010101" pitchFamily="18" charset="-127"/>
                  <a:cs typeface="Tahoma" panose="020B0604030504040204" pitchFamily="34" charset="0"/>
                </a:rPr>
                <a:t>09 : 00</a:t>
              </a:r>
              <a:endParaRPr lang="en-US" altLang="ko-KR" sz="2800" cap="none" spc="0" dirty="0" smtClean="0">
                <a:ln w="12700">
                  <a:noFill/>
                  <a:prstDash val="solid"/>
                </a:ln>
                <a:latin typeface="HY견고딕" panose="02030600000101010101" pitchFamily="18" charset="-127"/>
                <a:ea typeface="HY견고딕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249730" y="3575893"/>
              <a:ext cx="598241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GATE</a:t>
              </a:r>
            </a:p>
            <a:p>
              <a:r>
                <a:rPr lang="ko-KR" altLang="en-US" sz="1100" b="1" cap="none" spc="0" dirty="0" err="1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탑승구</a:t>
              </a:r>
              <a:endParaRPr lang="en-US" altLang="ko-KR" sz="1200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26748" y="3626693"/>
              <a:ext cx="5693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2400" dirty="0" smtClean="0">
                  <a:ln w="12700">
                    <a:noFill/>
                    <a:prstDash val="solid"/>
                  </a:ln>
                  <a:latin typeface="HY견고딕" panose="02030600000101010101" pitchFamily="18" charset="-127"/>
                  <a:ea typeface="HY견고딕" panose="02030600000101010101" pitchFamily="18" charset="-127"/>
                  <a:cs typeface="Tahoma" panose="020B0604030504040204" pitchFamily="34" charset="0"/>
                </a:rPr>
                <a:t>13</a:t>
              </a:r>
              <a:endParaRPr lang="en-US" altLang="ko-KR" sz="2800" cap="none" spc="0" dirty="0" smtClean="0">
                <a:ln w="12700">
                  <a:noFill/>
                  <a:prstDash val="solid"/>
                </a:ln>
                <a:latin typeface="HY견고딕" panose="02030600000101010101" pitchFamily="18" charset="-127"/>
                <a:ea typeface="HY견고딕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81117" y="4329663"/>
              <a:ext cx="291778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180 2314649384C1</a:t>
              </a:r>
            </a:p>
            <a:p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097 / M / 12E / JTPH / M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83" t="77441" r="48633" b="2394"/>
            <a:stretch/>
          </p:blipFill>
          <p:spPr>
            <a:xfrm>
              <a:off x="4693956" y="4242321"/>
              <a:ext cx="3249317" cy="774700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7381181" y="3736663"/>
              <a:ext cx="81624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ZONE 1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81117" y="4978732"/>
              <a:ext cx="6353021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05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Boarding gate closes at 10 minutes before departure</a:t>
              </a:r>
              <a:r>
                <a:rPr lang="en-US" altLang="ko-KR" sz="11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.  </a:t>
              </a:r>
              <a:r>
                <a:rPr lang="en-US" altLang="ko-KR" sz="900" b="1" spc="-100" dirty="0" smtClean="0">
                  <a:ln w="12700">
                    <a:noFill/>
                    <a:prstDash val="solid"/>
                  </a:ln>
                  <a:solidFill>
                    <a:srgbClr val="4682B4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(</a:t>
              </a:r>
              <a:r>
                <a:rPr lang="ko-KR" altLang="en-US" sz="900" b="1" spc="-100" dirty="0" smtClean="0">
                  <a:ln w="12700">
                    <a:noFill/>
                    <a:prstDash val="solid"/>
                  </a:ln>
                  <a:solidFill>
                    <a:srgbClr val="4682B4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항공기 정시출발을 위하여 출발 </a:t>
              </a:r>
              <a:r>
                <a:rPr lang="en-US" altLang="ko-KR" sz="900" b="1" spc="-100" dirty="0" smtClean="0">
                  <a:ln w="12700">
                    <a:noFill/>
                    <a:prstDash val="solid"/>
                  </a:ln>
                  <a:solidFill>
                    <a:srgbClr val="4682B4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10</a:t>
              </a:r>
              <a:r>
                <a:rPr lang="ko-KR" altLang="en-US" sz="900" b="1" spc="-100" dirty="0" smtClean="0">
                  <a:ln w="12700">
                    <a:noFill/>
                    <a:prstDash val="solid"/>
                  </a:ln>
                  <a:solidFill>
                    <a:srgbClr val="4682B4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분전에 탑승이 마감됩니다</a:t>
              </a:r>
              <a:r>
                <a:rPr lang="en-US" altLang="ko-KR" sz="900" b="1" spc="-100" dirty="0" smtClean="0">
                  <a:ln w="12700">
                    <a:noFill/>
                    <a:prstDash val="solid"/>
                  </a:ln>
                  <a:solidFill>
                    <a:srgbClr val="4682B4"/>
                  </a:solidFill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64971" y="2464201"/>
              <a:ext cx="15311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FROM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JTPH 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64971" y="2671563"/>
              <a:ext cx="138852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TO    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JSLL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464971" y="2879094"/>
              <a:ext cx="230383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DATE    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18APR20   M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070" y="3546018"/>
              <a:ext cx="2812970" cy="479882"/>
            </a:xfrm>
            <a:prstGeom prst="roundRect">
              <a:avLst>
                <a:gd name="adj" fmla="val 50000"/>
              </a:avLst>
            </a:prstGeom>
            <a:solidFill>
              <a:srgbClr val="90B5D4"/>
            </a:solidFill>
            <a:ln w="38100">
              <a:solidFill>
                <a:srgbClr val="46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35841" y="3575893"/>
              <a:ext cx="548548" cy="4462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1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SEAT</a:t>
              </a:r>
            </a:p>
            <a:p>
              <a:r>
                <a:rPr lang="ko-KR" altLang="en-US" sz="1100" b="1" cap="none" spc="0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좌석</a:t>
              </a:r>
              <a:endParaRPr lang="en-US" altLang="ko-KR" sz="1200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774231" y="3626693"/>
              <a:ext cx="78739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2400" dirty="0" smtClean="0">
                  <a:ln w="12700">
                    <a:noFill/>
                    <a:prstDash val="solid"/>
                  </a:ln>
                  <a:latin typeface="HY견고딕" panose="02030600000101010101" pitchFamily="18" charset="-127"/>
                  <a:ea typeface="HY견고딕" panose="02030600000101010101" pitchFamily="18" charset="-127"/>
                  <a:cs typeface="Tahoma" panose="020B0604030504040204" pitchFamily="34" charset="0"/>
                </a:rPr>
                <a:t>12E</a:t>
              </a:r>
              <a:endParaRPr lang="en-US" altLang="ko-KR" sz="2800" cap="none" spc="0" dirty="0" smtClean="0">
                <a:ln w="12700">
                  <a:noFill/>
                  <a:prstDash val="solid"/>
                </a:ln>
                <a:latin typeface="HY견고딕" panose="02030600000101010101" pitchFamily="18" charset="-127"/>
                <a:ea typeface="HY견고딕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537775" y="3575893"/>
              <a:ext cx="70724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200" b="1" cap="none" spc="0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FLIGHT</a:t>
              </a:r>
            </a:p>
            <a:p>
              <a:r>
                <a:rPr lang="ko-KR" altLang="en-US" sz="1200" b="1" dirty="0" err="1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편명</a:t>
              </a:r>
              <a:r>
                <a:rPr lang="ko-KR" altLang="en-US" sz="12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    </a:t>
              </a:r>
              <a:endParaRPr lang="en-US" altLang="ko-KR" sz="1200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945584" y="3742805"/>
              <a:ext cx="115929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600" dirty="0" smtClean="0">
                  <a:ln w="12700">
                    <a:noFill/>
                    <a:prstDash val="solid"/>
                  </a:ln>
                  <a:latin typeface="HY견고딕" panose="02030600000101010101" pitchFamily="18" charset="-127"/>
                  <a:ea typeface="HY견고딕" panose="02030600000101010101" pitchFamily="18" charset="-127"/>
                  <a:cs typeface="Tahoma" panose="020B0604030504040204" pitchFamily="34" charset="0"/>
                </a:rPr>
                <a:t>AXE2206</a:t>
              </a:r>
              <a:endParaRPr lang="en-US" altLang="ko-KR" cap="none" spc="0" dirty="0" smtClean="0">
                <a:ln w="12700">
                  <a:noFill/>
                  <a:prstDash val="solid"/>
                </a:ln>
                <a:latin typeface="HY견고딕" panose="02030600000101010101" pitchFamily="18" charset="-127"/>
                <a:ea typeface="HY견고딕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392431" y="4198779"/>
              <a:ext cx="2815194" cy="7386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05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8K8143942</a:t>
              </a:r>
              <a:endParaRPr lang="en-US" altLang="ko-KR" sz="1050" b="1" dirty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  <a:p>
              <a:r>
                <a:rPr lang="en-US" altLang="ko-KR" sz="105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TOTAL/REMAIN           562081/ 342780M</a:t>
              </a:r>
            </a:p>
            <a:p>
              <a:r>
                <a:rPr lang="en-US" altLang="ko-KR" sz="105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QE      91 TIMES                  77639 MILES</a:t>
              </a:r>
            </a:p>
            <a:p>
              <a:r>
                <a:rPr lang="en-US" altLang="ko-KR" sz="105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ETKT 180 231464930401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83805" y="2241942"/>
              <a:ext cx="32175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NAME         </a:t>
              </a:r>
              <a:r>
                <a:rPr lang="en-US" altLang="ko-KR" sz="20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John Doe</a:t>
              </a:r>
              <a:r>
                <a:rPr lang="en-US" altLang="ko-KR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        </a:t>
              </a:r>
              <a:r>
                <a:rPr lang="en-US" altLang="ko-KR" sz="1400" b="1" dirty="0" smtClean="0">
                  <a:ln w="12700">
                    <a:noFill/>
                    <a:prstDash val="solid"/>
                  </a:ln>
                  <a:latin typeface="HY그래픽M" panose="02030600000101010101" pitchFamily="18" charset="-127"/>
                  <a:ea typeface="HY그래픽M" panose="02030600000101010101" pitchFamily="18" charset="-127"/>
                  <a:cs typeface="Tahoma" panose="020B0604030504040204" pitchFamily="34" charset="0"/>
                </a:rPr>
                <a:t>MR</a:t>
              </a:r>
              <a:endParaRPr lang="en-US" altLang="ko-KR" b="1" cap="none" spc="0" dirty="0" smtClean="0">
                <a:ln w="12700">
                  <a:noFill/>
                  <a:prstDash val="solid"/>
                </a:ln>
                <a:latin typeface="HY그래픽M" panose="02030600000101010101" pitchFamily="18" charset="-127"/>
                <a:ea typeface="HY그래픽M" panose="02030600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882274" y="4888833"/>
              <a:ext cx="176843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i="1" u="sng" cap="none" spc="0" dirty="0" smtClean="0">
                  <a:ln w="12700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bg1">
                        <a:lumMod val="50000"/>
                      </a:schemeClr>
                    </a:outerShdw>
                  </a:effectLst>
                </a:rPr>
                <a:t>AIR XENON≡</a:t>
              </a:r>
              <a:endParaRPr lang="en-US" altLang="ko-KR" sz="2000" b="1" i="1" u="sng" cap="none" spc="0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57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HY그래픽M</vt:lpstr>
      <vt:lpstr>HY중고딕</vt:lpstr>
      <vt:lpstr>나눔손글씨 붓</vt:lpstr>
      <vt:lpstr>맑은 고딕</vt:lpstr>
      <vt:lpstr>Arial</vt:lpstr>
      <vt:lpstr>Eurostile</vt:lpstr>
      <vt:lpstr>Tahoma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Stephen Oh</dc:creator>
  <cp:lastModifiedBy>Stephen Oh</cp:lastModifiedBy>
  <cp:revision>6</cp:revision>
  <dcterms:created xsi:type="dcterms:W3CDTF">2020-04-18T12:58:33Z</dcterms:created>
  <dcterms:modified xsi:type="dcterms:W3CDTF">2020-04-18T13:40:50Z</dcterms:modified>
</cp:coreProperties>
</file>