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FLIGHTSYSTEM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Bertil</a:t>
            </a:r>
          </a:p>
          <a:p>
            <a:r>
              <a:rPr lang="sv-SE" dirty="0" smtClean="0"/>
              <a:t>Khalid</a:t>
            </a:r>
          </a:p>
          <a:p>
            <a:r>
              <a:rPr lang="sv-SE" smtClean="0"/>
              <a:t>Prathusha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2940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Visual Interfaces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341" y="1786919"/>
            <a:ext cx="6330463" cy="3429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8431" t="24657" r="23450" b="24565"/>
          <a:stretch/>
        </p:blipFill>
        <p:spPr>
          <a:xfrm>
            <a:off x="770620" y="1916363"/>
            <a:ext cx="3498967" cy="20000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339" y="2916369"/>
            <a:ext cx="45910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5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Reservation system implementation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4184" t="21625" r="25694" b="14663"/>
          <a:stretch/>
        </p:blipFill>
        <p:spPr>
          <a:xfrm>
            <a:off x="785245" y="1592749"/>
            <a:ext cx="6121399" cy="52652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06644" y="1892036"/>
            <a:ext cx="2826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Threads</a:t>
            </a:r>
            <a:r>
              <a:rPr lang="sv-S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sv-S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Airplane</a:t>
            </a:r>
            <a:r>
              <a:rPr lang="sv-S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(Status)</a:t>
            </a:r>
          </a:p>
          <a:p>
            <a:pPr marL="285750" indent="-285750">
              <a:buFontTx/>
              <a:buChar char="-"/>
            </a:pPr>
            <a:r>
              <a:rPr lang="sv-SE" sz="1000" dirty="0" err="1">
                <a:latin typeface="Arial" panose="020B0604020202020204" pitchFamily="34" charset="0"/>
                <a:cs typeface="Arial" panose="020B0604020202020204" pitchFamily="34" charset="0"/>
              </a:rPr>
              <a:t>Refuel</a:t>
            </a:r>
            <a:endParaRPr lang="sv-S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sv-S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endParaRPr lang="sv-S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sv-S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Reserved</a:t>
            </a:r>
            <a:endParaRPr lang="sv-S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sv-S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Take</a:t>
            </a:r>
            <a:r>
              <a:rPr lang="sv-S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-off</a:t>
            </a:r>
          </a:p>
          <a:p>
            <a:pPr marL="285750" indent="-285750">
              <a:buFontTx/>
              <a:buChar char="-"/>
            </a:pPr>
            <a:r>
              <a:rPr lang="sv-S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Landed</a:t>
            </a:r>
            <a:endParaRPr lang="sv-S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34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User interface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8431" t="24657" r="23450" b="24565"/>
          <a:stretch/>
        </p:blipFill>
        <p:spPr>
          <a:xfrm>
            <a:off x="1177944" y="2084832"/>
            <a:ext cx="7035800" cy="40216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67314" t="13590" r="3750" b="53932"/>
          <a:stretch/>
        </p:blipFill>
        <p:spPr>
          <a:xfrm>
            <a:off x="6382927" y="1566086"/>
            <a:ext cx="5291666" cy="3217333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1767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499</TotalTime>
  <Words>22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Tw Cen MT</vt:lpstr>
      <vt:lpstr>Tw Cen MT Condensed</vt:lpstr>
      <vt:lpstr>Wingdings 3</vt:lpstr>
      <vt:lpstr>Integral</vt:lpstr>
      <vt:lpstr>FLIGHTSYSTEM</vt:lpstr>
      <vt:lpstr>Visual Interfaces</vt:lpstr>
      <vt:lpstr>Reservation system implementation</vt:lpstr>
      <vt:lpstr>User interface</vt:lpstr>
    </vt:vector>
  </TitlesOfParts>
  <Company>MunerisIT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FLIGHTSYSTEM</dc:title>
  <dc:creator>User</dc:creator>
  <cp:lastModifiedBy>User</cp:lastModifiedBy>
  <cp:revision>22</cp:revision>
  <dcterms:created xsi:type="dcterms:W3CDTF">2017-11-17T10:32:45Z</dcterms:created>
  <dcterms:modified xsi:type="dcterms:W3CDTF">2017-11-20T12:06:52Z</dcterms:modified>
</cp:coreProperties>
</file>