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FLIGHTSYSTEM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9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oVERVIEW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94" t="16017" r="39041" b="17002"/>
          <a:stretch/>
        </p:blipFill>
        <p:spPr>
          <a:xfrm>
            <a:off x="3598334" y="1557867"/>
            <a:ext cx="512233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Visual Interfaces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92" y="2510125"/>
            <a:ext cx="6330463" cy="3429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39" y="2916369"/>
            <a:ext cx="4591050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8" y="2015066"/>
            <a:ext cx="4646298" cy="24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6" y="4121384"/>
            <a:ext cx="3548068" cy="2392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Reservation system implementation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02" y="1573607"/>
            <a:ext cx="1952625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24" y="1568766"/>
            <a:ext cx="1952625" cy="2247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933" y="3760283"/>
            <a:ext cx="1990725" cy="2428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194" y="3798912"/>
            <a:ext cx="1876425" cy="223837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872546" y="2678129"/>
            <a:ext cx="4206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ight Arrow 14"/>
          <p:cNvSpPr/>
          <p:nvPr/>
        </p:nvSpPr>
        <p:spPr>
          <a:xfrm rot="1372691">
            <a:off x="3909508" y="4036383"/>
            <a:ext cx="4206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ight Arrow 15"/>
          <p:cNvSpPr/>
          <p:nvPr/>
        </p:nvSpPr>
        <p:spPr>
          <a:xfrm>
            <a:off x="7124430" y="4381281"/>
            <a:ext cx="4206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17" y="3542537"/>
            <a:ext cx="1183385" cy="686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817" y="4328389"/>
            <a:ext cx="119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Interface?</a:t>
            </a:r>
          </a:p>
          <a:p>
            <a:r>
              <a:rPr lang="sv-SE" dirty="0" smtClean="0"/>
              <a:t>Abstract?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123040" y="6004492"/>
            <a:ext cx="2749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Thread</a:t>
            </a:r>
            <a:r>
              <a:rPr lang="sv-SE" dirty="0" smtClean="0"/>
              <a:t>, status </a:t>
            </a:r>
            <a:r>
              <a:rPr lang="sv-SE" dirty="0" err="1" smtClean="0"/>
              <a:t>of</a:t>
            </a:r>
            <a:r>
              <a:rPr lang="sv-SE" dirty="0" smtClean="0"/>
              <a:t> flight</a:t>
            </a:r>
          </a:p>
          <a:p>
            <a:r>
              <a:rPr lang="sv-SE" dirty="0" err="1" smtClean="0"/>
              <a:t>Take</a:t>
            </a:r>
            <a:r>
              <a:rPr lang="sv-SE" dirty="0" smtClean="0"/>
              <a:t> off switch </a:t>
            </a:r>
            <a:r>
              <a:rPr lang="sv-SE" dirty="0" err="1" smtClean="0"/>
              <a:t>origion</a:t>
            </a:r>
            <a:r>
              <a:rPr lang="sv-SE" dirty="0" smtClean="0"/>
              <a:t>/</a:t>
            </a:r>
            <a:r>
              <a:rPr lang="sv-SE" dirty="0" err="1" smtClean="0"/>
              <a:t>dest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741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 interface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670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309</TotalTime>
  <Words>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FLIGHTSYSTEM</vt:lpstr>
      <vt:lpstr>oVERVIEW</vt:lpstr>
      <vt:lpstr>Visual Interfaces</vt:lpstr>
      <vt:lpstr>Reservation system implementation</vt:lpstr>
      <vt:lpstr>User interface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FLIGHTSYSTEM</dc:title>
  <dc:creator>User</dc:creator>
  <cp:lastModifiedBy>User</cp:lastModifiedBy>
  <cp:revision>14</cp:revision>
  <dcterms:created xsi:type="dcterms:W3CDTF">2017-11-17T10:32:45Z</dcterms:created>
  <dcterms:modified xsi:type="dcterms:W3CDTF">2017-11-17T15:51:51Z</dcterms:modified>
</cp:coreProperties>
</file>