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38CE-E03B-43B0-6E42-AA57A89A6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7FEB-DD08-2E4D-615A-75C4B0651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3AE6-9588-C3F6-6FFF-54B88B44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5CC4-4A9E-6E34-D2D1-00AA1853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F780-590A-2355-8505-E701FD45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14F6-BAB9-7328-3FF2-D39233D5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C2F60-5964-E8EA-2826-C6560497A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82BB-5F92-E359-A120-A326FF70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EF25-B45F-0351-3965-1E4C91E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1D68-7E0A-DFFD-C843-198D1CCA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5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7BDEC-A455-41A8-F68A-5A8286DB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A5FB0-94C3-BFD2-6EE5-93B867B0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E686-90D1-8ACD-54C2-D180825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D690-F9C1-F0BD-3857-F07FDAA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718B4-0F3A-AC34-FCC6-D83D4235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BD5A-0BD3-F7E5-69BD-627232A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D81-FDE8-49BB-E788-5A07D5DA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F3D3-54AD-DF7E-1015-1D6B7754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D03C-A347-4930-5C0C-72906DD3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FC39-8F82-2A53-5179-6EFDFD68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8D77-65A8-A295-3107-DFC7D9E2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E485-91C9-2129-80ED-E4534CE1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507A-5C3F-198F-BA77-5F4345B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069D-F37C-734C-C490-172FDC0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50F1-E7DE-86C0-D2B7-37F58B28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F51B-7DB5-1894-5ACE-2A50497C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BD52-7C7F-290A-A208-5CA780FA3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3A4E-5AE8-D817-92B7-CF7B76CF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7507-E896-8C3B-1C9F-3D155FD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FC75-ABEF-305F-6729-0322972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B957-A69C-D81F-B521-F3752CAB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2CFB-65D3-59B5-225C-5B80F413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FB17-3BAD-980D-269D-5663F0D5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63BAB-42F8-CE6C-26BB-A7764031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9DC4C-1ED6-27F9-CCE7-E309E0FE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54B60-C7F4-860F-8A02-A0C3FD584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DB6F8-BA8C-9589-E44D-94589ED4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413A7-5778-DFAC-C579-056440D7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C53EF-DAEE-0757-595C-1C46CC28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8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B0AA-A51A-736A-5B0A-D9919C87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CCC4-2EB2-F0C0-48C9-BCA08FFA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467B7-9C94-EEF7-748C-D501E7D7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EB1C7-DE91-990E-0FCC-B57649EF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DC53-0B87-E734-B62C-A3E72A5E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9AA46-3451-8546-32E6-78043585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1450-D561-4752-1FBB-BC9C9C34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8D6A-5830-6C03-C4EC-003AD244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E63D-D45E-39B3-3CAF-0D98D847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26FD8-659F-8ACD-5095-F8944C65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D4F98-90FF-846D-FA12-73C087D8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54E1C-4F96-E27E-D094-7D6BE579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40651-80D6-8503-8574-92328EEE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DA4A-52BE-73EC-2A8D-B27FCE96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93CAD-01A3-ED2F-FE50-D630F3CDA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D7B0-9153-BAD7-0078-722D9F71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89DD4-A090-0AE4-0895-6CB098D1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0BD3-4288-E732-1C57-C56DAE78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B579-8516-0FCE-3319-8BB9D943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E9A2F-8D9D-A9D5-ADAB-09C2B766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B35B-85C1-5218-72FB-24370B14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F099-7D2B-1256-77EF-C01C017B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31751-4B29-4649-87D1-51EEFB7357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0078-BA0F-B90E-F26B-E69D06B89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23838-11DA-FD0C-C6E3-4682AA977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8CC7-C151-42E6-B357-1C6804E8B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4F221A-0661-37B2-12F9-3B0B8F8FD2CD}"/>
              </a:ext>
            </a:extLst>
          </p:cNvPr>
          <p:cNvSpPr txBox="1"/>
          <p:nvPr/>
        </p:nvSpPr>
        <p:spPr>
          <a:xfrm>
            <a:off x="75501" y="570451"/>
            <a:ext cx="11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Pure</a:t>
            </a:r>
            <a:br>
              <a:rPr lang="en-AT" dirty="0"/>
            </a:br>
            <a:r>
              <a:rPr lang="en-AT" dirty="0"/>
              <a:t>Probability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6BE9A8-31DB-3693-2872-8821263C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26" y="0"/>
            <a:ext cx="916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17DD21-CD9C-6BBC-15A9-C06FC716D67F}"/>
              </a:ext>
            </a:extLst>
          </p:cNvPr>
          <p:cNvSpPr txBox="1"/>
          <p:nvPr/>
        </p:nvSpPr>
        <p:spPr>
          <a:xfrm>
            <a:off x="75501" y="570451"/>
            <a:ext cx="11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mean / blur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5B20C-8E2E-7359-24DE-EA2982CB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07" y="0"/>
            <a:ext cx="9232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6F4271-4ABD-9924-CA08-1291FD77E24B}"/>
              </a:ext>
            </a:extLst>
          </p:cNvPr>
          <p:cNvSpPr txBox="1"/>
          <p:nvPr/>
        </p:nvSpPr>
        <p:spPr>
          <a:xfrm>
            <a:off x="75501" y="570451"/>
            <a:ext cx="11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AT" dirty="0" err="1"/>
              <a:t>edian</a:t>
            </a:r>
            <a:r>
              <a:rPr lang="en-AT" dirty="0"/>
              <a:t> ”blur”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7EDAE-73EB-9FA3-CC87-784C9F38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79" y="0"/>
            <a:ext cx="921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8B1538-DCDC-1DC9-9B2A-C9FD1DDB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6" y="0"/>
            <a:ext cx="91622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F221A-0661-37B2-12F9-3B0B8F8FD2CD}"/>
              </a:ext>
            </a:extLst>
          </p:cNvPr>
          <p:cNvSpPr txBox="1"/>
          <p:nvPr/>
        </p:nvSpPr>
        <p:spPr>
          <a:xfrm>
            <a:off x="75501" y="570451"/>
            <a:ext cx="11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Pure</a:t>
            </a:r>
            <a:br>
              <a:rPr lang="en-AT" dirty="0"/>
            </a:br>
            <a:r>
              <a:rPr lang="en-AT" dirty="0"/>
              <a:t>Probability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93E02-BBA3-5D69-F577-B7BBC45BDB4F}"/>
              </a:ext>
            </a:extLst>
          </p:cNvPr>
          <p:cNvSpPr txBox="1"/>
          <p:nvPr/>
        </p:nvSpPr>
        <p:spPr>
          <a:xfrm>
            <a:off x="58745" y="5825884"/>
            <a:ext cx="1456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left </a:t>
            </a:r>
            <a:r>
              <a:rPr lang="en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px</a:t>
            </a:r>
            <a:b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5067958</a:t>
            </a:r>
          </a:p>
          <a:p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= 3126928)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4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8B43BD-3F39-B2B7-BA0F-29246EA3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4" y="0"/>
            <a:ext cx="927357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7DD21-CD9C-6BBC-15A9-C06FC716D67F}"/>
              </a:ext>
            </a:extLst>
          </p:cNvPr>
          <p:cNvSpPr txBox="1"/>
          <p:nvPr/>
        </p:nvSpPr>
        <p:spPr>
          <a:xfrm>
            <a:off x="75501" y="570451"/>
            <a:ext cx="11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mean / blur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27AC7-E08B-F51E-5EDB-BF9F1D6954AB}"/>
              </a:ext>
            </a:extLst>
          </p:cNvPr>
          <p:cNvSpPr txBox="1"/>
          <p:nvPr/>
        </p:nvSpPr>
        <p:spPr>
          <a:xfrm>
            <a:off x="58745" y="5825884"/>
            <a:ext cx="1456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left </a:t>
            </a:r>
            <a:r>
              <a:rPr lang="en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px</a:t>
            </a:r>
            <a:b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5067958</a:t>
            </a:r>
          </a:p>
          <a:p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= 3126928)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2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855CE-EDF8-2C8B-43B0-A8A65911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83" y="0"/>
            <a:ext cx="91928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4271-4ABD-9924-CA08-1291FD77E24B}"/>
              </a:ext>
            </a:extLst>
          </p:cNvPr>
          <p:cNvSpPr txBox="1"/>
          <p:nvPr/>
        </p:nvSpPr>
        <p:spPr>
          <a:xfrm>
            <a:off x="75501" y="570451"/>
            <a:ext cx="119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AT" dirty="0" err="1"/>
              <a:t>edian</a:t>
            </a:r>
            <a:r>
              <a:rPr lang="en-AT" dirty="0"/>
              <a:t> ”blur”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3FBE2-C5AE-537E-6AA5-356088F99F59}"/>
              </a:ext>
            </a:extLst>
          </p:cNvPr>
          <p:cNvSpPr txBox="1"/>
          <p:nvPr/>
        </p:nvSpPr>
        <p:spPr>
          <a:xfrm>
            <a:off x="58745" y="5825884"/>
            <a:ext cx="1456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left </a:t>
            </a:r>
            <a:r>
              <a:rPr lang="en-AT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px</a:t>
            </a:r>
            <a:b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5067958</a:t>
            </a:r>
          </a:p>
          <a:p>
            <a:r>
              <a:rPr lang="en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= 3126928)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5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Martin</dc:creator>
  <cp:lastModifiedBy>HOFER Martin</cp:lastModifiedBy>
  <cp:revision>4</cp:revision>
  <dcterms:created xsi:type="dcterms:W3CDTF">2024-01-30T16:11:52Z</dcterms:created>
  <dcterms:modified xsi:type="dcterms:W3CDTF">2024-01-30T16:29:53Z</dcterms:modified>
</cp:coreProperties>
</file>