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B4C6D-C6D7-46F8-9E6D-D878C787A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5EAB7DF-ADF0-4902-89AA-C4D534FD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01A279-3682-46D9-A25D-9B893E54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5E1BFA-58BE-4E2C-B81D-0224F242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670DA6-1B7D-4591-9757-71D4B60E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41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DF5A6-8D97-469F-A7CD-6DD0B93F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21DF645-AB91-4E25-88BB-46FFDF38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74A021-8776-4868-9CCA-7E844190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B100A9-0EC2-4297-A68C-3914E98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5F2622-15AD-4597-8360-7AB7C7C3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58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7307346-AEB5-464C-932D-EEFAD4AFE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2359C9B-440F-4E12-B4D7-4996F444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708777-80EC-4E04-82DE-9EC736BA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8BD62E-2962-4F61-8897-36DA16EB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257D8B-663D-404D-BD9E-5DEA7F1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06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58890-04C2-4F71-92A6-6D78649B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605C80-50BB-4559-AFAB-E98361CD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C2A803-164D-4760-8D20-7F84000A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74843E-9679-4256-9C09-52841A13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0979B8-57FC-43FC-A666-001C6082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925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FE9AC-F35D-4ADD-92D0-14EDFBDA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BC60775-CADA-47BB-A24C-55AF308E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B7C852-8C3F-4E01-8CB4-63C1A4CA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A40D6A-98A7-4806-B682-FCCEC4FF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D05955-5E61-4198-AB56-BBD9615A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234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4B3B1-23D8-40E9-840B-75C44B94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FD6117-A94E-4AF3-96BD-6B817795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C993DB2-843D-406B-A159-F9B05FF02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222482-8DF2-49F3-9790-292AD71E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D5678F5-F89E-4AE5-9A65-1B2F3CB6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43E3117-51BF-40FB-BE7C-20F928AA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67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D3E5-D553-42D5-A4E7-8AECB0C7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79D8830-652C-483E-BB3C-4C605D90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5A52232-0835-4A4E-91B1-826131F08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2F9093F-49BE-48B8-9D3B-C590D3C14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1637D4C-72D2-40C5-882C-DB7C90023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6F8D0E-4176-4F1F-B14B-D5AB927F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1BEA7C3-29E3-4D2B-8320-4873C09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6360711-1D50-4CC5-A808-923CEE5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5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F445-D0DA-4D43-B9CB-917F053C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A6D6CBB-5C84-4F54-8EF4-63BC6330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11BBAF7-EAFF-43D1-A8D3-50189946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84C08FE-AFCD-4521-A113-91EF7B77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81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24CA392-8584-4DF3-BE33-9B1B76DB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4AE5CB7-DA87-436A-BDB7-1A0B08B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67B2A80-F327-45E3-8B16-7B6668B8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44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67BB3-BF48-4B87-BD66-96B270B3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BD66C4-539B-4B03-AC31-E28C644E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FD4EC98-F608-49FA-9A60-E607F3EB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4B1B88-1535-44DF-9097-BF0DC093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2F1561-7DAE-46EA-8876-3CFD2740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9AA753F-4659-44A9-BBB2-E0F88F3F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554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F216-0655-42EF-9721-B802DE40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40062A9-D1B6-46C4-8E7E-DF675A2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FACF9A-1BCC-4E16-B2F2-04C659F1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4B9DECB-EDFF-4AE6-A61C-F5C7E847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6F0C4A-202A-459C-9981-927D98B5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F95C449-42ED-4264-92DE-5C61FAE3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745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3ACDF27-66A9-42E8-BA83-A5543AB9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27E13F-C5EE-436D-9435-E336B0B0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15B9D99-E0B3-4825-B965-4CCDCA871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B10E-B67C-49E1-B1D7-7AE14F4A09D3}" type="datetimeFigureOut">
              <a:rPr lang="da-DK" smtClean="0"/>
              <a:t>28-03-2019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5BB538-BCBE-432D-9672-D1CEDDCD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C3673D-67A8-487A-9F1F-512732ED5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F887-868A-4541-A69C-9B632D15F72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861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74C34-3B2F-45F9-8AE9-E7781184B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Dijkstra´s shortest path algorithm</a:t>
            </a:r>
          </a:p>
        </p:txBody>
      </p:sp>
      <p:pic>
        <p:nvPicPr>
          <p:cNvPr id="1026" name="Picture 2" descr="Image result for dijkstra">
            <a:extLst>
              <a:ext uri="{FF2B5EF4-FFF2-40B4-BE49-F238E27FC236}">
                <a16:creationId xmlns:a16="http://schemas.microsoft.com/office/drawing/2014/main" id="{48CAB9BC-87BE-4D80-B36A-70FEF603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47" y="3751262"/>
            <a:ext cx="4762500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8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ktangel 166">
            <a:extLst>
              <a:ext uri="{FF2B5EF4-FFF2-40B4-BE49-F238E27FC236}">
                <a16:creationId xmlns:a16="http://schemas.microsoft.com/office/drawing/2014/main" id="{346493B6-6713-4168-8EB8-3124A230DE81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8" name="Rektangel 167">
            <a:extLst>
              <a:ext uri="{FF2B5EF4-FFF2-40B4-BE49-F238E27FC236}">
                <a16:creationId xmlns:a16="http://schemas.microsoft.com/office/drawing/2014/main" id="{924D4F15-B1D9-40F8-8B36-470ACA357D10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677290" y="2623152"/>
            <a:ext cx="4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14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8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184280" y="1155542"/>
            <a:ext cx="4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11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856457" y="1153308"/>
            <a:ext cx="4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13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10192923" y="3951952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11585026" y="392899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10175338" y="390356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10192305" y="430156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11584408" y="427860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10174720" y="425317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</a:p>
        </p:txBody>
      </p:sp>
      <p:cxnSp>
        <p:nvCxnSpPr>
          <p:cNvPr id="131" name="Lige pilforbindelse 130">
            <a:extLst>
              <a:ext uri="{FF2B5EF4-FFF2-40B4-BE49-F238E27FC236}">
                <a16:creationId xmlns:a16="http://schemas.microsoft.com/office/drawing/2014/main" id="{978A1B7D-6251-4C6B-B876-29F040DF89F4}"/>
              </a:ext>
            </a:extLst>
          </p:cNvPr>
          <p:cNvCxnSpPr>
            <a:cxnSpLocks/>
          </p:cNvCxnSpPr>
          <p:nvPr/>
        </p:nvCxnSpPr>
        <p:spPr>
          <a:xfrm>
            <a:off x="3865018" y="1607820"/>
            <a:ext cx="0" cy="64522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Lige pilforbindelse 132">
            <a:extLst>
              <a:ext uri="{FF2B5EF4-FFF2-40B4-BE49-F238E27FC236}">
                <a16:creationId xmlns:a16="http://schemas.microsoft.com/office/drawing/2014/main" id="{4C89FE37-62BA-4BB0-AB75-0EE8B12BD66A}"/>
              </a:ext>
            </a:extLst>
          </p:cNvPr>
          <p:cNvCxnSpPr>
            <a:cxnSpLocks/>
          </p:cNvCxnSpPr>
          <p:nvPr/>
        </p:nvCxnSpPr>
        <p:spPr>
          <a:xfrm flipH="1">
            <a:off x="4251523" y="2827692"/>
            <a:ext cx="296765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ktangel: afrundede hjørner 133">
            <a:extLst>
              <a:ext uri="{FF2B5EF4-FFF2-40B4-BE49-F238E27FC236}">
                <a16:creationId xmlns:a16="http://schemas.microsoft.com/office/drawing/2014/main" id="{80560678-8DB5-43E4-89B4-5578DD127614}"/>
              </a:ext>
            </a:extLst>
          </p:cNvPr>
          <p:cNvSpPr/>
          <p:nvPr/>
        </p:nvSpPr>
        <p:spPr>
          <a:xfrm>
            <a:off x="8334066" y="2907611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7032C24-7812-4970-971C-B413B92EDB02}"/>
              </a:ext>
            </a:extLst>
          </p:cNvPr>
          <p:cNvSpPr txBox="1"/>
          <p:nvPr/>
        </p:nvSpPr>
        <p:spPr>
          <a:xfrm>
            <a:off x="9657589" y="2884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11</a:t>
            </a:r>
          </a:p>
        </p:txBody>
      </p:sp>
      <p:sp>
        <p:nvSpPr>
          <p:cNvPr id="136" name="Tekstfelt 135">
            <a:extLst>
              <a:ext uri="{FF2B5EF4-FFF2-40B4-BE49-F238E27FC236}">
                <a16:creationId xmlns:a16="http://schemas.microsoft.com/office/drawing/2014/main" id="{F7BBCBD7-1D89-4542-9A01-0B674AA99191}"/>
              </a:ext>
            </a:extLst>
          </p:cNvPr>
          <p:cNvSpPr txBox="1"/>
          <p:nvPr/>
        </p:nvSpPr>
        <p:spPr>
          <a:xfrm>
            <a:off x="8316481" y="285921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55" name="Rektangel: afrundede hjørner 154">
            <a:extLst>
              <a:ext uri="{FF2B5EF4-FFF2-40B4-BE49-F238E27FC236}">
                <a16:creationId xmlns:a16="http://schemas.microsoft.com/office/drawing/2014/main" id="{1A5F4DC8-1A17-40D6-BD0D-9A798650B89D}"/>
              </a:ext>
            </a:extLst>
          </p:cNvPr>
          <p:cNvSpPr/>
          <p:nvPr/>
        </p:nvSpPr>
        <p:spPr>
          <a:xfrm>
            <a:off x="10189613" y="3601834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7" name="Tekstfelt 156">
            <a:extLst>
              <a:ext uri="{FF2B5EF4-FFF2-40B4-BE49-F238E27FC236}">
                <a16:creationId xmlns:a16="http://schemas.microsoft.com/office/drawing/2014/main" id="{F33152E2-9557-4015-9E0C-C1A907FE1D0B}"/>
              </a:ext>
            </a:extLst>
          </p:cNvPr>
          <p:cNvSpPr txBox="1"/>
          <p:nvPr/>
        </p:nvSpPr>
        <p:spPr>
          <a:xfrm>
            <a:off x="11581716" y="357887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58" name="Tekstfelt 157">
            <a:extLst>
              <a:ext uri="{FF2B5EF4-FFF2-40B4-BE49-F238E27FC236}">
                <a16:creationId xmlns:a16="http://schemas.microsoft.com/office/drawing/2014/main" id="{271A6B97-292C-4318-82F2-0CEFBFFB226C}"/>
              </a:ext>
            </a:extLst>
          </p:cNvPr>
          <p:cNvSpPr txBox="1"/>
          <p:nvPr/>
        </p:nvSpPr>
        <p:spPr>
          <a:xfrm>
            <a:off x="10172028" y="355344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37" name="Lige pilforbindelse 136">
            <a:extLst>
              <a:ext uri="{FF2B5EF4-FFF2-40B4-BE49-F238E27FC236}">
                <a16:creationId xmlns:a16="http://schemas.microsoft.com/office/drawing/2014/main" id="{2827556B-AA54-4EBF-80F2-644D2F809C13}"/>
              </a:ext>
            </a:extLst>
          </p:cNvPr>
          <p:cNvCxnSpPr>
            <a:cxnSpLocks/>
          </p:cNvCxnSpPr>
          <p:nvPr/>
        </p:nvCxnSpPr>
        <p:spPr>
          <a:xfrm flipH="1">
            <a:off x="5395972" y="4174450"/>
            <a:ext cx="71277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DC100AE5-7FCD-48D3-853F-39C06FB3E0AC}"/>
              </a:ext>
            </a:extLst>
          </p:cNvPr>
          <p:cNvSpPr/>
          <p:nvPr/>
        </p:nvSpPr>
        <p:spPr>
          <a:xfrm>
            <a:off x="8336519" y="2206105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1B9CF18C-2296-4555-B32F-AAD9FCFF48C6}"/>
              </a:ext>
            </a:extLst>
          </p:cNvPr>
          <p:cNvSpPr txBox="1"/>
          <p:nvPr/>
        </p:nvSpPr>
        <p:spPr>
          <a:xfrm>
            <a:off x="9728622" y="218314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52" name="Tekstfelt 151">
            <a:extLst>
              <a:ext uri="{FF2B5EF4-FFF2-40B4-BE49-F238E27FC236}">
                <a16:creationId xmlns:a16="http://schemas.microsoft.com/office/drawing/2014/main" id="{1EB21843-955E-40CD-9954-AD633C9D4CD0}"/>
              </a:ext>
            </a:extLst>
          </p:cNvPr>
          <p:cNvSpPr txBox="1"/>
          <p:nvPr/>
        </p:nvSpPr>
        <p:spPr>
          <a:xfrm>
            <a:off x="8318934" y="215771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</a:t>
            </a:r>
          </a:p>
        </p:txBody>
      </p:sp>
      <p:cxnSp>
        <p:nvCxnSpPr>
          <p:cNvPr id="153" name="Lige pilforbindelse 152">
            <a:extLst>
              <a:ext uri="{FF2B5EF4-FFF2-40B4-BE49-F238E27FC236}">
                <a16:creationId xmlns:a16="http://schemas.microsoft.com/office/drawing/2014/main" id="{8B14A89B-8DE4-4F4B-9195-3E6B06803823}"/>
              </a:ext>
            </a:extLst>
          </p:cNvPr>
          <p:cNvCxnSpPr>
            <a:cxnSpLocks/>
          </p:cNvCxnSpPr>
          <p:nvPr/>
        </p:nvCxnSpPr>
        <p:spPr>
          <a:xfrm>
            <a:off x="2379118" y="1343924"/>
            <a:ext cx="92296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Lige pilforbindelse 153">
            <a:extLst>
              <a:ext uri="{FF2B5EF4-FFF2-40B4-BE49-F238E27FC236}">
                <a16:creationId xmlns:a16="http://schemas.microsoft.com/office/drawing/2014/main" id="{8F9837C2-8A74-4CE9-8042-92B5DF5913BA}"/>
              </a:ext>
            </a:extLst>
          </p:cNvPr>
          <p:cNvCxnSpPr>
            <a:cxnSpLocks/>
          </p:cNvCxnSpPr>
          <p:nvPr/>
        </p:nvCxnSpPr>
        <p:spPr>
          <a:xfrm flipH="1">
            <a:off x="4251523" y="1343924"/>
            <a:ext cx="150074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ktangel: afrundede hjørner 159">
            <a:extLst>
              <a:ext uri="{FF2B5EF4-FFF2-40B4-BE49-F238E27FC236}">
                <a16:creationId xmlns:a16="http://schemas.microsoft.com/office/drawing/2014/main" id="{F1370A70-68D9-497E-8184-AAE854E4CE15}"/>
              </a:ext>
            </a:extLst>
          </p:cNvPr>
          <p:cNvSpPr/>
          <p:nvPr/>
        </p:nvSpPr>
        <p:spPr>
          <a:xfrm>
            <a:off x="8335482" y="2555656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FDD237B7-4BAF-4912-9074-4DF54E15011A}"/>
              </a:ext>
            </a:extLst>
          </p:cNvPr>
          <p:cNvSpPr txBox="1"/>
          <p:nvPr/>
        </p:nvSpPr>
        <p:spPr>
          <a:xfrm>
            <a:off x="9660226" y="253239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13</a:t>
            </a:r>
          </a:p>
        </p:txBody>
      </p:sp>
      <p:sp>
        <p:nvSpPr>
          <p:cNvPr id="162" name="Tekstfelt 161">
            <a:extLst>
              <a:ext uri="{FF2B5EF4-FFF2-40B4-BE49-F238E27FC236}">
                <a16:creationId xmlns:a16="http://schemas.microsoft.com/office/drawing/2014/main" id="{460F2F88-E5E2-47C9-BDBD-9331A59BAFC6}"/>
              </a:ext>
            </a:extLst>
          </p:cNvPr>
          <p:cNvSpPr txBox="1"/>
          <p:nvPr/>
        </p:nvSpPr>
        <p:spPr>
          <a:xfrm>
            <a:off x="8317897" y="250726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J</a:t>
            </a:r>
          </a:p>
        </p:txBody>
      </p:sp>
      <p:sp>
        <p:nvSpPr>
          <p:cNvPr id="163" name="Rektangel: afrundede hjørner 162">
            <a:extLst>
              <a:ext uri="{FF2B5EF4-FFF2-40B4-BE49-F238E27FC236}">
                <a16:creationId xmlns:a16="http://schemas.microsoft.com/office/drawing/2014/main" id="{B6A07C29-1F4E-4A4F-A444-21817121C9AE}"/>
              </a:ext>
            </a:extLst>
          </p:cNvPr>
          <p:cNvSpPr/>
          <p:nvPr/>
        </p:nvSpPr>
        <p:spPr>
          <a:xfrm>
            <a:off x="8338767" y="3261488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30289FC9-D824-47AB-B3DD-E2696FFB1E79}"/>
              </a:ext>
            </a:extLst>
          </p:cNvPr>
          <p:cNvSpPr txBox="1"/>
          <p:nvPr/>
        </p:nvSpPr>
        <p:spPr>
          <a:xfrm>
            <a:off x="9662277" y="3238532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14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B239770-FED8-4EFF-A233-9E44FC96E75E}"/>
              </a:ext>
            </a:extLst>
          </p:cNvPr>
          <p:cNvSpPr txBox="1"/>
          <p:nvPr/>
        </p:nvSpPr>
        <p:spPr>
          <a:xfrm>
            <a:off x="8321182" y="321309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</a:t>
            </a:r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561CA269-758B-44C3-AF95-082FF425F937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43" name="Rektangel 142">
            <a:extLst>
              <a:ext uri="{FF2B5EF4-FFF2-40B4-BE49-F238E27FC236}">
                <a16:creationId xmlns:a16="http://schemas.microsoft.com/office/drawing/2014/main" id="{441CE992-6991-484C-8CD6-4183176EA2CC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86" name="Rektangel: afrundede hjørner 185">
            <a:extLst>
              <a:ext uri="{FF2B5EF4-FFF2-40B4-BE49-F238E27FC236}">
                <a16:creationId xmlns:a16="http://schemas.microsoft.com/office/drawing/2014/main" id="{968F8057-DBEB-44C0-A3F1-F08B6B61F727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87" name="Lige pilforbindelse 186">
            <a:extLst>
              <a:ext uri="{FF2B5EF4-FFF2-40B4-BE49-F238E27FC236}">
                <a16:creationId xmlns:a16="http://schemas.microsoft.com/office/drawing/2014/main" id="{30FEE6A5-4618-4165-8E96-C827F4A0A6FD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0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ktangel 186">
            <a:extLst>
              <a:ext uri="{FF2B5EF4-FFF2-40B4-BE49-F238E27FC236}">
                <a16:creationId xmlns:a16="http://schemas.microsoft.com/office/drawing/2014/main" id="{07289784-8D22-4E91-A3FB-94457B3FF378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3" name="Rektangel 192">
            <a:extLst>
              <a:ext uri="{FF2B5EF4-FFF2-40B4-BE49-F238E27FC236}">
                <a16:creationId xmlns:a16="http://schemas.microsoft.com/office/drawing/2014/main" id="{54FFCE83-BB36-4EA5-9C19-C318EABA0606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677290" y="2623152"/>
            <a:ext cx="4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12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8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184280" y="1155542"/>
            <a:ext cx="4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11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856457" y="1153308"/>
            <a:ext cx="4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13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10192923" y="3951952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11585026" y="392899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10175338" y="390356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10192305" y="430156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11584408" y="427860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10174720" y="425317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</a:p>
        </p:txBody>
      </p:sp>
      <p:cxnSp>
        <p:nvCxnSpPr>
          <p:cNvPr id="131" name="Lige pilforbindelse 130">
            <a:extLst>
              <a:ext uri="{FF2B5EF4-FFF2-40B4-BE49-F238E27FC236}">
                <a16:creationId xmlns:a16="http://schemas.microsoft.com/office/drawing/2014/main" id="{978A1B7D-6251-4C6B-B876-29F040DF89F4}"/>
              </a:ext>
            </a:extLst>
          </p:cNvPr>
          <p:cNvCxnSpPr>
            <a:cxnSpLocks/>
          </p:cNvCxnSpPr>
          <p:nvPr/>
        </p:nvCxnSpPr>
        <p:spPr>
          <a:xfrm>
            <a:off x="3865018" y="1607820"/>
            <a:ext cx="0" cy="64522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ktangel: afrundede hjørner 133">
            <a:extLst>
              <a:ext uri="{FF2B5EF4-FFF2-40B4-BE49-F238E27FC236}">
                <a16:creationId xmlns:a16="http://schemas.microsoft.com/office/drawing/2014/main" id="{80560678-8DB5-43E4-89B4-5578DD127614}"/>
              </a:ext>
            </a:extLst>
          </p:cNvPr>
          <p:cNvSpPr/>
          <p:nvPr/>
        </p:nvSpPr>
        <p:spPr>
          <a:xfrm>
            <a:off x="8334066" y="2558855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7032C24-7812-4970-971C-B413B92EDB02}"/>
              </a:ext>
            </a:extLst>
          </p:cNvPr>
          <p:cNvSpPr txBox="1"/>
          <p:nvPr/>
        </p:nvSpPr>
        <p:spPr>
          <a:xfrm>
            <a:off x="9657589" y="253589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11</a:t>
            </a:r>
          </a:p>
        </p:txBody>
      </p:sp>
      <p:sp>
        <p:nvSpPr>
          <p:cNvPr id="136" name="Tekstfelt 135">
            <a:extLst>
              <a:ext uri="{FF2B5EF4-FFF2-40B4-BE49-F238E27FC236}">
                <a16:creationId xmlns:a16="http://schemas.microsoft.com/office/drawing/2014/main" id="{F7BBCBD7-1D89-4542-9A01-0B674AA99191}"/>
              </a:ext>
            </a:extLst>
          </p:cNvPr>
          <p:cNvSpPr txBox="1"/>
          <p:nvPr/>
        </p:nvSpPr>
        <p:spPr>
          <a:xfrm>
            <a:off x="8316481" y="251046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55" name="Rektangel: afrundede hjørner 154">
            <a:extLst>
              <a:ext uri="{FF2B5EF4-FFF2-40B4-BE49-F238E27FC236}">
                <a16:creationId xmlns:a16="http://schemas.microsoft.com/office/drawing/2014/main" id="{1A5F4DC8-1A17-40D6-BD0D-9A798650B89D}"/>
              </a:ext>
            </a:extLst>
          </p:cNvPr>
          <p:cNvSpPr/>
          <p:nvPr/>
        </p:nvSpPr>
        <p:spPr>
          <a:xfrm>
            <a:off x="10189613" y="3601834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7" name="Tekstfelt 156">
            <a:extLst>
              <a:ext uri="{FF2B5EF4-FFF2-40B4-BE49-F238E27FC236}">
                <a16:creationId xmlns:a16="http://schemas.microsoft.com/office/drawing/2014/main" id="{F33152E2-9557-4015-9E0C-C1A907FE1D0B}"/>
              </a:ext>
            </a:extLst>
          </p:cNvPr>
          <p:cNvSpPr txBox="1"/>
          <p:nvPr/>
        </p:nvSpPr>
        <p:spPr>
          <a:xfrm>
            <a:off x="11581716" y="357887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58" name="Tekstfelt 157">
            <a:extLst>
              <a:ext uri="{FF2B5EF4-FFF2-40B4-BE49-F238E27FC236}">
                <a16:creationId xmlns:a16="http://schemas.microsoft.com/office/drawing/2014/main" id="{271A6B97-292C-4318-82F2-0CEFBFFB226C}"/>
              </a:ext>
            </a:extLst>
          </p:cNvPr>
          <p:cNvSpPr txBox="1"/>
          <p:nvPr/>
        </p:nvSpPr>
        <p:spPr>
          <a:xfrm>
            <a:off x="10172028" y="355344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37" name="Lige pilforbindelse 136">
            <a:extLst>
              <a:ext uri="{FF2B5EF4-FFF2-40B4-BE49-F238E27FC236}">
                <a16:creationId xmlns:a16="http://schemas.microsoft.com/office/drawing/2014/main" id="{2827556B-AA54-4EBF-80F2-644D2F809C13}"/>
              </a:ext>
            </a:extLst>
          </p:cNvPr>
          <p:cNvCxnSpPr>
            <a:cxnSpLocks/>
          </p:cNvCxnSpPr>
          <p:nvPr/>
        </p:nvCxnSpPr>
        <p:spPr>
          <a:xfrm flipH="1">
            <a:off x="5395972" y="4174450"/>
            <a:ext cx="71277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DC100AE5-7FCD-48D3-853F-39C06FB3E0AC}"/>
              </a:ext>
            </a:extLst>
          </p:cNvPr>
          <p:cNvSpPr/>
          <p:nvPr/>
        </p:nvSpPr>
        <p:spPr>
          <a:xfrm>
            <a:off x="10191994" y="464441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1B9CF18C-2296-4555-B32F-AAD9FCFF48C6}"/>
              </a:ext>
            </a:extLst>
          </p:cNvPr>
          <p:cNvSpPr txBox="1"/>
          <p:nvPr/>
        </p:nvSpPr>
        <p:spPr>
          <a:xfrm>
            <a:off x="11584097" y="46214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52" name="Tekstfelt 151">
            <a:extLst>
              <a:ext uri="{FF2B5EF4-FFF2-40B4-BE49-F238E27FC236}">
                <a16:creationId xmlns:a16="http://schemas.microsoft.com/office/drawing/2014/main" id="{1EB21843-955E-40CD-9954-AD633C9D4CD0}"/>
              </a:ext>
            </a:extLst>
          </p:cNvPr>
          <p:cNvSpPr txBox="1"/>
          <p:nvPr/>
        </p:nvSpPr>
        <p:spPr>
          <a:xfrm>
            <a:off x="10174409" y="459602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</a:t>
            </a:r>
          </a:p>
        </p:txBody>
      </p:sp>
      <p:cxnSp>
        <p:nvCxnSpPr>
          <p:cNvPr id="154" name="Lige pilforbindelse 153">
            <a:extLst>
              <a:ext uri="{FF2B5EF4-FFF2-40B4-BE49-F238E27FC236}">
                <a16:creationId xmlns:a16="http://schemas.microsoft.com/office/drawing/2014/main" id="{8F9837C2-8A74-4CE9-8042-92B5DF5913BA}"/>
              </a:ext>
            </a:extLst>
          </p:cNvPr>
          <p:cNvCxnSpPr>
            <a:cxnSpLocks/>
          </p:cNvCxnSpPr>
          <p:nvPr/>
        </p:nvCxnSpPr>
        <p:spPr>
          <a:xfrm flipH="1">
            <a:off x="4251523" y="1343924"/>
            <a:ext cx="150074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ktangel: afrundede hjørner 159">
            <a:extLst>
              <a:ext uri="{FF2B5EF4-FFF2-40B4-BE49-F238E27FC236}">
                <a16:creationId xmlns:a16="http://schemas.microsoft.com/office/drawing/2014/main" id="{F1370A70-68D9-497E-8184-AAE854E4CE15}"/>
              </a:ext>
            </a:extLst>
          </p:cNvPr>
          <p:cNvSpPr/>
          <p:nvPr/>
        </p:nvSpPr>
        <p:spPr>
          <a:xfrm>
            <a:off x="8335482" y="2206900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FDD237B7-4BAF-4912-9074-4DF54E15011A}"/>
              </a:ext>
            </a:extLst>
          </p:cNvPr>
          <p:cNvSpPr txBox="1"/>
          <p:nvPr/>
        </p:nvSpPr>
        <p:spPr>
          <a:xfrm>
            <a:off x="9660226" y="218364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13</a:t>
            </a:r>
          </a:p>
        </p:txBody>
      </p:sp>
      <p:sp>
        <p:nvSpPr>
          <p:cNvPr id="162" name="Tekstfelt 161">
            <a:extLst>
              <a:ext uri="{FF2B5EF4-FFF2-40B4-BE49-F238E27FC236}">
                <a16:creationId xmlns:a16="http://schemas.microsoft.com/office/drawing/2014/main" id="{460F2F88-E5E2-47C9-BDBD-9331A59BAFC6}"/>
              </a:ext>
            </a:extLst>
          </p:cNvPr>
          <p:cNvSpPr txBox="1"/>
          <p:nvPr/>
        </p:nvSpPr>
        <p:spPr>
          <a:xfrm>
            <a:off x="8317897" y="215850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J</a:t>
            </a:r>
          </a:p>
        </p:txBody>
      </p:sp>
      <p:sp>
        <p:nvSpPr>
          <p:cNvPr id="163" name="Rektangel: afrundede hjørner 162">
            <a:extLst>
              <a:ext uri="{FF2B5EF4-FFF2-40B4-BE49-F238E27FC236}">
                <a16:creationId xmlns:a16="http://schemas.microsoft.com/office/drawing/2014/main" id="{B6A07C29-1F4E-4A4F-A444-21817121C9AE}"/>
              </a:ext>
            </a:extLst>
          </p:cNvPr>
          <p:cNvSpPr/>
          <p:nvPr/>
        </p:nvSpPr>
        <p:spPr>
          <a:xfrm>
            <a:off x="8338767" y="2912732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30289FC9-D824-47AB-B3DD-E2696FFB1E79}"/>
              </a:ext>
            </a:extLst>
          </p:cNvPr>
          <p:cNvSpPr txBox="1"/>
          <p:nvPr/>
        </p:nvSpPr>
        <p:spPr>
          <a:xfrm>
            <a:off x="9662277" y="288977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B239770-FED8-4EFF-A233-9E44FC96E75E}"/>
              </a:ext>
            </a:extLst>
          </p:cNvPr>
          <p:cNvSpPr txBox="1"/>
          <p:nvPr/>
        </p:nvSpPr>
        <p:spPr>
          <a:xfrm>
            <a:off x="8321182" y="286434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</a:t>
            </a:r>
          </a:p>
        </p:txBody>
      </p:sp>
      <p:cxnSp>
        <p:nvCxnSpPr>
          <p:cNvPr id="167" name="Lige pilforbindelse 166">
            <a:extLst>
              <a:ext uri="{FF2B5EF4-FFF2-40B4-BE49-F238E27FC236}">
                <a16:creationId xmlns:a16="http://schemas.microsoft.com/office/drawing/2014/main" id="{D781F05F-9DE8-44EC-889F-614E9C5F1035}"/>
              </a:ext>
            </a:extLst>
          </p:cNvPr>
          <p:cNvCxnSpPr>
            <a:cxnSpLocks/>
          </p:cNvCxnSpPr>
          <p:nvPr/>
        </p:nvCxnSpPr>
        <p:spPr>
          <a:xfrm flipH="1">
            <a:off x="7062401" y="3122978"/>
            <a:ext cx="709977" cy="9313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ktangel 132">
            <a:extLst>
              <a:ext uri="{FF2B5EF4-FFF2-40B4-BE49-F238E27FC236}">
                <a16:creationId xmlns:a16="http://schemas.microsoft.com/office/drawing/2014/main" id="{53A3F125-C638-46DE-8470-520C4FB37F6C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4C2AD7E3-0F29-477E-8F48-7BCFAABEB5C6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43" name="Rektangel: afrundede hjørner 142">
            <a:extLst>
              <a:ext uri="{FF2B5EF4-FFF2-40B4-BE49-F238E27FC236}">
                <a16:creationId xmlns:a16="http://schemas.microsoft.com/office/drawing/2014/main" id="{A34C9F23-B2E3-4D3E-8208-D6C607C5083E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6" name="Lige pilforbindelse 185">
            <a:extLst>
              <a:ext uri="{FF2B5EF4-FFF2-40B4-BE49-F238E27FC236}">
                <a16:creationId xmlns:a16="http://schemas.microsoft.com/office/drawing/2014/main" id="{A9963A21-1E5A-4420-8839-956C23647B0A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Lige pilforbindelse 194">
            <a:extLst>
              <a:ext uri="{FF2B5EF4-FFF2-40B4-BE49-F238E27FC236}">
                <a16:creationId xmlns:a16="http://schemas.microsoft.com/office/drawing/2014/main" id="{E2C42622-C44F-4D66-B946-54BAEE68073D}"/>
              </a:ext>
            </a:extLst>
          </p:cNvPr>
          <p:cNvCxnSpPr>
            <a:cxnSpLocks/>
          </p:cNvCxnSpPr>
          <p:nvPr/>
        </p:nvCxnSpPr>
        <p:spPr>
          <a:xfrm>
            <a:off x="2379118" y="1343924"/>
            <a:ext cx="92296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677290" y="2623152"/>
            <a:ext cx="4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12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8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ktangel 137">
            <a:extLst>
              <a:ext uri="{FF2B5EF4-FFF2-40B4-BE49-F238E27FC236}">
                <a16:creationId xmlns:a16="http://schemas.microsoft.com/office/drawing/2014/main" id="{518CE972-DC84-41F6-A85F-E2053EBE3C5E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ktangel 142">
            <a:extLst>
              <a:ext uri="{FF2B5EF4-FFF2-40B4-BE49-F238E27FC236}">
                <a16:creationId xmlns:a16="http://schemas.microsoft.com/office/drawing/2014/main" id="{5A039356-40E3-48DE-987E-6BD63DD48892}"/>
              </a:ext>
            </a:extLst>
          </p:cNvPr>
          <p:cNvSpPr/>
          <p:nvPr/>
        </p:nvSpPr>
        <p:spPr>
          <a:xfrm>
            <a:off x="8269818" y="1674135"/>
            <a:ext cx="1794988" cy="4402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184280" y="1155542"/>
            <a:ext cx="4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11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856457" y="1153308"/>
            <a:ext cx="4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13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10192923" y="3951952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11585026" y="392899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10175338" y="390356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10192305" y="430156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11584408" y="427860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10174720" y="425317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</a:p>
        </p:txBody>
      </p:sp>
      <p:cxnSp>
        <p:nvCxnSpPr>
          <p:cNvPr id="131" name="Lige pilforbindelse 130">
            <a:extLst>
              <a:ext uri="{FF2B5EF4-FFF2-40B4-BE49-F238E27FC236}">
                <a16:creationId xmlns:a16="http://schemas.microsoft.com/office/drawing/2014/main" id="{978A1B7D-6251-4C6B-B876-29F040DF89F4}"/>
              </a:ext>
            </a:extLst>
          </p:cNvPr>
          <p:cNvCxnSpPr>
            <a:cxnSpLocks/>
          </p:cNvCxnSpPr>
          <p:nvPr/>
        </p:nvCxnSpPr>
        <p:spPr>
          <a:xfrm>
            <a:off x="3865018" y="1607820"/>
            <a:ext cx="0" cy="64522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ktangel: afrundede hjørner 154">
            <a:extLst>
              <a:ext uri="{FF2B5EF4-FFF2-40B4-BE49-F238E27FC236}">
                <a16:creationId xmlns:a16="http://schemas.microsoft.com/office/drawing/2014/main" id="{1A5F4DC8-1A17-40D6-BD0D-9A798650B89D}"/>
              </a:ext>
            </a:extLst>
          </p:cNvPr>
          <p:cNvSpPr/>
          <p:nvPr/>
        </p:nvSpPr>
        <p:spPr>
          <a:xfrm>
            <a:off x="10189613" y="3601834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7" name="Tekstfelt 156">
            <a:extLst>
              <a:ext uri="{FF2B5EF4-FFF2-40B4-BE49-F238E27FC236}">
                <a16:creationId xmlns:a16="http://schemas.microsoft.com/office/drawing/2014/main" id="{F33152E2-9557-4015-9E0C-C1A907FE1D0B}"/>
              </a:ext>
            </a:extLst>
          </p:cNvPr>
          <p:cNvSpPr txBox="1"/>
          <p:nvPr/>
        </p:nvSpPr>
        <p:spPr>
          <a:xfrm>
            <a:off x="11581716" y="357887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58" name="Tekstfelt 157">
            <a:extLst>
              <a:ext uri="{FF2B5EF4-FFF2-40B4-BE49-F238E27FC236}">
                <a16:creationId xmlns:a16="http://schemas.microsoft.com/office/drawing/2014/main" id="{271A6B97-292C-4318-82F2-0CEFBFFB226C}"/>
              </a:ext>
            </a:extLst>
          </p:cNvPr>
          <p:cNvSpPr txBox="1"/>
          <p:nvPr/>
        </p:nvSpPr>
        <p:spPr>
          <a:xfrm>
            <a:off x="10172028" y="355344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37" name="Lige pilforbindelse 136">
            <a:extLst>
              <a:ext uri="{FF2B5EF4-FFF2-40B4-BE49-F238E27FC236}">
                <a16:creationId xmlns:a16="http://schemas.microsoft.com/office/drawing/2014/main" id="{2827556B-AA54-4EBF-80F2-644D2F809C13}"/>
              </a:ext>
            </a:extLst>
          </p:cNvPr>
          <p:cNvCxnSpPr>
            <a:cxnSpLocks/>
          </p:cNvCxnSpPr>
          <p:nvPr/>
        </p:nvCxnSpPr>
        <p:spPr>
          <a:xfrm flipH="1">
            <a:off x="5395972" y="4174450"/>
            <a:ext cx="71277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DC100AE5-7FCD-48D3-853F-39C06FB3E0AC}"/>
              </a:ext>
            </a:extLst>
          </p:cNvPr>
          <p:cNvSpPr/>
          <p:nvPr/>
        </p:nvSpPr>
        <p:spPr>
          <a:xfrm>
            <a:off x="10191994" y="464441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1B9CF18C-2296-4555-B32F-AAD9FCFF48C6}"/>
              </a:ext>
            </a:extLst>
          </p:cNvPr>
          <p:cNvSpPr txBox="1"/>
          <p:nvPr/>
        </p:nvSpPr>
        <p:spPr>
          <a:xfrm>
            <a:off x="11584097" y="46214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52" name="Tekstfelt 151">
            <a:extLst>
              <a:ext uri="{FF2B5EF4-FFF2-40B4-BE49-F238E27FC236}">
                <a16:creationId xmlns:a16="http://schemas.microsoft.com/office/drawing/2014/main" id="{1EB21843-955E-40CD-9954-AD633C9D4CD0}"/>
              </a:ext>
            </a:extLst>
          </p:cNvPr>
          <p:cNvSpPr txBox="1"/>
          <p:nvPr/>
        </p:nvSpPr>
        <p:spPr>
          <a:xfrm>
            <a:off x="10174409" y="459602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</a:t>
            </a:r>
          </a:p>
        </p:txBody>
      </p:sp>
      <p:cxnSp>
        <p:nvCxnSpPr>
          <p:cNvPr id="154" name="Lige pilforbindelse 153">
            <a:extLst>
              <a:ext uri="{FF2B5EF4-FFF2-40B4-BE49-F238E27FC236}">
                <a16:creationId xmlns:a16="http://schemas.microsoft.com/office/drawing/2014/main" id="{8F9837C2-8A74-4CE9-8042-92B5DF5913BA}"/>
              </a:ext>
            </a:extLst>
          </p:cNvPr>
          <p:cNvCxnSpPr>
            <a:cxnSpLocks/>
          </p:cNvCxnSpPr>
          <p:nvPr/>
        </p:nvCxnSpPr>
        <p:spPr>
          <a:xfrm flipH="1">
            <a:off x="4251523" y="1343924"/>
            <a:ext cx="150074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Lige pilforbindelse 166">
            <a:extLst>
              <a:ext uri="{FF2B5EF4-FFF2-40B4-BE49-F238E27FC236}">
                <a16:creationId xmlns:a16="http://schemas.microsoft.com/office/drawing/2014/main" id="{D781F05F-9DE8-44EC-889F-614E9C5F1035}"/>
              </a:ext>
            </a:extLst>
          </p:cNvPr>
          <p:cNvCxnSpPr>
            <a:cxnSpLocks/>
          </p:cNvCxnSpPr>
          <p:nvPr/>
        </p:nvCxnSpPr>
        <p:spPr>
          <a:xfrm flipH="1">
            <a:off x="7062401" y="3122978"/>
            <a:ext cx="709977" cy="9313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ktangel 167">
            <a:extLst>
              <a:ext uri="{FF2B5EF4-FFF2-40B4-BE49-F238E27FC236}">
                <a16:creationId xmlns:a16="http://schemas.microsoft.com/office/drawing/2014/main" id="{E7DD5DAE-63FA-4385-9701-CF4A44899E57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86" name="Rektangel 185">
            <a:extLst>
              <a:ext uri="{FF2B5EF4-FFF2-40B4-BE49-F238E27FC236}">
                <a16:creationId xmlns:a16="http://schemas.microsoft.com/office/drawing/2014/main" id="{0940A126-47A8-4AEA-9FB8-59FD7612303D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87" name="Rektangel: afrundede hjørner 186">
            <a:extLst>
              <a:ext uri="{FF2B5EF4-FFF2-40B4-BE49-F238E27FC236}">
                <a16:creationId xmlns:a16="http://schemas.microsoft.com/office/drawing/2014/main" id="{A8EAD6F7-F0D5-4CDF-8C9D-C14BB523F5A0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93" name="Rektangel: afrundede hjørner 192">
            <a:extLst>
              <a:ext uri="{FF2B5EF4-FFF2-40B4-BE49-F238E27FC236}">
                <a16:creationId xmlns:a16="http://schemas.microsoft.com/office/drawing/2014/main" id="{8117B547-AB92-402F-B444-63848649FBAC}"/>
              </a:ext>
            </a:extLst>
          </p:cNvPr>
          <p:cNvSpPr/>
          <p:nvPr/>
        </p:nvSpPr>
        <p:spPr>
          <a:xfrm>
            <a:off x="10201942" y="499225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4" name="Tekstfelt 193">
            <a:extLst>
              <a:ext uri="{FF2B5EF4-FFF2-40B4-BE49-F238E27FC236}">
                <a16:creationId xmlns:a16="http://schemas.microsoft.com/office/drawing/2014/main" id="{6385511C-C837-4528-B6DD-D212F426B008}"/>
              </a:ext>
            </a:extLst>
          </p:cNvPr>
          <p:cNvSpPr txBox="1"/>
          <p:nvPr/>
        </p:nvSpPr>
        <p:spPr>
          <a:xfrm>
            <a:off x="11525465" y="496929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11</a:t>
            </a:r>
          </a:p>
        </p:txBody>
      </p:sp>
      <p:sp>
        <p:nvSpPr>
          <p:cNvPr id="195" name="Tekstfelt 194">
            <a:extLst>
              <a:ext uri="{FF2B5EF4-FFF2-40B4-BE49-F238E27FC236}">
                <a16:creationId xmlns:a16="http://schemas.microsoft.com/office/drawing/2014/main" id="{EC98F88A-3074-44E1-B60C-CF702CDE46FB}"/>
              </a:ext>
            </a:extLst>
          </p:cNvPr>
          <p:cNvSpPr txBox="1"/>
          <p:nvPr/>
        </p:nvSpPr>
        <p:spPr>
          <a:xfrm>
            <a:off x="10184357" y="494386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96" name="Rektangel: afrundede hjørner 195">
            <a:extLst>
              <a:ext uri="{FF2B5EF4-FFF2-40B4-BE49-F238E27FC236}">
                <a16:creationId xmlns:a16="http://schemas.microsoft.com/office/drawing/2014/main" id="{D508A764-EBAD-4211-A4C2-B61C56085C90}"/>
              </a:ext>
            </a:extLst>
          </p:cNvPr>
          <p:cNvSpPr/>
          <p:nvPr/>
        </p:nvSpPr>
        <p:spPr>
          <a:xfrm>
            <a:off x="8335482" y="2206900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7" name="Tekstfelt 196">
            <a:extLst>
              <a:ext uri="{FF2B5EF4-FFF2-40B4-BE49-F238E27FC236}">
                <a16:creationId xmlns:a16="http://schemas.microsoft.com/office/drawing/2014/main" id="{AD201D79-F2CE-465D-B633-58305587BAF1}"/>
              </a:ext>
            </a:extLst>
          </p:cNvPr>
          <p:cNvSpPr txBox="1"/>
          <p:nvPr/>
        </p:nvSpPr>
        <p:spPr>
          <a:xfrm>
            <a:off x="9660226" y="218364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13</a:t>
            </a:r>
          </a:p>
        </p:txBody>
      </p:sp>
      <p:sp>
        <p:nvSpPr>
          <p:cNvPr id="198" name="Tekstfelt 197">
            <a:extLst>
              <a:ext uri="{FF2B5EF4-FFF2-40B4-BE49-F238E27FC236}">
                <a16:creationId xmlns:a16="http://schemas.microsoft.com/office/drawing/2014/main" id="{14A3EDC6-158B-4FCE-BDE4-4EC456CE5010}"/>
              </a:ext>
            </a:extLst>
          </p:cNvPr>
          <p:cNvSpPr txBox="1"/>
          <p:nvPr/>
        </p:nvSpPr>
        <p:spPr>
          <a:xfrm>
            <a:off x="8317897" y="215850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J</a:t>
            </a:r>
          </a:p>
        </p:txBody>
      </p:sp>
      <p:sp>
        <p:nvSpPr>
          <p:cNvPr id="199" name="Rektangel: afrundede hjørner 198">
            <a:extLst>
              <a:ext uri="{FF2B5EF4-FFF2-40B4-BE49-F238E27FC236}">
                <a16:creationId xmlns:a16="http://schemas.microsoft.com/office/drawing/2014/main" id="{1D6746BA-8B26-41A8-AFDA-637063520C20}"/>
              </a:ext>
            </a:extLst>
          </p:cNvPr>
          <p:cNvSpPr/>
          <p:nvPr/>
        </p:nvSpPr>
        <p:spPr>
          <a:xfrm>
            <a:off x="8337532" y="2560571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0" name="Tekstfelt 199">
            <a:extLst>
              <a:ext uri="{FF2B5EF4-FFF2-40B4-BE49-F238E27FC236}">
                <a16:creationId xmlns:a16="http://schemas.microsoft.com/office/drawing/2014/main" id="{9AAB9FD4-5BC3-45AC-B63E-CE3EBA337090}"/>
              </a:ext>
            </a:extLst>
          </p:cNvPr>
          <p:cNvSpPr txBox="1"/>
          <p:nvPr/>
        </p:nvSpPr>
        <p:spPr>
          <a:xfrm>
            <a:off x="9661042" y="253761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12</a:t>
            </a:r>
          </a:p>
        </p:txBody>
      </p:sp>
      <p:sp>
        <p:nvSpPr>
          <p:cNvPr id="201" name="Tekstfelt 200">
            <a:extLst>
              <a:ext uri="{FF2B5EF4-FFF2-40B4-BE49-F238E27FC236}">
                <a16:creationId xmlns:a16="http://schemas.microsoft.com/office/drawing/2014/main" id="{A43F131B-63D2-4632-8057-57293732F99E}"/>
              </a:ext>
            </a:extLst>
          </p:cNvPr>
          <p:cNvSpPr txBox="1"/>
          <p:nvPr/>
        </p:nvSpPr>
        <p:spPr>
          <a:xfrm>
            <a:off x="8319947" y="251217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</a:t>
            </a:r>
          </a:p>
        </p:txBody>
      </p:sp>
      <p:cxnSp>
        <p:nvCxnSpPr>
          <p:cNvPr id="204" name="Lige pilforbindelse 203">
            <a:extLst>
              <a:ext uri="{FF2B5EF4-FFF2-40B4-BE49-F238E27FC236}">
                <a16:creationId xmlns:a16="http://schemas.microsoft.com/office/drawing/2014/main" id="{E8CE874D-E803-4874-83DA-5F2E49160A54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ge pilforbindelse 205">
            <a:extLst>
              <a:ext uri="{FF2B5EF4-FFF2-40B4-BE49-F238E27FC236}">
                <a16:creationId xmlns:a16="http://schemas.microsoft.com/office/drawing/2014/main" id="{F247BCD1-C190-43E3-AC09-E86FA739437E}"/>
              </a:ext>
            </a:extLst>
          </p:cNvPr>
          <p:cNvCxnSpPr>
            <a:cxnSpLocks/>
          </p:cNvCxnSpPr>
          <p:nvPr/>
        </p:nvCxnSpPr>
        <p:spPr>
          <a:xfrm>
            <a:off x="2379118" y="1343924"/>
            <a:ext cx="92296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3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677290" y="2623152"/>
            <a:ext cx="4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12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8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ktangel 137">
            <a:extLst>
              <a:ext uri="{FF2B5EF4-FFF2-40B4-BE49-F238E27FC236}">
                <a16:creationId xmlns:a16="http://schemas.microsoft.com/office/drawing/2014/main" id="{518CE972-DC84-41F6-A85F-E2053EBE3C5E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ktangel 142">
            <a:extLst>
              <a:ext uri="{FF2B5EF4-FFF2-40B4-BE49-F238E27FC236}">
                <a16:creationId xmlns:a16="http://schemas.microsoft.com/office/drawing/2014/main" id="{5A039356-40E3-48DE-987E-6BD63DD48892}"/>
              </a:ext>
            </a:extLst>
          </p:cNvPr>
          <p:cNvSpPr/>
          <p:nvPr/>
        </p:nvSpPr>
        <p:spPr>
          <a:xfrm>
            <a:off x="8269818" y="1674135"/>
            <a:ext cx="1794988" cy="4402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184280" y="1155542"/>
            <a:ext cx="4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11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856457" y="1153308"/>
            <a:ext cx="4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13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10192923" y="3951952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11585026" y="392899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10175338" y="390356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10192305" y="430156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11584408" y="427860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10174720" y="425317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</a:p>
        </p:txBody>
      </p:sp>
      <p:sp>
        <p:nvSpPr>
          <p:cNvPr id="134" name="Rektangel: afrundede hjørner 133">
            <a:extLst>
              <a:ext uri="{FF2B5EF4-FFF2-40B4-BE49-F238E27FC236}">
                <a16:creationId xmlns:a16="http://schemas.microsoft.com/office/drawing/2014/main" id="{80560678-8DB5-43E4-89B4-5578DD127614}"/>
              </a:ext>
            </a:extLst>
          </p:cNvPr>
          <p:cNvSpPr/>
          <p:nvPr/>
        </p:nvSpPr>
        <p:spPr>
          <a:xfrm>
            <a:off x="10200848" y="5333929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7032C24-7812-4970-971C-B413B92EDB02}"/>
              </a:ext>
            </a:extLst>
          </p:cNvPr>
          <p:cNvSpPr txBox="1"/>
          <p:nvPr/>
        </p:nvSpPr>
        <p:spPr>
          <a:xfrm>
            <a:off x="11524371" y="531097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11</a:t>
            </a:r>
          </a:p>
        </p:txBody>
      </p:sp>
      <p:sp>
        <p:nvSpPr>
          <p:cNvPr id="136" name="Tekstfelt 135">
            <a:extLst>
              <a:ext uri="{FF2B5EF4-FFF2-40B4-BE49-F238E27FC236}">
                <a16:creationId xmlns:a16="http://schemas.microsoft.com/office/drawing/2014/main" id="{F7BBCBD7-1D89-4542-9A01-0B674AA99191}"/>
              </a:ext>
            </a:extLst>
          </p:cNvPr>
          <p:cNvSpPr txBox="1"/>
          <p:nvPr/>
        </p:nvSpPr>
        <p:spPr>
          <a:xfrm>
            <a:off x="10183263" y="5285537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55" name="Rektangel: afrundede hjørner 154">
            <a:extLst>
              <a:ext uri="{FF2B5EF4-FFF2-40B4-BE49-F238E27FC236}">
                <a16:creationId xmlns:a16="http://schemas.microsoft.com/office/drawing/2014/main" id="{1A5F4DC8-1A17-40D6-BD0D-9A798650B89D}"/>
              </a:ext>
            </a:extLst>
          </p:cNvPr>
          <p:cNvSpPr/>
          <p:nvPr/>
        </p:nvSpPr>
        <p:spPr>
          <a:xfrm>
            <a:off x="10189613" y="3601834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7" name="Tekstfelt 156">
            <a:extLst>
              <a:ext uri="{FF2B5EF4-FFF2-40B4-BE49-F238E27FC236}">
                <a16:creationId xmlns:a16="http://schemas.microsoft.com/office/drawing/2014/main" id="{F33152E2-9557-4015-9E0C-C1A907FE1D0B}"/>
              </a:ext>
            </a:extLst>
          </p:cNvPr>
          <p:cNvSpPr txBox="1"/>
          <p:nvPr/>
        </p:nvSpPr>
        <p:spPr>
          <a:xfrm>
            <a:off x="11581716" y="357887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58" name="Tekstfelt 157">
            <a:extLst>
              <a:ext uri="{FF2B5EF4-FFF2-40B4-BE49-F238E27FC236}">
                <a16:creationId xmlns:a16="http://schemas.microsoft.com/office/drawing/2014/main" id="{271A6B97-292C-4318-82F2-0CEFBFFB226C}"/>
              </a:ext>
            </a:extLst>
          </p:cNvPr>
          <p:cNvSpPr txBox="1"/>
          <p:nvPr/>
        </p:nvSpPr>
        <p:spPr>
          <a:xfrm>
            <a:off x="10172028" y="355344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37" name="Lige pilforbindelse 136">
            <a:extLst>
              <a:ext uri="{FF2B5EF4-FFF2-40B4-BE49-F238E27FC236}">
                <a16:creationId xmlns:a16="http://schemas.microsoft.com/office/drawing/2014/main" id="{2827556B-AA54-4EBF-80F2-644D2F809C13}"/>
              </a:ext>
            </a:extLst>
          </p:cNvPr>
          <p:cNvCxnSpPr>
            <a:cxnSpLocks/>
          </p:cNvCxnSpPr>
          <p:nvPr/>
        </p:nvCxnSpPr>
        <p:spPr>
          <a:xfrm flipH="1">
            <a:off x="5395972" y="4174450"/>
            <a:ext cx="7127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DC100AE5-7FCD-48D3-853F-39C06FB3E0AC}"/>
              </a:ext>
            </a:extLst>
          </p:cNvPr>
          <p:cNvSpPr/>
          <p:nvPr/>
        </p:nvSpPr>
        <p:spPr>
          <a:xfrm>
            <a:off x="10191994" y="464441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1B9CF18C-2296-4555-B32F-AAD9FCFF48C6}"/>
              </a:ext>
            </a:extLst>
          </p:cNvPr>
          <p:cNvSpPr txBox="1"/>
          <p:nvPr/>
        </p:nvSpPr>
        <p:spPr>
          <a:xfrm>
            <a:off x="11584097" y="46214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52" name="Tekstfelt 151">
            <a:extLst>
              <a:ext uri="{FF2B5EF4-FFF2-40B4-BE49-F238E27FC236}">
                <a16:creationId xmlns:a16="http://schemas.microsoft.com/office/drawing/2014/main" id="{1EB21843-955E-40CD-9954-AD633C9D4CD0}"/>
              </a:ext>
            </a:extLst>
          </p:cNvPr>
          <p:cNvSpPr txBox="1"/>
          <p:nvPr/>
        </p:nvSpPr>
        <p:spPr>
          <a:xfrm>
            <a:off x="10174409" y="459602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</a:t>
            </a:r>
          </a:p>
        </p:txBody>
      </p:sp>
      <p:sp>
        <p:nvSpPr>
          <p:cNvPr id="160" name="Rektangel: afrundede hjørner 159">
            <a:extLst>
              <a:ext uri="{FF2B5EF4-FFF2-40B4-BE49-F238E27FC236}">
                <a16:creationId xmlns:a16="http://schemas.microsoft.com/office/drawing/2014/main" id="{F1370A70-68D9-497E-8184-AAE854E4CE15}"/>
              </a:ext>
            </a:extLst>
          </p:cNvPr>
          <p:cNvSpPr/>
          <p:nvPr/>
        </p:nvSpPr>
        <p:spPr>
          <a:xfrm>
            <a:off x="10193841" y="499041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FDD237B7-4BAF-4912-9074-4DF54E15011A}"/>
              </a:ext>
            </a:extLst>
          </p:cNvPr>
          <p:cNvSpPr txBox="1"/>
          <p:nvPr/>
        </p:nvSpPr>
        <p:spPr>
          <a:xfrm>
            <a:off x="11518585" y="496715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10</a:t>
            </a:r>
          </a:p>
        </p:txBody>
      </p:sp>
      <p:sp>
        <p:nvSpPr>
          <p:cNvPr id="162" name="Tekstfelt 161">
            <a:extLst>
              <a:ext uri="{FF2B5EF4-FFF2-40B4-BE49-F238E27FC236}">
                <a16:creationId xmlns:a16="http://schemas.microsoft.com/office/drawing/2014/main" id="{460F2F88-E5E2-47C9-BDBD-9331A59BAFC6}"/>
              </a:ext>
            </a:extLst>
          </p:cNvPr>
          <p:cNvSpPr txBox="1"/>
          <p:nvPr/>
        </p:nvSpPr>
        <p:spPr>
          <a:xfrm>
            <a:off x="10176256" y="494201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J</a:t>
            </a:r>
          </a:p>
        </p:txBody>
      </p:sp>
      <p:sp>
        <p:nvSpPr>
          <p:cNvPr id="163" name="Rektangel: afrundede hjørner 162">
            <a:extLst>
              <a:ext uri="{FF2B5EF4-FFF2-40B4-BE49-F238E27FC236}">
                <a16:creationId xmlns:a16="http://schemas.microsoft.com/office/drawing/2014/main" id="{B6A07C29-1F4E-4A4F-A444-21817121C9AE}"/>
              </a:ext>
            </a:extLst>
          </p:cNvPr>
          <p:cNvSpPr/>
          <p:nvPr/>
        </p:nvSpPr>
        <p:spPr>
          <a:xfrm>
            <a:off x="10200848" y="569296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5" name="Tekstfelt 164">
            <a:extLst>
              <a:ext uri="{FF2B5EF4-FFF2-40B4-BE49-F238E27FC236}">
                <a16:creationId xmlns:a16="http://schemas.microsoft.com/office/drawing/2014/main" id="{30289FC9-D824-47AB-B3DD-E2696FFB1E79}"/>
              </a:ext>
            </a:extLst>
          </p:cNvPr>
          <p:cNvSpPr txBox="1"/>
          <p:nvPr/>
        </p:nvSpPr>
        <p:spPr>
          <a:xfrm>
            <a:off x="11524358" y="567000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12</a:t>
            </a:r>
          </a:p>
        </p:txBody>
      </p:sp>
      <p:sp>
        <p:nvSpPr>
          <p:cNvPr id="166" name="Tekstfelt 165">
            <a:extLst>
              <a:ext uri="{FF2B5EF4-FFF2-40B4-BE49-F238E27FC236}">
                <a16:creationId xmlns:a16="http://schemas.microsoft.com/office/drawing/2014/main" id="{9B239770-FED8-4EFF-A233-9E44FC96E75E}"/>
              </a:ext>
            </a:extLst>
          </p:cNvPr>
          <p:cNvSpPr txBox="1"/>
          <p:nvPr/>
        </p:nvSpPr>
        <p:spPr>
          <a:xfrm>
            <a:off x="10183263" y="564456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</a:t>
            </a:r>
          </a:p>
        </p:txBody>
      </p:sp>
      <p:cxnSp>
        <p:nvCxnSpPr>
          <p:cNvPr id="167" name="Lige pilforbindelse 166">
            <a:extLst>
              <a:ext uri="{FF2B5EF4-FFF2-40B4-BE49-F238E27FC236}">
                <a16:creationId xmlns:a16="http://schemas.microsoft.com/office/drawing/2014/main" id="{D781F05F-9DE8-44EC-889F-614E9C5F1035}"/>
              </a:ext>
            </a:extLst>
          </p:cNvPr>
          <p:cNvCxnSpPr>
            <a:cxnSpLocks/>
          </p:cNvCxnSpPr>
          <p:nvPr/>
        </p:nvCxnSpPr>
        <p:spPr>
          <a:xfrm flipH="1">
            <a:off x="7062401" y="3122978"/>
            <a:ext cx="709977" cy="93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ktangel: afrundede hjørner 167">
            <a:extLst>
              <a:ext uri="{FF2B5EF4-FFF2-40B4-BE49-F238E27FC236}">
                <a16:creationId xmlns:a16="http://schemas.microsoft.com/office/drawing/2014/main" id="{21AC7EBE-DAC2-4E82-BECF-28802F874974}"/>
              </a:ext>
            </a:extLst>
          </p:cNvPr>
          <p:cNvSpPr/>
          <p:nvPr/>
        </p:nvSpPr>
        <p:spPr>
          <a:xfrm>
            <a:off x="8323435" y="2208576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86" name="Tekstfelt 185">
            <a:extLst>
              <a:ext uri="{FF2B5EF4-FFF2-40B4-BE49-F238E27FC236}">
                <a16:creationId xmlns:a16="http://schemas.microsoft.com/office/drawing/2014/main" id="{20297BAD-6C18-401E-9CF7-824C998A2B14}"/>
              </a:ext>
            </a:extLst>
          </p:cNvPr>
          <p:cNvSpPr txBox="1"/>
          <p:nvPr/>
        </p:nvSpPr>
        <p:spPr>
          <a:xfrm>
            <a:off x="9648179" y="218531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13</a:t>
            </a:r>
          </a:p>
        </p:txBody>
      </p:sp>
      <p:sp>
        <p:nvSpPr>
          <p:cNvPr id="187" name="Tekstfelt 186">
            <a:extLst>
              <a:ext uri="{FF2B5EF4-FFF2-40B4-BE49-F238E27FC236}">
                <a16:creationId xmlns:a16="http://schemas.microsoft.com/office/drawing/2014/main" id="{3538DFAB-EA32-489F-A247-CFBBA0B3DE21}"/>
              </a:ext>
            </a:extLst>
          </p:cNvPr>
          <p:cNvSpPr txBox="1"/>
          <p:nvPr/>
        </p:nvSpPr>
        <p:spPr>
          <a:xfrm>
            <a:off x="8305850" y="216018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J</a:t>
            </a:r>
          </a:p>
        </p:txBody>
      </p:sp>
      <p:sp>
        <p:nvSpPr>
          <p:cNvPr id="193" name="Rektangel 192">
            <a:extLst>
              <a:ext uri="{FF2B5EF4-FFF2-40B4-BE49-F238E27FC236}">
                <a16:creationId xmlns:a16="http://schemas.microsoft.com/office/drawing/2014/main" id="{C31A2C5C-E01D-4273-9A7F-84A5C683CF45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94" name="Rektangel 193">
            <a:extLst>
              <a:ext uri="{FF2B5EF4-FFF2-40B4-BE49-F238E27FC236}">
                <a16:creationId xmlns:a16="http://schemas.microsoft.com/office/drawing/2014/main" id="{DAF26C2C-8912-4F6B-A976-825E267EF2AE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95" name="Rektangel: afrundede hjørner 194">
            <a:extLst>
              <a:ext uri="{FF2B5EF4-FFF2-40B4-BE49-F238E27FC236}">
                <a16:creationId xmlns:a16="http://schemas.microsoft.com/office/drawing/2014/main" id="{88E2032B-3E3E-4BD0-B9C6-121A14382BD6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96" name="Lige pilforbindelse 195">
            <a:extLst>
              <a:ext uri="{FF2B5EF4-FFF2-40B4-BE49-F238E27FC236}">
                <a16:creationId xmlns:a16="http://schemas.microsoft.com/office/drawing/2014/main" id="{0971579F-62D8-4857-A9BC-4867508C5573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ge pilforbindelse 196">
            <a:extLst>
              <a:ext uri="{FF2B5EF4-FFF2-40B4-BE49-F238E27FC236}">
                <a16:creationId xmlns:a16="http://schemas.microsoft.com/office/drawing/2014/main" id="{E8509FA2-9C7F-4089-9788-6D48F410AD88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Lige pilforbindelse 197">
            <a:extLst>
              <a:ext uri="{FF2B5EF4-FFF2-40B4-BE49-F238E27FC236}">
                <a16:creationId xmlns:a16="http://schemas.microsoft.com/office/drawing/2014/main" id="{3BC680E4-D148-422E-907F-10F3BBB91663}"/>
              </a:ext>
            </a:extLst>
          </p:cNvPr>
          <p:cNvCxnSpPr>
            <a:cxnSpLocks/>
          </p:cNvCxnSpPr>
          <p:nvPr/>
        </p:nvCxnSpPr>
        <p:spPr>
          <a:xfrm>
            <a:off x="3865018" y="1607820"/>
            <a:ext cx="0" cy="64522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Lige pilforbindelse 198">
            <a:extLst>
              <a:ext uri="{FF2B5EF4-FFF2-40B4-BE49-F238E27FC236}">
                <a16:creationId xmlns:a16="http://schemas.microsoft.com/office/drawing/2014/main" id="{623A0F6A-B9B1-4CB6-9DAA-DCA4BBA76612}"/>
              </a:ext>
            </a:extLst>
          </p:cNvPr>
          <p:cNvCxnSpPr>
            <a:cxnSpLocks/>
          </p:cNvCxnSpPr>
          <p:nvPr/>
        </p:nvCxnSpPr>
        <p:spPr>
          <a:xfrm flipH="1">
            <a:off x="4251523" y="1343924"/>
            <a:ext cx="150074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Lige pilforbindelse 200">
            <a:extLst>
              <a:ext uri="{FF2B5EF4-FFF2-40B4-BE49-F238E27FC236}">
                <a16:creationId xmlns:a16="http://schemas.microsoft.com/office/drawing/2014/main" id="{2ADE682B-26CD-460B-AAB8-D1EC8B797010}"/>
              </a:ext>
            </a:extLst>
          </p:cNvPr>
          <p:cNvCxnSpPr>
            <a:cxnSpLocks/>
          </p:cNvCxnSpPr>
          <p:nvPr/>
        </p:nvCxnSpPr>
        <p:spPr>
          <a:xfrm>
            <a:off x="2379118" y="1343924"/>
            <a:ext cx="922965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0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CCE5F689-9D11-40F5-B6EF-29E566A5873B}"/>
              </a:ext>
            </a:extLst>
          </p:cNvPr>
          <p:cNvSpPr/>
          <p:nvPr/>
        </p:nvSpPr>
        <p:spPr>
          <a:xfrm>
            <a:off x="1158711" y="3244334"/>
            <a:ext cx="432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https://qiao.github.io/PathFinding.js/visual/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D32706E-25BD-487A-93F3-C635DE020B4A}"/>
              </a:ext>
            </a:extLst>
          </p:cNvPr>
          <p:cNvSpPr txBox="1">
            <a:spLocks/>
          </p:cNvSpPr>
          <p:nvPr/>
        </p:nvSpPr>
        <p:spPr>
          <a:xfrm>
            <a:off x="1158711" y="20053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Pathfinding example</a:t>
            </a:r>
          </a:p>
        </p:txBody>
      </p:sp>
    </p:spTree>
    <p:extLst>
      <p:ext uri="{BB962C8B-B14F-4D97-AF65-F5344CB8AC3E}">
        <p14:creationId xmlns:p14="http://schemas.microsoft.com/office/powerpoint/2010/main" val="172624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9CF02-0950-4DAB-8FB3-FC58C6D2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r>
              <a:rPr lang="da-DK" dirty="0"/>
              <a:t> the algorithm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6439D1-84EA-479D-A4FC-B93EF5FC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Finds the </a:t>
            </a:r>
            <a:r>
              <a:rPr lang="en-US" dirty="0"/>
              <a:t>shortest</a:t>
            </a:r>
            <a:r>
              <a:rPr lang="da-DK" dirty="0"/>
              <a:t> path in a graph</a:t>
            </a:r>
          </a:p>
          <a:p>
            <a:r>
              <a:rPr lang="en-US" dirty="0"/>
              <a:t>Created by Edsger W. Dijkstra</a:t>
            </a:r>
          </a:p>
        </p:txBody>
      </p:sp>
    </p:spTree>
    <p:extLst>
      <p:ext uri="{BB962C8B-B14F-4D97-AF65-F5344CB8AC3E}">
        <p14:creationId xmlns:p14="http://schemas.microsoft.com/office/powerpoint/2010/main" val="120865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ktangel 192">
            <a:extLst>
              <a:ext uri="{FF2B5EF4-FFF2-40B4-BE49-F238E27FC236}">
                <a16:creationId xmlns:a16="http://schemas.microsoft.com/office/drawing/2014/main" id="{B17DCB3B-19EF-4780-AF91-7255DF1F471A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4" name="Rektangel 193">
            <a:extLst>
              <a:ext uri="{FF2B5EF4-FFF2-40B4-BE49-F238E27FC236}">
                <a16:creationId xmlns:a16="http://schemas.microsoft.com/office/drawing/2014/main" id="{5BE15F57-FBFF-4A3E-B6FA-C1C6D294B511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727218" y="2623152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∞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606FB202-814B-4BF8-8789-C8DA876CB6D7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03939FC8-CDF8-436D-A10B-A95327199EC8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77" name="Rektangel: afrundede hjørner 76">
            <a:extLst>
              <a:ext uri="{FF2B5EF4-FFF2-40B4-BE49-F238E27FC236}">
                <a16:creationId xmlns:a16="http://schemas.microsoft.com/office/drawing/2014/main" id="{8C7FF02D-2999-4B73-958C-71A96D204FA8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97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ktangel 111">
            <a:extLst>
              <a:ext uri="{FF2B5EF4-FFF2-40B4-BE49-F238E27FC236}">
                <a16:creationId xmlns:a16="http://schemas.microsoft.com/office/drawing/2014/main" id="{173AC769-1F05-4771-861E-4DA42246C91F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1DD7C859-746C-4ACD-B879-79C6D285C1A7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727218" y="2623152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∞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8341333" y="2562737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9733436" y="253978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8323748" y="251434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8338767" y="2209195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8321182" y="21608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9729652" y="21862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5A938028-37AE-43AF-A5A8-33D5794CBA43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874E4F74-7162-49AB-B239-C98CACC07C1E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ktangel 115">
            <a:extLst>
              <a:ext uri="{FF2B5EF4-FFF2-40B4-BE49-F238E27FC236}">
                <a16:creationId xmlns:a16="http://schemas.microsoft.com/office/drawing/2014/main" id="{C539D3CF-BAF0-4235-B305-4296AAC562DD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18" name="Rektangel 117">
            <a:extLst>
              <a:ext uri="{FF2B5EF4-FFF2-40B4-BE49-F238E27FC236}">
                <a16:creationId xmlns:a16="http://schemas.microsoft.com/office/drawing/2014/main" id="{0C2B44FE-3A7D-4886-A9FC-D9002E26DFD9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20" name="Rektangel: afrundede hjørner 119">
            <a:extLst>
              <a:ext uri="{FF2B5EF4-FFF2-40B4-BE49-F238E27FC236}">
                <a16:creationId xmlns:a16="http://schemas.microsoft.com/office/drawing/2014/main" id="{3A513993-09FB-4FEE-8388-B3720625EDAC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984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 130">
            <a:extLst>
              <a:ext uri="{FF2B5EF4-FFF2-40B4-BE49-F238E27FC236}">
                <a16:creationId xmlns:a16="http://schemas.microsoft.com/office/drawing/2014/main" id="{56C01444-9AD2-4519-9F6C-EEED027C95F7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B6324A82-049D-4161-80EE-530A9421CB6B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727218" y="2623152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∞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8341333" y="2555594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9733436" y="253263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8323748" y="250720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FA09AC4E-82AC-4A10-90FC-BCAC392136B1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 flipH="1">
            <a:off x="2335514" y="3122332"/>
            <a:ext cx="1232324" cy="1840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8335681" y="2208565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9727784" y="218560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8318096" y="216017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8341333" y="2904704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9733436" y="288174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8323748" y="28563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11" name="Rektangel 110">
            <a:extLst>
              <a:ext uri="{FF2B5EF4-FFF2-40B4-BE49-F238E27FC236}">
                <a16:creationId xmlns:a16="http://schemas.microsoft.com/office/drawing/2014/main" id="{A199583F-E40B-4E4F-840A-8D7F1447A769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F4975F37-EE8D-4E19-9BE0-2B04166B06AD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BF76FD23-8128-4DF3-80C1-BB09CB23AFFE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77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 130">
            <a:extLst>
              <a:ext uri="{FF2B5EF4-FFF2-40B4-BE49-F238E27FC236}">
                <a16:creationId xmlns:a16="http://schemas.microsoft.com/office/drawing/2014/main" id="{645E2324-5DC7-401B-8891-ABA5D71F13D4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415F736C-9DBC-48F8-8621-D0E162967D5A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727218" y="2623152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∞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8339003" y="2203068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9731106" y="2180112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8321418" y="215467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FA09AC4E-82AC-4A10-90FC-BCAC392136B1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8339003" y="2552178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9731106" y="2529222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8321418" y="250378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8339003" y="2903669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9731106" y="288071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8321418" y="2855277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sp>
        <p:nvSpPr>
          <p:cNvPr id="134" name="Rektangel 133">
            <a:extLst>
              <a:ext uri="{FF2B5EF4-FFF2-40B4-BE49-F238E27FC236}">
                <a16:creationId xmlns:a16="http://schemas.microsoft.com/office/drawing/2014/main" id="{B4A1A976-EFE4-4D35-A154-D0AF7F3BAF78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35" name="Rektangel 134">
            <a:extLst>
              <a:ext uri="{FF2B5EF4-FFF2-40B4-BE49-F238E27FC236}">
                <a16:creationId xmlns:a16="http://schemas.microsoft.com/office/drawing/2014/main" id="{34370FCD-36A9-4D41-BDEA-64405D4A95E0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36" name="Rektangel: afrundede hjørner 135">
            <a:extLst>
              <a:ext uri="{FF2B5EF4-FFF2-40B4-BE49-F238E27FC236}">
                <a16:creationId xmlns:a16="http://schemas.microsoft.com/office/drawing/2014/main" id="{758D04CD-4F07-4045-9033-06BAA0896EE1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418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 130">
            <a:extLst>
              <a:ext uri="{FF2B5EF4-FFF2-40B4-BE49-F238E27FC236}">
                <a16:creationId xmlns:a16="http://schemas.microsoft.com/office/drawing/2014/main" id="{BCA1C94B-226E-465C-AEA7-AA9B5BB40AEE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3" name="Rektangel 132">
            <a:extLst>
              <a:ext uri="{FF2B5EF4-FFF2-40B4-BE49-F238E27FC236}">
                <a16:creationId xmlns:a16="http://schemas.microsoft.com/office/drawing/2014/main" id="{3237753E-FA25-4860-831D-0CBF02BFBE3D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727218" y="2623152"/>
            <a:ext cx="36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∞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1" name="Lige pilforbindelse 80">
            <a:extLst>
              <a:ext uri="{FF2B5EF4-FFF2-40B4-BE49-F238E27FC236}">
                <a16:creationId xmlns:a16="http://schemas.microsoft.com/office/drawing/2014/main" id="{FA09AC4E-82AC-4A10-90FC-BCAC392136B1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8340673" y="2204629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9732776" y="218167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8323088" y="2156237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8340673" y="2556120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9732776" y="25331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8323088" y="250772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sp>
        <p:nvSpPr>
          <p:cNvPr id="134" name="Rektangel 133">
            <a:extLst>
              <a:ext uri="{FF2B5EF4-FFF2-40B4-BE49-F238E27FC236}">
                <a16:creationId xmlns:a16="http://schemas.microsoft.com/office/drawing/2014/main" id="{C99DAD56-1603-41F7-B94D-79E13C8109D0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35" name="Rektangel 134">
            <a:extLst>
              <a:ext uri="{FF2B5EF4-FFF2-40B4-BE49-F238E27FC236}">
                <a16:creationId xmlns:a16="http://schemas.microsoft.com/office/drawing/2014/main" id="{6C92238B-32E4-42B5-AD5E-BFF6D86E64A7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36" name="Rektangel: afrundede hjørner 135">
            <a:extLst>
              <a:ext uri="{FF2B5EF4-FFF2-40B4-BE49-F238E27FC236}">
                <a16:creationId xmlns:a16="http://schemas.microsoft.com/office/drawing/2014/main" id="{6EA29544-9CAC-48F3-9D6F-5BB8635BE7A2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58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ktangel 159">
            <a:extLst>
              <a:ext uri="{FF2B5EF4-FFF2-40B4-BE49-F238E27FC236}">
                <a16:creationId xmlns:a16="http://schemas.microsoft.com/office/drawing/2014/main" id="{0C869360-6866-496F-A472-71A44BE5C526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1" name="Rektangel 160">
            <a:extLst>
              <a:ext uri="{FF2B5EF4-FFF2-40B4-BE49-F238E27FC236}">
                <a16:creationId xmlns:a16="http://schemas.microsoft.com/office/drawing/2014/main" id="{F7C0E511-0231-4B70-B51B-7E04E6C25F40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677290" y="2623152"/>
            <a:ext cx="4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14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8340673" y="2204629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9732776" y="218167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8323088" y="2156237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8340673" y="2556120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9732776" y="25331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8323088" y="250772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</a:p>
        </p:txBody>
      </p:sp>
      <p:cxnSp>
        <p:nvCxnSpPr>
          <p:cNvPr id="131" name="Lige pilforbindelse 130">
            <a:extLst>
              <a:ext uri="{FF2B5EF4-FFF2-40B4-BE49-F238E27FC236}">
                <a16:creationId xmlns:a16="http://schemas.microsoft.com/office/drawing/2014/main" id="{978A1B7D-6251-4C6B-B876-29F040DF89F4}"/>
              </a:ext>
            </a:extLst>
          </p:cNvPr>
          <p:cNvCxnSpPr>
            <a:cxnSpLocks/>
          </p:cNvCxnSpPr>
          <p:nvPr/>
        </p:nvCxnSpPr>
        <p:spPr>
          <a:xfrm>
            <a:off x="3865018" y="1607820"/>
            <a:ext cx="0" cy="64522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Lige pilforbindelse 132">
            <a:extLst>
              <a:ext uri="{FF2B5EF4-FFF2-40B4-BE49-F238E27FC236}">
                <a16:creationId xmlns:a16="http://schemas.microsoft.com/office/drawing/2014/main" id="{4C89FE37-62BA-4BB0-AB75-0EE8B12BD66A}"/>
              </a:ext>
            </a:extLst>
          </p:cNvPr>
          <p:cNvCxnSpPr>
            <a:cxnSpLocks/>
          </p:cNvCxnSpPr>
          <p:nvPr/>
        </p:nvCxnSpPr>
        <p:spPr>
          <a:xfrm flipH="1">
            <a:off x="4251523" y="2827692"/>
            <a:ext cx="296765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ktangel: afrundede hjørner 133">
            <a:extLst>
              <a:ext uri="{FF2B5EF4-FFF2-40B4-BE49-F238E27FC236}">
                <a16:creationId xmlns:a16="http://schemas.microsoft.com/office/drawing/2014/main" id="{80560678-8DB5-43E4-89B4-5578DD127614}"/>
              </a:ext>
            </a:extLst>
          </p:cNvPr>
          <p:cNvSpPr/>
          <p:nvPr/>
        </p:nvSpPr>
        <p:spPr>
          <a:xfrm>
            <a:off x="8334066" y="2907611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7032C24-7812-4970-971C-B413B92EDB02}"/>
              </a:ext>
            </a:extLst>
          </p:cNvPr>
          <p:cNvSpPr txBox="1"/>
          <p:nvPr/>
        </p:nvSpPr>
        <p:spPr>
          <a:xfrm>
            <a:off x="9649969" y="2884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14</a:t>
            </a:r>
          </a:p>
        </p:txBody>
      </p:sp>
      <p:sp>
        <p:nvSpPr>
          <p:cNvPr id="136" name="Tekstfelt 135">
            <a:extLst>
              <a:ext uri="{FF2B5EF4-FFF2-40B4-BE49-F238E27FC236}">
                <a16:creationId xmlns:a16="http://schemas.microsoft.com/office/drawing/2014/main" id="{F7BBCBD7-1D89-4542-9A01-0B674AA99191}"/>
              </a:ext>
            </a:extLst>
          </p:cNvPr>
          <p:cNvSpPr txBox="1"/>
          <p:nvPr/>
        </p:nvSpPr>
        <p:spPr>
          <a:xfrm>
            <a:off x="8316481" y="285921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</a:t>
            </a:r>
          </a:p>
        </p:txBody>
      </p:sp>
      <p:sp>
        <p:nvSpPr>
          <p:cNvPr id="155" name="Rektangel: afrundede hjørner 154">
            <a:extLst>
              <a:ext uri="{FF2B5EF4-FFF2-40B4-BE49-F238E27FC236}">
                <a16:creationId xmlns:a16="http://schemas.microsoft.com/office/drawing/2014/main" id="{1A5F4DC8-1A17-40D6-BD0D-9A798650B89D}"/>
              </a:ext>
            </a:extLst>
          </p:cNvPr>
          <p:cNvSpPr/>
          <p:nvPr/>
        </p:nvSpPr>
        <p:spPr>
          <a:xfrm>
            <a:off x="10189613" y="3601834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7" name="Tekstfelt 156">
            <a:extLst>
              <a:ext uri="{FF2B5EF4-FFF2-40B4-BE49-F238E27FC236}">
                <a16:creationId xmlns:a16="http://schemas.microsoft.com/office/drawing/2014/main" id="{F33152E2-9557-4015-9E0C-C1A907FE1D0B}"/>
              </a:ext>
            </a:extLst>
          </p:cNvPr>
          <p:cNvSpPr txBox="1"/>
          <p:nvPr/>
        </p:nvSpPr>
        <p:spPr>
          <a:xfrm>
            <a:off x="11581716" y="357887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58" name="Tekstfelt 157">
            <a:extLst>
              <a:ext uri="{FF2B5EF4-FFF2-40B4-BE49-F238E27FC236}">
                <a16:creationId xmlns:a16="http://schemas.microsoft.com/office/drawing/2014/main" id="{271A6B97-292C-4318-82F2-0CEFBFFB226C}"/>
              </a:ext>
            </a:extLst>
          </p:cNvPr>
          <p:cNvSpPr txBox="1"/>
          <p:nvPr/>
        </p:nvSpPr>
        <p:spPr>
          <a:xfrm>
            <a:off x="10172028" y="355344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DB5D4FE1-8CD4-4AD7-909B-8485FDCD98DA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9DD6294B-CBBD-4E5D-89C2-B894E0E554C0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B63D1B99-830C-48D1-9C13-BB1BDFC236E6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42" name="Lige pilforbindelse 141">
            <a:extLst>
              <a:ext uri="{FF2B5EF4-FFF2-40B4-BE49-F238E27FC236}">
                <a16:creationId xmlns:a16="http://schemas.microsoft.com/office/drawing/2014/main" id="{F2658A33-9C84-4DFB-8290-A43F07C58BB7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3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ktangel 152">
            <a:extLst>
              <a:ext uri="{FF2B5EF4-FFF2-40B4-BE49-F238E27FC236}">
                <a16:creationId xmlns:a16="http://schemas.microsoft.com/office/drawing/2014/main" id="{F8EE1F68-968D-4686-9369-A7B870F9A51E}"/>
              </a:ext>
            </a:extLst>
          </p:cNvPr>
          <p:cNvSpPr/>
          <p:nvPr/>
        </p:nvSpPr>
        <p:spPr>
          <a:xfrm>
            <a:off x="10140113" y="1681735"/>
            <a:ext cx="1794988" cy="4394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4" name="Rektangel 153">
            <a:extLst>
              <a:ext uri="{FF2B5EF4-FFF2-40B4-BE49-F238E27FC236}">
                <a16:creationId xmlns:a16="http://schemas.microsoft.com/office/drawing/2014/main" id="{BE1B80A6-DC77-4AA8-A90E-20EFE66110B2}"/>
              </a:ext>
            </a:extLst>
          </p:cNvPr>
          <p:cNvSpPr/>
          <p:nvPr/>
        </p:nvSpPr>
        <p:spPr>
          <a:xfrm>
            <a:off x="8269818" y="1674135"/>
            <a:ext cx="1794988" cy="43944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9" name="Rektangel: afrundede hjørner 78">
            <a:extLst>
              <a:ext uri="{FF2B5EF4-FFF2-40B4-BE49-F238E27FC236}">
                <a16:creationId xmlns:a16="http://schemas.microsoft.com/office/drawing/2014/main" id="{6A32B0B3-4202-4EB2-8089-792D16C645B5}"/>
              </a:ext>
            </a:extLst>
          </p:cNvPr>
          <p:cNvSpPr/>
          <p:nvPr/>
        </p:nvSpPr>
        <p:spPr>
          <a:xfrm>
            <a:off x="414537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F1B80DB1-0EBF-4268-8A06-8F43DBB408A9}"/>
              </a:ext>
            </a:extLst>
          </p:cNvPr>
          <p:cNvSpPr txBox="1"/>
          <p:nvPr/>
        </p:nvSpPr>
        <p:spPr>
          <a:xfrm>
            <a:off x="381595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A</a:t>
            </a:r>
          </a:p>
        </p:txBody>
      </p:sp>
      <p:sp>
        <p:nvSpPr>
          <p:cNvPr id="83" name="Tekstfelt 82">
            <a:extLst>
              <a:ext uri="{FF2B5EF4-FFF2-40B4-BE49-F238E27FC236}">
                <a16:creationId xmlns:a16="http://schemas.microsoft.com/office/drawing/2014/main" id="{DACABBBB-9A51-498B-B5E5-B3B70B753214}"/>
              </a:ext>
            </a:extLst>
          </p:cNvPr>
          <p:cNvSpPr txBox="1"/>
          <p:nvPr/>
        </p:nvSpPr>
        <p:spPr>
          <a:xfrm>
            <a:off x="808871" y="3956439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0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FC2EEFDF-78E1-4A50-828A-A128D067C9E9}"/>
              </a:ext>
            </a:extLst>
          </p:cNvPr>
          <p:cNvSpPr txBox="1"/>
          <p:nvPr/>
        </p:nvSpPr>
        <p:spPr>
          <a:xfrm>
            <a:off x="541809" y="3679440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85" name="Rektangel: afrundede hjørner 84">
            <a:extLst>
              <a:ext uri="{FF2B5EF4-FFF2-40B4-BE49-F238E27FC236}">
                <a16:creationId xmlns:a16="http://schemas.microsoft.com/office/drawing/2014/main" id="{D5CEF311-F828-4B8D-95E4-9ACBF8A04C31}"/>
              </a:ext>
            </a:extLst>
          </p:cNvPr>
          <p:cNvSpPr/>
          <p:nvPr/>
        </p:nvSpPr>
        <p:spPr>
          <a:xfrm>
            <a:off x="7344187" y="2317595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BC03640B-F55D-40C1-B190-CA9357FD7689}"/>
              </a:ext>
            </a:extLst>
          </p:cNvPr>
          <p:cNvSpPr txBox="1"/>
          <p:nvPr/>
        </p:nvSpPr>
        <p:spPr>
          <a:xfrm>
            <a:off x="7311245" y="225304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H</a:t>
            </a:r>
          </a:p>
        </p:txBody>
      </p:sp>
      <p:sp>
        <p:nvSpPr>
          <p:cNvPr id="87" name="Tekstfelt 86">
            <a:extLst>
              <a:ext uri="{FF2B5EF4-FFF2-40B4-BE49-F238E27FC236}">
                <a16:creationId xmlns:a16="http://schemas.microsoft.com/office/drawing/2014/main" id="{124FAB0A-1220-4547-B3EA-BB7E4169F305}"/>
              </a:ext>
            </a:extLst>
          </p:cNvPr>
          <p:cNvSpPr txBox="1"/>
          <p:nvPr/>
        </p:nvSpPr>
        <p:spPr>
          <a:xfrm>
            <a:off x="7677290" y="2623152"/>
            <a:ext cx="41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14</a:t>
            </a:r>
            <a:endParaRPr lang="da-DK" sz="2000" dirty="0"/>
          </a:p>
        </p:txBody>
      </p:sp>
      <p:sp>
        <p:nvSpPr>
          <p:cNvPr id="88" name="Tekstfelt 87">
            <a:extLst>
              <a:ext uri="{FF2B5EF4-FFF2-40B4-BE49-F238E27FC236}">
                <a16:creationId xmlns:a16="http://schemas.microsoft.com/office/drawing/2014/main" id="{CF5DFA07-EFC4-461E-B26C-4C64795F1F0D}"/>
              </a:ext>
            </a:extLst>
          </p:cNvPr>
          <p:cNvSpPr txBox="1"/>
          <p:nvPr/>
        </p:nvSpPr>
        <p:spPr>
          <a:xfrm>
            <a:off x="7471459" y="2349922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goal</a:t>
            </a:r>
          </a:p>
        </p:txBody>
      </p:sp>
      <p:sp>
        <p:nvSpPr>
          <p:cNvPr id="89" name="Rektangel: afrundede hjørner 88">
            <a:extLst>
              <a:ext uri="{FF2B5EF4-FFF2-40B4-BE49-F238E27FC236}">
                <a16:creationId xmlns:a16="http://schemas.microsoft.com/office/drawing/2014/main" id="{E2305F4F-DA07-4007-BC8B-1168C7DB8A4B}"/>
              </a:ext>
            </a:extLst>
          </p:cNvPr>
          <p:cNvSpPr/>
          <p:nvPr/>
        </p:nvSpPr>
        <p:spPr>
          <a:xfrm>
            <a:off x="1572832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86C89007-F6A2-40EE-91B5-17D94867133C}"/>
              </a:ext>
            </a:extLst>
          </p:cNvPr>
          <p:cNvSpPr txBox="1"/>
          <p:nvPr/>
        </p:nvSpPr>
        <p:spPr>
          <a:xfrm>
            <a:off x="1539890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B</a:t>
            </a:r>
          </a:p>
        </p:txBody>
      </p:sp>
      <p:sp>
        <p:nvSpPr>
          <p:cNvPr id="91" name="Tekstfelt 90">
            <a:extLst>
              <a:ext uri="{FF2B5EF4-FFF2-40B4-BE49-F238E27FC236}">
                <a16:creationId xmlns:a16="http://schemas.microsoft.com/office/drawing/2014/main" id="{4CED5706-88D1-4B44-BD07-33C379444902}"/>
              </a:ext>
            </a:extLst>
          </p:cNvPr>
          <p:cNvSpPr txBox="1"/>
          <p:nvPr/>
        </p:nvSpPr>
        <p:spPr>
          <a:xfrm>
            <a:off x="1916167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4</a:t>
            </a:r>
            <a:endParaRPr lang="da-DK" sz="2400" dirty="0"/>
          </a:p>
        </p:txBody>
      </p:sp>
      <p:sp>
        <p:nvSpPr>
          <p:cNvPr id="93" name="Rektangel: afrundede hjørner 92">
            <a:extLst>
              <a:ext uri="{FF2B5EF4-FFF2-40B4-BE49-F238E27FC236}">
                <a16:creationId xmlns:a16="http://schemas.microsoft.com/office/drawing/2014/main" id="{324FBA75-B739-4F2B-AA56-E6653F45AEBD}"/>
              </a:ext>
            </a:extLst>
          </p:cNvPr>
          <p:cNvSpPr/>
          <p:nvPr/>
        </p:nvSpPr>
        <p:spPr>
          <a:xfrm>
            <a:off x="1548893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8B381C96-B3A2-4468-856F-B6F3C073956B}"/>
              </a:ext>
            </a:extLst>
          </p:cNvPr>
          <p:cNvSpPr txBox="1"/>
          <p:nvPr/>
        </p:nvSpPr>
        <p:spPr>
          <a:xfrm>
            <a:off x="1515951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C</a:t>
            </a:r>
          </a:p>
        </p:txBody>
      </p:sp>
      <p:sp>
        <p:nvSpPr>
          <p:cNvPr id="95" name="Tekstfelt 94">
            <a:extLst>
              <a:ext uri="{FF2B5EF4-FFF2-40B4-BE49-F238E27FC236}">
                <a16:creationId xmlns:a16="http://schemas.microsoft.com/office/drawing/2014/main" id="{64266724-DECF-4994-A3A9-57279D062142}"/>
              </a:ext>
            </a:extLst>
          </p:cNvPr>
          <p:cNvSpPr txBox="1"/>
          <p:nvPr/>
        </p:nvSpPr>
        <p:spPr>
          <a:xfrm>
            <a:off x="1892228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2</a:t>
            </a:r>
            <a:endParaRPr lang="da-DK" sz="2400" dirty="0"/>
          </a:p>
        </p:txBody>
      </p:sp>
      <p:sp>
        <p:nvSpPr>
          <p:cNvPr id="96" name="Rektangel: afrundede hjørner 95">
            <a:extLst>
              <a:ext uri="{FF2B5EF4-FFF2-40B4-BE49-F238E27FC236}">
                <a16:creationId xmlns:a16="http://schemas.microsoft.com/office/drawing/2014/main" id="{32C06F46-0773-48FE-9472-DAF989A8A3E6}"/>
              </a:ext>
            </a:extLst>
          </p:cNvPr>
          <p:cNvSpPr/>
          <p:nvPr/>
        </p:nvSpPr>
        <p:spPr>
          <a:xfrm>
            <a:off x="3393856" y="2321365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7" name="Tekstfelt 96">
            <a:extLst>
              <a:ext uri="{FF2B5EF4-FFF2-40B4-BE49-F238E27FC236}">
                <a16:creationId xmlns:a16="http://schemas.microsoft.com/office/drawing/2014/main" id="{B54E9C0D-DE5B-46B0-92AD-2A0C2BDFBB35}"/>
              </a:ext>
            </a:extLst>
          </p:cNvPr>
          <p:cNvSpPr txBox="1"/>
          <p:nvPr/>
        </p:nvSpPr>
        <p:spPr>
          <a:xfrm>
            <a:off x="3360914" y="2256814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98" name="Tekstfelt 97">
            <a:extLst>
              <a:ext uri="{FF2B5EF4-FFF2-40B4-BE49-F238E27FC236}">
                <a16:creationId xmlns:a16="http://schemas.microsoft.com/office/drawing/2014/main" id="{FBE82A78-57A0-4E5C-82AA-665F6E33F3E9}"/>
              </a:ext>
            </a:extLst>
          </p:cNvPr>
          <p:cNvSpPr txBox="1"/>
          <p:nvPr/>
        </p:nvSpPr>
        <p:spPr>
          <a:xfrm>
            <a:off x="3737191" y="2628347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99" name="Rektangel: afrundede hjørner 98">
            <a:extLst>
              <a:ext uri="{FF2B5EF4-FFF2-40B4-BE49-F238E27FC236}">
                <a16:creationId xmlns:a16="http://schemas.microsoft.com/office/drawing/2014/main" id="{BE15C7B5-FE25-4B18-8AAE-B494289170F7}"/>
              </a:ext>
            </a:extLst>
          </p:cNvPr>
          <p:cNvSpPr/>
          <p:nvPr/>
        </p:nvSpPr>
        <p:spPr>
          <a:xfrm>
            <a:off x="3393855" y="4875029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0" name="Tekstfelt 99">
            <a:extLst>
              <a:ext uri="{FF2B5EF4-FFF2-40B4-BE49-F238E27FC236}">
                <a16:creationId xmlns:a16="http://schemas.microsoft.com/office/drawing/2014/main" id="{0D8E2C25-1820-4CF8-99E7-7E1C354C6B17}"/>
              </a:ext>
            </a:extLst>
          </p:cNvPr>
          <p:cNvSpPr txBox="1"/>
          <p:nvPr/>
        </p:nvSpPr>
        <p:spPr>
          <a:xfrm>
            <a:off x="3360913" y="4810478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E</a:t>
            </a:r>
          </a:p>
        </p:txBody>
      </p:sp>
      <p:sp>
        <p:nvSpPr>
          <p:cNvPr id="101" name="Tekstfelt 100">
            <a:extLst>
              <a:ext uri="{FF2B5EF4-FFF2-40B4-BE49-F238E27FC236}">
                <a16:creationId xmlns:a16="http://schemas.microsoft.com/office/drawing/2014/main" id="{237D91A5-C08B-4B44-B803-01A4AC0E1EA3}"/>
              </a:ext>
            </a:extLst>
          </p:cNvPr>
          <p:cNvSpPr txBox="1"/>
          <p:nvPr/>
        </p:nvSpPr>
        <p:spPr>
          <a:xfrm>
            <a:off x="3737190" y="5182011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3</a:t>
            </a:r>
            <a:endParaRPr lang="da-DK" sz="2400" dirty="0"/>
          </a:p>
        </p:txBody>
      </p:sp>
      <p:sp>
        <p:nvSpPr>
          <p:cNvPr id="102" name="Rektangel: afrundede hjørner 101">
            <a:extLst>
              <a:ext uri="{FF2B5EF4-FFF2-40B4-BE49-F238E27FC236}">
                <a16:creationId xmlns:a16="http://schemas.microsoft.com/office/drawing/2014/main" id="{E847654B-B500-41EB-B04A-E6509638081F}"/>
              </a:ext>
            </a:extLst>
          </p:cNvPr>
          <p:cNvSpPr/>
          <p:nvPr/>
        </p:nvSpPr>
        <p:spPr>
          <a:xfrm>
            <a:off x="4618649" y="3647113"/>
            <a:ext cx="687898" cy="671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926B0BC0-3546-4F77-B71B-2F5409BECE69}"/>
              </a:ext>
            </a:extLst>
          </p:cNvPr>
          <p:cNvSpPr txBox="1"/>
          <p:nvPr/>
        </p:nvSpPr>
        <p:spPr>
          <a:xfrm>
            <a:off x="4585707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F</a:t>
            </a: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1EE79672-CDF6-4341-A41D-4BE5216AF282}"/>
              </a:ext>
            </a:extLst>
          </p:cNvPr>
          <p:cNvSpPr txBox="1"/>
          <p:nvPr/>
        </p:nvSpPr>
        <p:spPr>
          <a:xfrm>
            <a:off x="4961984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6</a:t>
            </a:r>
            <a:endParaRPr lang="da-DK" sz="2400" dirty="0"/>
          </a:p>
        </p:txBody>
      </p:sp>
      <p:sp>
        <p:nvSpPr>
          <p:cNvPr id="105" name="Rektangel: afrundede hjørner 104">
            <a:extLst>
              <a:ext uri="{FF2B5EF4-FFF2-40B4-BE49-F238E27FC236}">
                <a16:creationId xmlns:a16="http://schemas.microsoft.com/office/drawing/2014/main" id="{A3E9FD2F-CE67-4494-AC02-2D6A0532F6E7}"/>
              </a:ext>
            </a:extLst>
          </p:cNvPr>
          <p:cNvSpPr/>
          <p:nvPr/>
        </p:nvSpPr>
        <p:spPr>
          <a:xfrm>
            <a:off x="6198172" y="3647113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6" name="Tekstfelt 105">
            <a:extLst>
              <a:ext uri="{FF2B5EF4-FFF2-40B4-BE49-F238E27FC236}">
                <a16:creationId xmlns:a16="http://schemas.microsoft.com/office/drawing/2014/main" id="{9DBBEF06-FD90-4FE3-A644-635A5F7455BF}"/>
              </a:ext>
            </a:extLst>
          </p:cNvPr>
          <p:cNvSpPr txBox="1"/>
          <p:nvPr/>
        </p:nvSpPr>
        <p:spPr>
          <a:xfrm>
            <a:off x="6165230" y="3582562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G</a:t>
            </a:r>
          </a:p>
        </p:txBody>
      </p:sp>
      <p:sp>
        <p:nvSpPr>
          <p:cNvPr id="107" name="Tekstfelt 106">
            <a:extLst>
              <a:ext uri="{FF2B5EF4-FFF2-40B4-BE49-F238E27FC236}">
                <a16:creationId xmlns:a16="http://schemas.microsoft.com/office/drawing/2014/main" id="{BBAD7B85-DFE6-433E-86B9-5DC31F887DA6}"/>
              </a:ext>
            </a:extLst>
          </p:cNvPr>
          <p:cNvSpPr txBox="1"/>
          <p:nvPr/>
        </p:nvSpPr>
        <p:spPr>
          <a:xfrm>
            <a:off x="6541507" y="3954095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8</a:t>
            </a:r>
            <a:endParaRPr lang="da-DK" sz="2400" dirty="0"/>
          </a:p>
        </p:txBody>
      </p:sp>
      <p:cxnSp>
        <p:nvCxnSpPr>
          <p:cNvPr id="109" name="Lige forbindelse 108">
            <a:extLst>
              <a:ext uri="{FF2B5EF4-FFF2-40B4-BE49-F238E27FC236}">
                <a16:creationId xmlns:a16="http://schemas.microsoft.com/office/drawing/2014/main" id="{DC2FF976-CDCE-458B-AFC6-6922D7F82A7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744282" y="2656925"/>
            <a:ext cx="828550" cy="99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Lige forbindelse 112">
            <a:extLst>
              <a:ext uri="{FF2B5EF4-FFF2-40B4-BE49-F238E27FC236}">
                <a16:creationId xmlns:a16="http://schemas.microsoft.com/office/drawing/2014/main" id="{3FB188AF-249A-417D-BEF0-4873D72B9B35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2260730" y="2656925"/>
            <a:ext cx="113312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Lige forbindelse 114">
            <a:extLst>
              <a:ext uri="{FF2B5EF4-FFF2-40B4-BE49-F238E27FC236}">
                <a16:creationId xmlns:a16="http://schemas.microsoft.com/office/drawing/2014/main" id="{DFF231D3-C97B-4168-8D7F-F8B353A29CD2}"/>
              </a:ext>
            </a:extLst>
          </p:cNvPr>
          <p:cNvCxnSpPr>
            <a:stCxn id="96" idx="3"/>
            <a:endCxn id="85" idx="1"/>
          </p:cNvCxnSpPr>
          <p:nvPr/>
        </p:nvCxnSpPr>
        <p:spPr>
          <a:xfrm flipV="1">
            <a:off x="4081754" y="2653155"/>
            <a:ext cx="3262433" cy="377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Lige forbindelse 116">
            <a:extLst>
              <a:ext uri="{FF2B5EF4-FFF2-40B4-BE49-F238E27FC236}">
                <a16:creationId xmlns:a16="http://schemas.microsoft.com/office/drawing/2014/main" id="{DC463411-23C1-4FBC-A512-4EB67511A55F}"/>
              </a:ext>
            </a:extLst>
          </p:cNvPr>
          <p:cNvCxnSpPr>
            <a:stCxn id="79" idx="2"/>
            <a:endCxn id="93" idx="1"/>
          </p:cNvCxnSpPr>
          <p:nvPr/>
        </p:nvCxnSpPr>
        <p:spPr>
          <a:xfrm>
            <a:off x="758486" y="4318232"/>
            <a:ext cx="790407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Lige forbindelse 118">
            <a:extLst>
              <a:ext uri="{FF2B5EF4-FFF2-40B4-BE49-F238E27FC236}">
                <a16:creationId xmlns:a16="http://schemas.microsoft.com/office/drawing/2014/main" id="{1AE26E40-48E3-403C-8C76-70B5BAD6743F}"/>
              </a:ext>
            </a:extLst>
          </p:cNvPr>
          <p:cNvCxnSpPr>
            <a:stCxn id="93" idx="3"/>
            <a:endCxn id="99" idx="1"/>
          </p:cNvCxnSpPr>
          <p:nvPr/>
        </p:nvCxnSpPr>
        <p:spPr>
          <a:xfrm>
            <a:off x="2236791" y="5210589"/>
            <a:ext cx="115706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Lige forbindelse 120">
            <a:extLst>
              <a:ext uri="{FF2B5EF4-FFF2-40B4-BE49-F238E27FC236}">
                <a16:creationId xmlns:a16="http://schemas.microsoft.com/office/drawing/2014/main" id="{F94F16E6-E472-4F32-A560-9D1E3B778C8B}"/>
              </a:ext>
            </a:extLst>
          </p:cNvPr>
          <p:cNvCxnSpPr>
            <a:stCxn id="99" idx="0"/>
          </p:cNvCxnSpPr>
          <p:nvPr/>
        </p:nvCxnSpPr>
        <p:spPr>
          <a:xfrm flipH="1" flipV="1">
            <a:off x="3737190" y="2988714"/>
            <a:ext cx="614" cy="188631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Lige forbindelse 124">
            <a:extLst>
              <a:ext uri="{FF2B5EF4-FFF2-40B4-BE49-F238E27FC236}">
                <a16:creationId xmlns:a16="http://schemas.microsoft.com/office/drawing/2014/main" id="{07B6DF1E-AA44-41B7-BC9C-FD9A96A4BF28}"/>
              </a:ext>
            </a:extLst>
          </p:cNvPr>
          <p:cNvCxnSpPr>
            <a:stCxn id="99" idx="3"/>
            <a:endCxn id="102" idx="2"/>
          </p:cNvCxnSpPr>
          <p:nvPr/>
        </p:nvCxnSpPr>
        <p:spPr>
          <a:xfrm flipV="1">
            <a:off x="4081753" y="4318232"/>
            <a:ext cx="880845" cy="89235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A5D5F3C-E9DB-4E15-BB6F-6FA138570A90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>
            <a:off x="5306547" y="3982673"/>
            <a:ext cx="89162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AADDA2AD-C768-4FFD-9FE7-878A13C21CDE}"/>
              </a:ext>
            </a:extLst>
          </p:cNvPr>
          <p:cNvCxnSpPr>
            <a:stCxn id="105" idx="3"/>
            <a:endCxn id="85" idx="2"/>
          </p:cNvCxnSpPr>
          <p:nvPr/>
        </p:nvCxnSpPr>
        <p:spPr>
          <a:xfrm flipV="1">
            <a:off x="6886070" y="2988714"/>
            <a:ext cx="802066" cy="99395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Lige forbindelse 131">
            <a:extLst>
              <a:ext uri="{FF2B5EF4-FFF2-40B4-BE49-F238E27FC236}">
                <a16:creationId xmlns:a16="http://schemas.microsoft.com/office/drawing/2014/main" id="{73C90D94-4906-448C-9C6A-7A4FA284189E}"/>
              </a:ext>
            </a:extLst>
          </p:cNvPr>
          <p:cNvCxnSpPr>
            <a:cxnSpLocks/>
          </p:cNvCxnSpPr>
          <p:nvPr/>
        </p:nvCxnSpPr>
        <p:spPr>
          <a:xfrm flipV="1">
            <a:off x="2175414" y="2975601"/>
            <a:ext cx="1262062" cy="190976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kstfelt 138">
            <a:extLst>
              <a:ext uri="{FF2B5EF4-FFF2-40B4-BE49-F238E27FC236}">
                <a16:creationId xmlns:a16="http://schemas.microsoft.com/office/drawing/2014/main" id="{2F2AF617-A832-47E4-BB96-8F227BB6E004}"/>
              </a:ext>
            </a:extLst>
          </p:cNvPr>
          <p:cNvSpPr txBox="1"/>
          <p:nvPr/>
        </p:nvSpPr>
        <p:spPr>
          <a:xfrm>
            <a:off x="10121634" y="1674136"/>
            <a:ext cx="122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Open:</a:t>
            </a:r>
          </a:p>
          <a:p>
            <a:endParaRPr lang="da-DK" sz="2400" dirty="0"/>
          </a:p>
        </p:txBody>
      </p:sp>
      <p:cxnSp>
        <p:nvCxnSpPr>
          <p:cNvPr id="141" name="Lige forbindelse 140">
            <a:extLst>
              <a:ext uri="{FF2B5EF4-FFF2-40B4-BE49-F238E27FC236}">
                <a16:creationId xmlns:a16="http://schemas.microsoft.com/office/drawing/2014/main" id="{B724C3BF-2BB1-4088-BE4D-C2F185B93CB9}"/>
              </a:ext>
            </a:extLst>
          </p:cNvPr>
          <p:cNvCxnSpPr>
            <a:cxnSpLocks/>
          </p:cNvCxnSpPr>
          <p:nvPr/>
        </p:nvCxnSpPr>
        <p:spPr>
          <a:xfrm>
            <a:off x="10140113" y="21351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kstfelt 143">
            <a:extLst>
              <a:ext uri="{FF2B5EF4-FFF2-40B4-BE49-F238E27FC236}">
                <a16:creationId xmlns:a16="http://schemas.microsoft.com/office/drawing/2014/main" id="{B8C4EBC7-F8F5-44DF-84E5-D7648BE14DB9}"/>
              </a:ext>
            </a:extLst>
          </p:cNvPr>
          <p:cNvSpPr txBox="1"/>
          <p:nvPr/>
        </p:nvSpPr>
        <p:spPr>
          <a:xfrm>
            <a:off x="8250211" y="1666536"/>
            <a:ext cx="145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Closed:</a:t>
            </a:r>
          </a:p>
          <a:p>
            <a:endParaRPr lang="da-DK" sz="2400" dirty="0"/>
          </a:p>
        </p:txBody>
      </p:sp>
      <p:cxnSp>
        <p:nvCxnSpPr>
          <p:cNvPr id="145" name="Lige forbindelse 144">
            <a:extLst>
              <a:ext uri="{FF2B5EF4-FFF2-40B4-BE49-F238E27FC236}">
                <a16:creationId xmlns:a16="http://schemas.microsoft.com/office/drawing/2014/main" id="{F2945E7E-D9B1-48A5-8D7C-9C86F0044CCD}"/>
              </a:ext>
            </a:extLst>
          </p:cNvPr>
          <p:cNvCxnSpPr>
            <a:cxnSpLocks/>
          </p:cNvCxnSpPr>
          <p:nvPr/>
        </p:nvCxnSpPr>
        <p:spPr>
          <a:xfrm>
            <a:off x="8269818" y="2127547"/>
            <a:ext cx="1794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ktangel: afrundede hjørner 145">
            <a:extLst>
              <a:ext uri="{FF2B5EF4-FFF2-40B4-BE49-F238E27FC236}">
                <a16:creationId xmlns:a16="http://schemas.microsoft.com/office/drawing/2014/main" id="{38449910-08A0-48FA-AAEC-9A0E8DAC6E0B}"/>
              </a:ext>
            </a:extLst>
          </p:cNvPr>
          <p:cNvSpPr/>
          <p:nvPr/>
        </p:nvSpPr>
        <p:spPr>
          <a:xfrm>
            <a:off x="3395695" y="846326"/>
            <a:ext cx="687898" cy="6711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47" name="Tekstfelt 146">
            <a:extLst>
              <a:ext uri="{FF2B5EF4-FFF2-40B4-BE49-F238E27FC236}">
                <a16:creationId xmlns:a16="http://schemas.microsoft.com/office/drawing/2014/main" id="{38EC0999-3433-4CB5-88F6-ACF5F5A99F6F}"/>
              </a:ext>
            </a:extLst>
          </p:cNvPr>
          <p:cNvSpPr txBox="1"/>
          <p:nvPr/>
        </p:nvSpPr>
        <p:spPr>
          <a:xfrm>
            <a:off x="3362753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</a:t>
            </a:r>
          </a:p>
        </p:txBody>
      </p:sp>
      <p:sp>
        <p:nvSpPr>
          <p:cNvPr id="148" name="Tekstfelt 147">
            <a:extLst>
              <a:ext uri="{FF2B5EF4-FFF2-40B4-BE49-F238E27FC236}">
                <a16:creationId xmlns:a16="http://schemas.microsoft.com/office/drawing/2014/main" id="{C52D9B4E-BB7D-4921-8AAB-0C76B846288D}"/>
              </a:ext>
            </a:extLst>
          </p:cNvPr>
          <p:cNvSpPr txBox="1"/>
          <p:nvPr/>
        </p:nvSpPr>
        <p:spPr>
          <a:xfrm>
            <a:off x="3739030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7</a:t>
            </a:r>
            <a:endParaRPr lang="da-DK" sz="2400" dirty="0"/>
          </a:p>
        </p:txBody>
      </p:sp>
      <p:sp>
        <p:nvSpPr>
          <p:cNvPr id="149" name="Rektangel: afrundede hjørner 148">
            <a:extLst>
              <a:ext uri="{FF2B5EF4-FFF2-40B4-BE49-F238E27FC236}">
                <a16:creationId xmlns:a16="http://schemas.microsoft.com/office/drawing/2014/main" id="{20EC1E95-F4B1-4359-921C-C12B1635083F}"/>
              </a:ext>
            </a:extLst>
          </p:cNvPr>
          <p:cNvSpPr/>
          <p:nvPr/>
        </p:nvSpPr>
        <p:spPr>
          <a:xfrm>
            <a:off x="5893305" y="848560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0" name="Tekstfelt 149">
            <a:extLst>
              <a:ext uri="{FF2B5EF4-FFF2-40B4-BE49-F238E27FC236}">
                <a16:creationId xmlns:a16="http://schemas.microsoft.com/office/drawing/2014/main" id="{C203EBBD-33FF-4FF3-9E78-35FB47A52295}"/>
              </a:ext>
            </a:extLst>
          </p:cNvPr>
          <p:cNvSpPr txBox="1"/>
          <p:nvPr/>
        </p:nvSpPr>
        <p:spPr>
          <a:xfrm>
            <a:off x="5860363" y="784009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</a:t>
            </a:r>
          </a:p>
        </p:txBody>
      </p:sp>
      <p:sp>
        <p:nvSpPr>
          <p:cNvPr id="151" name="Tekstfelt 150">
            <a:extLst>
              <a:ext uri="{FF2B5EF4-FFF2-40B4-BE49-F238E27FC236}">
                <a16:creationId xmlns:a16="http://schemas.microsoft.com/office/drawing/2014/main" id="{60211E77-1DB4-450F-919A-13085E6AE0C9}"/>
              </a:ext>
            </a:extLst>
          </p:cNvPr>
          <p:cNvSpPr txBox="1"/>
          <p:nvPr/>
        </p:nvSpPr>
        <p:spPr>
          <a:xfrm>
            <a:off x="6236640" y="1155542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56" name="Lige forbindelse 155">
            <a:extLst>
              <a:ext uri="{FF2B5EF4-FFF2-40B4-BE49-F238E27FC236}">
                <a16:creationId xmlns:a16="http://schemas.microsoft.com/office/drawing/2014/main" id="{346AE356-A7D6-4212-997D-B53DAC2DF093}"/>
              </a:ext>
            </a:extLst>
          </p:cNvPr>
          <p:cNvCxnSpPr>
            <a:cxnSpLocks/>
            <a:stCxn id="146" idx="2"/>
            <a:endCxn id="96" idx="0"/>
          </p:cNvCxnSpPr>
          <p:nvPr/>
        </p:nvCxnSpPr>
        <p:spPr>
          <a:xfrm flipH="1">
            <a:off x="3737805" y="1517445"/>
            <a:ext cx="1839" cy="8039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Lige forbindelse 158">
            <a:extLst>
              <a:ext uri="{FF2B5EF4-FFF2-40B4-BE49-F238E27FC236}">
                <a16:creationId xmlns:a16="http://schemas.microsoft.com/office/drawing/2014/main" id="{B232C206-AE55-4636-A5AC-36EEF9BFB95F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81753" y="1181885"/>
            <a:ext cx="1811552" cy="22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Lige forbindelse 163">
            <a:extLst>
              <a:ext uri="{FF2B5EF4-FFF2-40B4-BE49-F238E27FC236}">
                <a16:creationId xmlns:a16="http://schemas.microsoft.com/office/drawing/2014/main" id="{DADC91E9-EA21-4428-B8A6-0C1781184A15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6581203" y="1184120"/>
            <a:ext cx="1121104" cy="113724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kstfelt 168">
            <a:extLst>
              <a:ext uri="{FF2B5EF4-FFF2-40B4-BE49-F238E27FC236}">
                <a16:creationId xmlns:a16="http://schemas.microsoft.com/office/drawing/2014/main" id="{4CC17791-1B89-4229-9B26-532DA0E65F0A}"/>
              </a:ext>
            </a:extLst>
          </p:cNvPr>
          <p:cNvSpPr txBox="1"/>
          <p:nvPr/>
        </p:nvSpPr>
        <p:spPr>
          <a:xfrm>
            <a:off x="930597" y="287753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0" name="Tekstfelt 169">
            <a:extLst>
              <a:ext uri="{FF2B5EF4-FFF2-40B4-BE49-F238E27FC236}">
                <a16:creationId xmlns:a16="http://schemas.microsoft.com/office/drawing/2014/main" id="{F048F0E7-359C-40D2-8E1F-302BA78EADC9}"/>
              </a:ext>
            </a:extLst>
          </p:cNvPr>
          <p:cNvSpPr txBox="1"/>
          <p:nvPr/>
        </p:nvSpPr>
        <p:spPr>
          <a:xfrm>
            <a:off x="1089350" y="44691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1" name="Tekstfelt 170">
            <a:extLst>
              <a:ext uri="{FF2B5EF4-FFF2-40B4-BE49-F238E27FC236}">
                <a16:creationId xmlns:a16="http://schemas.microsoft.com/office/drawing/2014/main" id="{5DA8FFDA-8FEB-4F98-B60F-AFDBC7820DFF}"/>
              </a:ext>
            </a:extLst>
          </p:cNvPr>
          <p:cNvSpPr txBox="1"/>
          <p:nvPr/>
        </p:nvSpPr>
        <p:spPr>
          <a:xfrm>
            <a:off x="2530942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</a:t>
            </a:r>
          </a:p>
        </p:txBody>
      </p:sp>
      <p:sp>
        <p:nvSpPr>
          <p:cNvPr id="172" name="Tekstfelt 171">
            <a:extLst>
              <a:ext uri="{FF2B5EF4-FFF2-40B4-BE49-F238E27FC236}">
                <a16:creationId xmlns:a16="http://schemas.microsoft.com/office/drawing/2014/main" id="{395EB6FE-EDEE-4606-B3D3-135F2F6049BF}"/>
              </a:ext>
            </a:extLst>
          </p:cNvPr>
          <p:cNvSpPr txBox="1"/>
          <p:nvPr/>
        </p:nvSpPr>
        <p:spPr>
          <a:xfrm>
            <a:off x="2702435" y="4888427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3" name="Tekstfelt 172">
            <a:extLst>
              <a:ext uri="{FF2B5EF4-FFF2-40B4-BE49-F238E27FC236}">
                <a16:creationId xmlns:a16="http://schemas.microsoft.com/office/drawing/2014/main" id="{0498F2DE-828A-4858-9A8B-4F3F5A5272DE}"/>
              </a:ext>
            </a:extLst>
          </p:cNvPr>
          <p:cNvSpPr txBox="1"/>
          <p:nvPr/>
        </p:nvSpPr>
        <p:spPr>
          <a:xfrm>
            <a:off x="2662173" y="230375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9</a:t>
            </a:r>
          </a:p>
        </p:txBody>
      </p:sp>
      <p:sp>
        <p:nvSpPr>
          <p:cNvPr id="174" name="Tekstfelt 173">
            <a:extLst>
              <a:ext uri="{FF2B5EF4-FFF2-40B4-BE49-F238E27FC236}">
                <a16:creationId xmlns:a16="http://schemas.microsoft.com/office/drawing/2014/main" id="{E88EB92C-89AD-437E-BE9A-B416AFC1453C}"/>
              </a:ext>
            </a:extLst>
          </p:cNvPr>
          <p:cNvSpPr txBox="1"/>
          <p:nvPr/>
        </p:nvSpPr>
        <p:spPr>
          <a:xfrm>
            <a:off x="3466408" y="1710385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75" name="Tekstfelt 174">
            <a:extLst>
              <a:ext uri="{FF2B5EF4-FFF2-40B4-BE49-F238E27FC236}">
                <a16:creationId xmlns:a16="http://schemas.microsoft.com/office/drawing/2014/main" id="{BFCEB124-60FE-463D-9AA4-8637C63BE7D2}"/>
              </a:ext>
            </a:extLst>
          </p:cNvPr>
          <p:cNvSpPr txBox="1"/>
          <p:nvPr/>
        </p:nvSpPr>
        <p:spPr>
          <a:xfrm>
            <a:off x="5449656" y="2303470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76" name="Tekstfelt 175">
            <a:extLst>
              <a:ext uri="{FF2B5EF4-FFF2-40B4-BE49-F238E27FC236}">
                <a16:creationId xmlns:a16="http://schemas.microsoft.com/office/drawing/2014/main" id="{8C6C0808-AD87-4D2F-85F5-D9269D59B442}"/>
              </a:ext>
            </a:extLst>
          </p:cNvPr>
          <p:cNvSpPr txBox="1"/>
          <p:nvPr/>
        </p:nvSpPr>
        <p:spPr>
          <a:xfrm>
            <a:off x="4824937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77" name="Tekstfelt 176">
            <a:extLst>
              <a:ext uri="{FF2B5EF4-FFF2-40B4-BE49-F238E27FC236}">
                <a16:creationId xmlns:a16="http://schemas.microsoft.com/office/drawing/2014/main" id="{2D006393-341A-486F-9D36-F030C6959495}"/>
              </a:ext>
            </a:extLst>
          </p:cNvPr>
          <p:cNvSpPr txBox="1"/>
          <p:nvPr/>
        </p:nvSpPr>
        <p:spPr>
          <a:xfrm>
            <a:off x="7120775" y="1478301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78" name="Tekstfelt 177">
            <a:extLst>
              <a:ext uri="{FF2B5EF4-FFF2-40B4-BE49-F238E27FC236}">
                <a16:creationId xmlns:a16="http://schemas.microsoft.com/office/drawing/2014/main" id="{AE07FB00-21DE-4AB1-911E-8740F89476A3}"/>
              </a:ext>
            </a:extLst>
          </p:cNvPr>
          <p:cNvSpPr txBox="1"/>
          <p:nvPr/>
        </p:nvSpPr>
        <p:spPr>
          <a:xfrm>
            <a:off x="5570520" y="3647113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</a:t>
            </a:r>
          </a:p>
        </p:txBody>
      </p:sp>
      <p:sp>
        <p:nvSpPr>
          <p:cNvPr id="179" name="Tekstfelt 178">
            <a:extLst>
              <a:ext uri="{FF2B5EF4-FFF2-40B4-BE49-F238E27FC236}">
                <a16:creationId xmlns:a16="http://schemas.microsoft.com/office/drawing/2014/main" id="{FB6CAA45-418F-4790-A62E-E08C6E4928EB}"/>
              </a:ext>
            </a:extLst>
          </p:cNvPr>
          <p:cNvSpPr txBox="1"/>
          <p:nvPr/>
        </p:nvSpPr>
        <p:spPr>
          <a:xfrm>
            <a:off x="3718634" y="3685032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0" name="Tekstfelt 179">
            <a:extLst>
              <a:ext uri="{FF2B5EF4-FFF2-40B4-BE49-F238E27FC236}">
                <a16:creationId xmlns:a16="http://schemas.microsoft.com/office/drawing/2014/main" id="{FD5A381E-DC07-45A5-99D2-80BD347013F9}"/>
              </a:ext>
            </a:extLst>
          </p:cNvPr>
          <p:cNvSpPr txBox="1"/>
          <p:nvPr/>
        </p:nvSpPr>
        <p:spPr>
          <a:xfrm>
            <a:off x="4280648" y="4460969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81" name="Tekstfelt 180">
            <a:extLst>
              <a:ext uri="{FF2B5EF4-FFF2-40B4-BE49-F238E27FC236}">
                <a16:creationId xmlns:a16="http://schemas.microsoft.com/office/drawing/2014/main" id="{36AEC08E-14D0-4AD2-AE76-43ABD518EC41}"/>
              </a:ext>
            </a:extLst>
          </p:cNvPr>
          <p:cNvSpPr txBox="1"/>
          <p:nvPr/>
        </p:nvSpPr>
        <p:spPr>
          <a:xfrm>
            <a:off x="7062401" y="3139608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182" name="Rektangel: afrundede hjørner 181">
            <a:extLst>
              <a:ext uri="{FF2B5EF4-FFF2-40B4-BE49-F238E27FC236}">
                <a16:creationId xmlns:a16="http://schemas.microsoft.com/office/drawing/2014/main" id="{60FB4704-53C4-4566-84CC-826F86EC2E23}"/>
              </a:ext>
            </a:extLst>
          </p:cNvPr>
          <p:cNvSpPr/>
          <p:nvPr/>
        </p:nvSpPr>
        <p:spPr>
          <a:xfrm>
            <a:off x="1569278" y="846326"/>
            <a:ext cx="687898" cy="6711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3" name="Tekstfelt 182">
            <a:extLst>
              <a:ext uri="{FF2B5EF4-FFF2-40B4-BE49-F238E27FC236}">
                <a16:creationId xmlns:a16="http://schemas.microsoft.com/office/drawing/2014/main" id="{9D2CD8EF-39DF-474D-90D0-DC57DC0A5E96}"/>
              </a:ext>
            </a:extLst>
          </p:cNvPr>
          <p:cNvSpPr txBox="1"/>
          <p:nvPr/>
        </p:nvSpPr>
        <p:spPr>
          <a:xfrm>
            <a:off x="1536336" y="781775"/>
            <a:ext cx="415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J</a:t>
            </a:r>
          </a:p>
        </p:txBody>
      </p:sp>
      <p:sp>
        <p:nvSpPr>
          <p:cNvPr id="184" name="Tekstfelt 183">
            <a:extLst>
              <a:ext uri="{FF2B5EF4-FFF2-40B4-BE49-F238E27FC236}">
                <a16:creationId xmlns:a16="http://schemas.microsoft.com/office/drawing/2014/main" id="{20F0D275-F214-447C-A26F-A4C43930C60A}"/>
              </a:ext>
            </a:extLst>
          </p:cNvPr>
          <p:cNvSpPr txBox="1"/>
          <p:nvPr/>
        </p:nvSpPr>
        <p:spPr>
          <a:xfrm>
            <a:off x="1912613" y="1153308"/>
            <a:ext cx="36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∞</a:t>
            </a:r>
            <a:endParaRPr lang="da-DK" sz="2400" dirty="0"/>
          </a:p>
        </p:txBody>
      </p:sp>
      <p:cxnSp>
        <p:nvCxnSpPr>
          <p:cNvPr id="185" name="Lige forbindelse 184">
            <a:extLst>
              <a:ext uri="{FF2B5EF4-FFF2-40B4-BE49-F238E27FC236}">
                <a16:creationId xmlns:a16="http://schemas.microsoft.com/office/drawing/2014/main" id="{DFA3E4FB-5219-4C3F-8A1E-F887AF6FF609}"/>
              </a:ext>
            </a:extLst>
          </p:cNvPr>
          <p:cNvCxnSpPr>
            <a:cxnSpLocks/>
            <a:stCxn id="182" idx="3"/>
            <a:endCxn id="146" idx="1"/>
          </p:cNvCxnSpPr>
          <p:nvPr/>
        </p:nvCxnSpPr>
        <p:spPr>
          <a:xfrm>
            <a:off x="2257176" y="1181886"/>
            <a:ext cx="11385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Tekstfelt 187">
            <a:extLst>
              <a:ext uri="{FF2B5EF4-FFF2-40B4-BE49-F238E27FC236}">
                <a16:creationId xmlns:a16="http://schemas.microsoft.com/office/drawing/2014/main" id="{DF9EE731-0DD2-4911-9BD7-507DBB8BA47D}"/>
              </a:ext>
            </a:extLst>
          </p:cNvPr>
          <p:cNvSpPr txBox="1"/>
          <p:nvPr/>
        </p:nvSpPr>
        <p:spPr>
          <a:xfrm>
            <a:off x="2634363" y="846326"/>
            <a:ext cx="28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89" name="Rektangel: afrundede hjørner 188">
            <a:extLst>
              <a:ext uri="{FF2B5EF4-FFF2-40B4-BE49-F238E27FC236}">
                <a16:creationId xmlns:a16="http://schemas.microsoft.com/office/drawing/2014/main" id="{4575BAC7-0AF7-4FD0-BF1E-2AECD23309E2}"/>
              </a:ext>
            </a:extLst>
          </p:cNvPr>
          <p:cNvSpPr/>
          <p:nvPr/>
        </p:nvSpPr>
        <p:spPr>
          <a:xfrm>
            <a:off x="10190834" y="2206420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0" name="Tekstfelt 189">
            <a:extLst>
              <a:ext uri="{FF2B5EF4-FFF2-40B4-BE49-F238E27FC236}">
                <a16:creationId xmlns:a16="http://schemas.microsoft.com/office/drawing/2014/main" id="{F655AA45-F01F-4DD9-A349-E0C2A64D3749}"/>
              </a:ext>
            </a:extLst>
          </p:cNvPr>
          <p:cNvSpPr txBox="1"/>
          <p:nvPr/>
        </p:nvSpPr>
        <p:spPr>
          <a:xfrm>
            <a:off x="10330467" y="2288646"/>
            <a:ext cx="57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start</a:t>
            </a:r>
          </a:p>
        </p:txBody>
      </p:sp>
      <p:sp>
        <p:nvSpPr>
          <p:cNvPr id="191" name="Tekstfelt 190">
            <a:extLst>
              <a:ext uri="{FF2B5EF4-FFF2-40B4-BE49-F238E27FC236}">
                <a16:creationId xmlns:a16="http://schemas.microsoft.com/office/drawing/2014/main" id="{1472289C-F859-4804-BB25-B72C7DB0C7FC}"/>
              </a:ext>
            </a:extLst>
          </p:cNvPr>
          <p:cNvSpPr txBox="1"/>
          <p:nvPr/>
        </p:nvSpPr>
        <p:spPr>
          <a:xfrm>
            <a:off x="10181018" y="216411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</a:t>
            </a:r>
          </a:p>
        </p:txBody>
      </p:sp>
      <p:sp>
        <p:nvSpPr>
          <p:cNvPr id="192" name="Tekstfelt 191">
            <a:extLst>
              <a:ext uri="{FF2B5EF4-FFF2-40B4-BE49-F238E27FC236}">
                <a16:creationId xmlns:a16="http://schemas.microsoft.com/office/drawing/2014/main" id="{C209D6ED-09B7-4BB0-8973-140EFF64A05A}"/>
              </a:ext>
            </a:extLst>
          </p:cNvPr>
          <p:cNvSpPr txBox="1"/>
          <p:nvPr/>
        </p:nvSpPr>
        <p:spPr>
          <a:xfrm>
            <a:off x="11567697" y="218346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75" name="Rektangel: afrundede hjørner 74">
            <a:extLst>
              <a:ext uri="{FF2B5EF4-FFF2-40B4-BE49-F238E27FC236}">
                <a16:creationId xmlns:a16="http://schemas.microsoft.com/office/drawing/2014/main" id="{AA5553B9-1251-4378-BFFC-06B57A9B8970}"/>
              </a:ext>
            </a:extLst>
          </p:cNvPr>
          <p:cNvSpPr/>
          <p:nvPr/>
        </p:nvSpPr>
        <p:spPr>
          <a:xfrm>
            <a:off x="10189613" y="3253833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DA296061-7B26-43E0-A304-895419C672F1}"/>
              </a:ext>
            </a:extLst>
          </p:cNvPr>
          <p:cNvSpPr txBox="1"/>
          <p:nvPr/>
        </p:nvSpPr>
        <p:spPr>
          <a:xfrm>
            <a:off x="11581716" y="323087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4</a:t>
            </a:r>
          </a:p>
        </p:txBody>
      </p:sp>
      <p:sp>
        <p:nvSpPr>
          <p:cNvPr id="77" name="Tekstfelt 76">
            <a:extLst>
              <a:ext uri="{FF2B5EF4-FFF2-40B4-BE49-F238E27FC236}">
                <a16:creationId xmlns:a16="http://schemas.microsoft.com/office/drawing/2014/main" id="{E194C4EA-F745-47E7-B420-B7381E05E9DE}"/>
              </a:ext>
            </a:extLst>
          </p:cNvPr>
          <p:cNvSpPr txBox="1"/>
          <p:nvPr/>
        </p:nvSpPr>
        <p:spPr>
          <a:xfrm>
            <a:off x="10172028" y="320544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</a:t>
            </a:r>
          </a:p>
        </p:txBody>
      </p:sp>
      <p:sp>
        <p:nvSpPr>
          <p:cNvPr id="92" name="Rektangel: afrundede hjørner 91">
            <a:extLst>
              <a:ext uri="{FF2B5EF4-FFF2-40B4-BE49-F238E27FC236}">
                <a16:creationId xmlns:a16="http://schemas.microsoft.com/office/drawing/2014/main" id="{0F8ED5B4-EEB6-435E-A616-5A9BB50DC369}"/>
              </a:ext>
            </a:extLst>
          </p:cNvPr>
          <p:cNvSpPr/>
          <p:nvPr/>
        </p:nvSpPr>
        <p:spPr>
          <a:xfrm>
            <a:off x="10193770" y="2552481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8E250C83-08B4-4D01-A183-7B09E735D1F1}"/>
              </a:ext>
            </a:extLst>
          </p:cNvPr>
          <p:cNvSpPr txBox="1"/>
          <p:nvPr/>
        </p:nvSpPr>
        <p:spPr>
          <a:xfrm>
            <a:off x="10176185" y="250408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</a:t>
            </a:r>
          </a:p>
        </p:txBody>
      </p:sp>
      <p:sp>
        <p:nvSpPr>
          <p:cNvPr id="110" name="Rektangel 109">
            <a:extLst>
              <a:ext uri="{FF2B5EF4-FFF2-40B4-BE49-F238E27FC236}">
                <a16:creationId xmlns:a16="http://schemas.microsoft.com/office/drawing/2014/main" id="{87702F44-AEAC-4EA9-AD9E-213B641D1B14}"/>
              </a:ext>
            </a:extLst>
          </p:cNvPr>
          <p:cNvSpPr/>
          <p:nvPr/>
        </p:nvSpPr>
        <p:spPr>
          <a:xfrm>
            <a:off x="11584655" y="25295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2</a:t>
            </a:r>
          </a:p>
        </p:txBody>
      </p:sp>
      <p:cxnSp>
        <p:nvCxnSpPr>
          <p:cNvPr id="82" name="Lige pilforbindelse 81">
            <a:extLst>
              <a:ext uri="{FF2B5EF4-FFF2-40B4-BE49-F238E27FC236}">
                <a16:creationId xmlns:a16="http://schemas.microsoft.com/office/drawing/2014/main" id="{9E98A574-3FC3-4E06-87B1-62EED4CA3F38}"/>
              </a:ext>
            </a:extLst>
          </p:cNvPr>
          <p:cNvCxnSpPr>
            <a:cxnSpLocks/>
          </p:cNvCxnSpPr>
          <p:nvPr/>
        </p:nvCxnSpPr>
        <p:spPr>
          <a:xfrm flipH="1" flipV="1">
            <a:off x="1163151" y="4326307"/>
            <a:ext cx="417125" cy="47609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Lige pilforbindelse 113">
            <a:extLst>
              <a:ext uri="{FF2B5EF4-FFF2-40B4-BE49-F238E27FC236}">
                <a16:creationId xmlns:a16="http://schemas.microsoft.com/office/drawing/2014/main" id="{011EAA9E-016D-448D-8620-AB8AD2F6C45A}"/>
              </a:ext>
            </a:extLst>
          </p:cNvPr>
          <p:cNvCxnSpPr>
            <a:cxnSpLocks/>
          </p:cNvCxnSpPr>
          <p:nvPr/>
        </p:nvCxnSpPr>
        <p:spPr>
          <a:xfrm>
            <a:off x="3567838" y="3122332"/>
            <a:ext cx="0" cy="16096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369581F4-8CFE-472D-A118-089E9344F452}"/>
              </a:ext>
            </a:extLst>
          </p:cNvPr>
          <p:cNvCxnSpPr>
            <a:cxnSpLocks/>
          </p:cNvCxnSpPr>
          <p:nvPr/>
        </p:nvCxnSpPr>
        <p:spPr>
          <a:xfrm flipH="1">
            <a:off x="2295557" y="5394143"/>
            <a:ext cx="100652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ktangel: afrundede hjørner 121">
            <a:extLst>
              <a:ext uri="{FF2B5EF4-FFF2-40B4-BE49-F238E27FC236}">
                <a16:creationId xmlns:a16="http://schemas.microsoft.com/office/drawing/2014/main" id="{54DA8562-4277-49BF-8F28-2CFF32272EA8}"/>
              </a:ext>
            </a:extLst>
          </p:cNvPr>
          <p:cNvSpPr/>
          <p:nvPr/>
        </p:nvSpPr>
        <p:spPr>
          <a:xfrm>
            <a:off x="10192797" y="2902695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3" name="Tekstfelt 122">
            <a:extLst>
              <a:ext uri="{FF2B5EF4-FFF2-40B4-BE49-F238E27FC236}">
                <a16:creationId xmlns:a16="http://schemas.microsoft.com/office/drawing/2014/main" id="{93FF9E2F-6E6E-41C3-9923-D540E4746006}"/>
              </a:ext>
            </a:extLst>
          </p:cNvPr>
          <p:cNvSpPr txBox="1"/>
          <p:nvPr/>
        </p:nvSpPr>
        <p:spPr>
          <a:xfrm>
            <a:off x="11584900" y="287973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3</a:t>
            </a:r>
          </a:p>
        </p:txBody>
      </p:sp>
      <p:sp>
        <p:nvSpPr>
          <p:cNvPr id="124" name="Tekstfelt 123">
            <a:extLst>
              <a:ext uri="{FF2B5EF4-FFF2-40B4-BE49-F238E27FC236}">
                <a16:creationId xmlns:a16="http://schemas.microsoft.com/office/drawing/2014/main" id="{7A6CC65B-A8A6-4778-B2D9-3FFDF3100474}"/>
              </a:ext>
            </a:extLst>
          </p:cNvPr>
          <p:cNvSpPr txBox="1"/>
          <p:nvPr/>
        </p:nvSpPr>
        <p:spPr>
          <a:xfrm>
            <a:off x="10175212" y="285430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</a:t>
            </a:r>
          </a:p>
        </p:txBody>
      </p:sp>
      <p:sp>
        <p:nvSpPr>
          <p:cNvPr id="126" name="Rektangel: afrundede hjørner 125">
            <a:extLst>
              <a:ext uri="{FF2B5EF4-FFF2-40B4-BE49-F238E27FC236}">
                <a16:creationId xmlns:a16="http://schemas.microsoft.com/office/drawing/2014/main" id="{8693686A-A18B-48F1-83ED-A0C142F05AA8}"/>
              </a:ext>
            </a:extLst>
          </p:cNvPr>
          <p:cNvSpPr/>
          <p:nvPr/>
        </p:nvSpPr>
        <p:spPr>
          <a:xfrm>
            <a:off x="10192923" y="3951952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8" name="Tekstfelt 127">
            <a:extLst>
              <a:ext uri="{FF2B5EF4-FFF2-40B4-BE49-F238E27FC236}">
                <a16:creationId xmlns:a16="http://schemas.microsoft.com/office/drawing/2014/main" id="{F10B1542-90C0-45AF-A221-57CFD462BB5F}"/>
              </a:ext>
            </a:extLst>
          </p:cNvPr>
          <p:cNvSpPr txBox="1"/>
          <p:nvPr/>
        </p:nvSpPr>
        <p:spPr>
          <a:xfrm>
            <a:off x="11585026" y="3928996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29" name="Tekstfelt 128">
            <a:extLst>
              <a:ext uri="{FF2B5EF4-FFF2-40B4-BE49-F238E27FC236}">
                <a16:creationId xmlns:a16="http://schemas.microsoft.com/office/drawing/2014/main" id="{14B33354-CE41-4A07-BF75-7BBFED8AC458}"/>
              </a:ext>
            </a:extLst>
          </p:cNvPr>
          <p:cNvSpPr txBox="1"/>
          <p:nvPr/>
        </p:nvSpPr>
        <p:spPr>
          <a:xfrm>
            <a:off x="10175338" y="390356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</a:t>
            </a:r>
          </a:p>
        </p:txBody>
      </p:sp>
      <p:cxnSp>
        <p:nvCxnSpPr>
          <p:cNvPr id="111" name="Lige pilforbindelse 110">
            <a:extLst>
              <a:ext uri="{FF2B5EF4-FFF2-40B4-BE49-F238E27FC236}">
                <a16:creationId xmlns:a16="http://schemas.microsoft.com/office/drawing/2014/main" id="{AFE042A4-D0CB-4301-A7E4-2E9FCE838BAE}"/>
              </a:ext>
            </a:extLst>
          </p:cNvPr>
          <p:cNvCxnSpPr>
            <a:cxnSpLocks/>
          </p:cNvCxnSpPr>
          <p:nvPr/>
        </p:nvCxnSpPr>
        <p:spPr>
          <a:xfrm flipH="1">
            <a:off x="4185059" y="4445729"/>
            <a:ext cx="925570" cy="9267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: afrundede hjørner 111">
            <a:extLst>
              <a:ext uri="{FF2B5EF4-FFF2-40B4-BE49-F238E27FC236}">
                <a16:creationId xmlns:a16="http://schemas.microsoft.com/office/drawing/2014/main" id="{134C55C8-CBB1-4D1A-8F45-7F04DF7DF3CA}"/>
              </a:ext>
            </a:extLst>
          </p:cNvPr>
          <p:cNvSpPr/>
          <p:nvPr/>
        </p:nvSpPr>
        <p:spPr>
          <a:xfrm>
            <a:off x="8334066" y="2202547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FFDD90CB-99DE-4CC4-94BA-1B102058E26D}"/>
              </a:ext>
            </a:extLst>
          </p:cNvPr>
          <p:cNvSpPr txBox="1"/>
          <p:nvPr/>
        </p:nvSpPr>
        <p:spPr>
          <a:xfrm>
            <a:off x="9726169" y="217959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7</a:t>
            </a:r>
          </a:p>
        </p:txBody>
      </p:sp>
      <p:sp>
        <p:nvSpPr>
          <p:cNvPr id="120" name="Tekstfelt 119">
            <a:extLst>
              <a:ext uri="{FF2B5EF4-FFF2-40B4-BE49-F238E27FC236}">
                <a16:creationId xmlns:a16="http://schemas.microsoft.com/office/drawing/2014/main" id="{1663A122-B8DB-432F-870C-15CE4E16CF13}"/>
              </a:ext>
            </a:extLst>
          </p:cNvPr>
          <p:cNvSpPr txBox="1"/>
          <p:nvPr/>
        </p:nvSpPr>
        <p:spPr>
          <a:xfrm>
            <a:off x="8316481" y="215415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</a:t>
            </a:r>
          </a:p>
        </p:txBody>
      </p:sp>
      <p:cxnSp>
        <p:nvCxnSpPr>
          <p:cNvPr id="131" name="Lige pilforbindelse 130">
            <a:extLst>
              <a:ext uri="{FF2B5EF4-FFF2-40B4-BE49-F238E27FC236}">
                <a16:creationId xmlns:a16="http://schemas.microsoft.com/office/drawing/2014/main" id="{978A1B7D-6251-4C6B-B876-29F040DF89F4}"/>
              </a:ext>
            </a:extLst>
          </p:cNvPr>
          <p:cNvCxnSpPr>
            <a:cxnSpLocks/>
          </p:cNvCxnSpPr>
          <p:nvPr/>
        </p:nvCxnSpPr>
        <p:spPr>
          <a:xfrm>
            <a:off x="3865018" y="1607820"/>
            <a:ext cx="0" cy="64522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Lige pilforbindelse 132">
            <a:extLst>
              <a:ext uri="{FF2B5EF4-FFF2-40B4-BE49-F238E27FC236}">
                <a16:creationId xmlns:a16="http://schemas.microsoft.com/office/drawing/2014/main" id="{4C89FE37-62BA-4BB0-AB75-0EE8B12BD66A}"/>
              </a:ext>
            </a:extLst>
          </p:cNvPr>
          <p:cNvCxnSpPr>
            <a:cxnSpLocks/>
          </p:cNvCxnSpPr>
          <p:nvPr/>
        </p:nvCxnSpPr>
        <p:spPr>
          <a:xfrm flipH="1">
            <a:off x="4251523" y="2827692"/>
            <a:ext cx="296765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ktangel: afrundede hjørner 133">
            <a:extLst>
              <a:ext uri="{FF2B5EF4-FFF2-40B4-BE49-F238E27FC236}">
                <a16:creationId xmlns:a16="http://schemas.microsoft.com/office/drawing/2014/main" id="{80560678-8DB5-43E4-89B4-5578DD127614}"/>
              </a:ext>
            </a:extLst>
          </p:cNvPr>
          <p:cNvSpPr/>
          <p:nvPr/>
        </p:nvSpPr>
        <p:spPr>
          <a:xfrm>
            <a:off x="8334066" y="2907611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7032C24-7812-4970-971C-B413B92EDB02}"/>
              </a:ext>
            </a:extLst>
          </p:cNvPr>
          <p:cNvSpPr txBox="1"/>
          <p:nvPr/>
        </p:nvSpPr>
        <p:spPr>
          <a:xfrm>
            <a:off x="9649969" y="2884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14</a:t>
            </a:r>
          </a:p>
        </p:txBody>
      </p:sp>
      <p:sp>
        <p:nvSpPr>
          <p:cNvPr id="136" name="Tekstfelt 135">
            <a:extLst>
              <a:ext uri="{FF2B5EF4-FFF2-40B4-BE49-F238E27FC236}">
                <a16:creationId xmlns:a16="http://schemas.microsoft.com/office/drawing/2014/main" id="{F7BBCBD7-1D89-4542-9A01-0B674AA99191}"/>
              </a:ext>
            </a:extLst>
          </p:cNvPr>
          <p:cNvSpPr txBox="1"/>
          <p:nvPr/>
        </p:nvSpPr>
        <p:spPr>
          <a:xfrm>
            <a:off x="8316481" y="2859219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</a:t>
            </a:r>
          </a:p>
        </p:txBody>
      </p:sp>
      <p:sp>
        <p:nvSpPr>
          <p:cNvPr id="155" name="Rektangel: afrundede hjørner 154">
            <a:extLst>
              <a:ext uri="{FF2B5EF4-FFF2-40B4-BE49-F238E27FC236}">
                <a16:creationId xmlns:a16="http://schemas.microsoft.com/office/drawing/2014/main" id="{1A5F4DC8-1A17-40D6-BD0D-9A798650B89D}"/>
              </a:ext>
            </a:extLst>
          </p:cNvPr>
          <p:cNvSpPr/>
          <p:nvPr/>
        </p:nvSpPr>
        <p:spPr>
          <a:xfrm>
            <a:off x="10189613" y="3601834"/>
            <a:ext cx="1674986" cy="3234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7" name="Tekstfelt 156">
            <a:extLst>
              <a:ext uri="{FF2B5EF4-FFF2-40B4-BE49-F238E27FC236}">
                <a16:creationId xmlns:a16="http://schemas.microsoft.com/office/drawing/2014/main" id="{F33152E2-9557-4015-9E0C-C1A907FE1D0B}"/>
              </a:ext>
            </a:extLst>
          </p:cNvPr>
          <p:cNvSpPr txBox="1"/>
          <p:nvPr/>
        </p:nvSpPr>
        <p:spPr>
          <a:xfrm>
            <a:off x="11581716" y="357887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6</a:t>
            </a:r>
          </a:p>
        </p:txBody>
      </p:sp>
      <p:sp>
        <p:nvSpPr>
          <p:cNvPr id="158" name="Tekstfelt 157">
            <a:extLst>
              <a:ext uri="{FF2B5EF4-FFF2-40B4-BE49-F238E27FC236}">
                <a16:creationId xmlns:a16="http://schemas.microsoft.com/office/drawing/2014/main" id="{271A6B97-292C-4318-82F2-0CEFBFFB226C}"/>
              </a:ext>
            </a:extLst>
          </p:cNvPr>
          <p:cNvSpPr txBox="1"/>
          <p:nvPr/>
        </p:nvSpPr>
        <p:spPr>
          <a:xfrm>
            <a:off x="10172028" y="355344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</a:t>
            </a:r>
          </a:p>
        </p:txBody>
      </p:sp>
      <p:cxnSp>
        <p:nvCxnSpPr>
          <p:cNvPr id="137" name="Lige pilforbindelse 136">
            <a:extLst>
              <a:ext uri="{FF2B5EF4-FFF2-40B4-BE49-F238E27FC236}">
                <a16:creationId xmlns:a16="http://schemas.microsoft.com/office/drawing/2014/main" id="{2827556B-AA54-4EBF-80F2-644D2F809C13}"/>
              </a:ext>
            </a:extLst>
          </p:cNvPr>
          <p:cNvCxnSpPr>
            <a:cxnSpLocks/>
          </p:cNvCxnSpPr>
          <p:nvPr/>
        </p:nvCxnSpPr>
        <p:spPr>
          <a:xfrm flipH="1">
            <a:off x="5395972" y="4174450"/>
            <a:ext cx="71277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DC100AE5-7FCD-48D3-853F-39C06FB3E0AC}"/>
              </a:ext>
            </a:extLst>
          </p:cNvPr>
          <p:cNvSpPr/>
          <p:nvPr/>
        </p:nvSpPr>
        <p:spPr>
          <a:xfrm>
            <a:off x="8334727" y="2556523"/>
            <a:ext cx="1674986" cy="32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2" name="Tekstfelt 141">
            <a:extLst>
              <a:ext uri="{FF2B5EF4-FFF2-40B4-BE49-F238E27FC236}">
                <a16:creationId xmlns:a16="http://schemas.microsoft.com/office/drawing/2014/main" id="{1B9CF18C-2296-4555-B32F-AAD9FCFF48C6}"/>
              </a:ext>
            </a:extLst>
          </p:cNvPr>
          <p:cNvSpPr txBox="1"/>
          <p:nvPr/>
        </p:nvSpPr>
        <p:spPr>
          <a:xfrm>
            <a:off x="9726830" y="253356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8</a:t>
            </a:r>
          </a:p>
        </p:txBody>
      </p:sp>
      <p:sp>
        <p:nvSpPr>
          <p:cNvPr id="152" name="Tekstfelt 151">
            <a:extLst>
              <a:ext uri="{FF2B5EF4-FFF2-40B4-BE49-F238E27FC236}">
                <a16:creationId xmlns:a16="http://schemas.microsoft.com/office/drawing/2014/main" id="{1EB21843-955E-40CD-9954-AD633C9D4CD0}"/>
              </a:ext>
            </a:extLst>
          </p:cNvPr>
          <p:cNvSpPr txBox="1"/>
          <p:nvPr/>
        </p:nvSpPr>
        <p:spPr>
          <a:xfrm>
            <a:off x="8317142" y="2508131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G</a:t>
            </a:r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A378417E-B71F-4A02-991B-67B58647FEDD}"/>
              </a:ext>
            </a:extLst>
          </p:cNvPr>
          <p:cNvSpPr/>
          <p:nvPr/>
        </p:nvSpPr>
        <p:spPr>
          <a:xfrm>
            <a:off x="9996257" y="781775"/>
            <a:ext cx="1938843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/>
          </a:p>
        </p:txBody>
      </p:sp>
      <p:sp>
        <p:nvSpPr>
          <p:cNvPr id="143" name="Rektangel 142">
            <a:extLst>
              <a:ext uri="{FF2B5EF4-FFF2-40B4-BE49-F238E27FC236}">
                <a16:creationId xmlns:a16="http://schemas.microsoft.com/office/drawing/2014/main" id="{2C9D99FF-F70C-48AF-9D9E-BF6B2593F4FA}"/>
              </a:ext>
            </a:extLst>
          </p:cNvPr>
          <p:cNvSpPr/>
          <p:nvPr/>
        </p:nvSpPr>
        <p:spPr>
          <a:xfrm>
            <a:off x="9996257" y="245480"/>
            <a:ext cx="1938844" cy="5326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2400" b="1" dirty="0"/>
              <a:t>Running sum:</a:t>
            </a:r>
          </a:p>
        </p:txBody>
      </p:sp>
      <p:sp>
        <p:nvSpPr>
          <p:cNvPr id="160" name="Rektangel: afrundede hjørner 159">
            <a:extLst>
              <a:ext uri="{FF2B5EF4-FFF2-40B4-BE49-F238E27FC236}">
                <a16:creationId xmlns:a16="http://schemas.microsoft.com/office/drawing/2014/main" id="{33C065F2-3378-4B86-ADD7-20FEDDB2FFF7}"/>
              </a:ext>
            </a:extLst>
          </p:cNvPr>
          <p:cNvSpPr/>
          <p:nvPr/>
        </p:nvSpPr>
        <p:spPr>
          <a:xfrm>
            <a:off x="10064806" y="844724"/>
            <a:ext cx="1801014" cy="40687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1" name="Lige pilforbindelse 160">
            <a:extLst>
              <a:ext uri="{FF2B5EF4-FFF2-40B4-BE49-F238E27FC236}">
                <a16:creationId xmlns:a16="http://schemas.microsoft.com/office/drawing/2014/main" id="{5CE8839B-554D-4863-8AFA-1E952260B421}"/>
              </a:ext>
            </a:extLst>
          </p:cNvPr>
          <p:cNvCxnSpPr/>
          <p:nvPr/>
        </p:nvCxnSpPr>
        <p:spPr>
          <a:xfrm flipH="1">
            <a:off x="1119211" y="3028457"/>
            <a:ext cx="450067" cy="5541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6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721</Words>
  <Application>Microsoft Office PowerPoint</Application>
  <PresentationFormat>Widescreen</PresentationFormat>
  <Paragraphs>645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Dijkstra´s shortest path algorithm</vt:lpstr>
      <vt:lpstr>About the algorithm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Dijkstra´s shortest path algorithm</dc:title>
  <dc:creator>Frede</dc:creator>
  <cp:lastModifiedBy>Frede</cp:lastModifiedBy>
  <cp:revision>36</cp:revision>
  <dcterms:created xsi:type="dcterms:W3CDTF">2019-03-26T12:29:44Z</dcterms:created>
  <dcterms:modified xsi:type="dcterms:W3CDTF">2019-03-28T09:53:10Z</dcterms:modified>
</cp:coreProperties>
</file>