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8995-34F7-7226-3915-CD858F712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543E9-79E2-0E22-6C02-06416A045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892BF-F294-3D9A-7AD4-E176A23E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9136C-B1DB-BA6C-8782-48108BF7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6F4D7-238D-5F28-3619-A3DB05ED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15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1311-7BA9-A050-1A12-47A7940C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63061-9BA2-596F-C2E2-27C8BD9B2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1C36-D8AB-B768-F643-F4814817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F0D46-E0B6-BEBA-3CDA-6FD91408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C771C-8E81-4832-17BB-A9CB7838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3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0315D-FC2A-41A2-72CE-495D2A68C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A6ECF-F059-3602-1047-286AA46FC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6BD7-D189-B563-FC6B-303680FA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5CB4F-27F1-D0F3-6B94-6BFD4312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9BD5-4F73-98B3-3F56-0ED03979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52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BDF4-915F-53B8-CA20-30D98795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9BA32-62DC-51A0-6AE7-2B80C6B17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CB139-20DA-1654-5418-B294FDD7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43BB-8057-50C0-E4A2-BD86D961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1DF3-47A1-D1B0-B6FC-025AF79B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67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B56-0AF5-A947-B662-5EF59DEB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7052B-62B4-94BF-B5C0-D56F56894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10FA-58B4-0735-5D71-35D2118A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CED7B-C80A-E39B-1DCC-DA0BC70C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AC38-F69F-CCC6-E2EC-5825E3B5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19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DEA7-E6D3-006C-D644-CEB55CA6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6B55-0EE7-F263-8BE5-20CDFB463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FAE11-E8A2-1056-0246-0E7F8AC6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4C2D-2A47-C369-12CD-5562A73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03D9C-57D6-0311-550A-C064FF69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E0B21-2AFE-82F6-EF22-FDBD19A2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72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BCE0-4DCE-A7ED-4118-2D2CEECE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5886-558A-2533-6156-51924D289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EEAE9-A160-D45B-281E-FE9BBF241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1D9F4-32A4-AE39-1635-C846375C8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65441-AA67-5ECE-6101-7D873F0BC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205BA-FF03-1A6C-9C56-4C1ADE35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DFA6A-F2A5-00C6-F8D5-03F14816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93339-F941-945B-D8B6-EDF836B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337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9D30-235B-4DA2-02D1-F80256C1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028C0-4DBD-D720-AE8F-1035F5BA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28800-736F-BA9F-40A5-3BDAAE3B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67B3F-B3C3-40EB-7460-814B2284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66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9D7F3-3BEE-BCD3-D4BE-C1645680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CDB17-CD4C-B9F9-BDDB-6EE355D8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854D3-5FDE-B5F6-A6E4-FBE3A6FD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56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8EA5-518F-7417-109B-8297D0AE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2074-068F-0557-F59E-0E893D9E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1A113-C67B-647F-056B-5D2AB5F42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F0652-309D-2DE8-AC7A-DE6FF47F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4246B-E276-E5A9-A12E-982C68EA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90F8-43F8-82E2-3C79-582ABAF1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51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F191-25A9-328B-E36F-41E0759D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1055-385E-223E-2B6B-6E501A153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446E-9029-A4E4-CFAC-4AE6D46E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3439-D459-E3DA-D40D-59A930CD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FDA36-B9CA-62A4-D1A2-CC67F461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4E881-5AD0-D0FC-D555-50E57C0B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1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E7F3B-DE49-BE1D-00FA-08D35C82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AA6D7-7F5E-E934-EFFF-8FE871767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A803-7D64-C792-0979-A5E019343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A2D2B-8B8B-9AAA-A838-9E73054C9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9C24-DF96-AB97-FAD4-73FD8C131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60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D1B03-4213-A23B-1D0D-EE3B3860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1990524"/>
            <a:ext cx="9281258" cy="3389286"/>
          </a:xfrm>
          <a:prstGeom prst="rect">
            <a:avLst/>
          </a:prstGeom>
        </p:spPr>
      </p:pic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C1E1E4F5-413A-88E7-3160-9C5E092B45A7}"/>
              </a:ext>
            </a:extLst>
          </p:cNvPr>
          <p:cNvSpPr/>
          <p:nvPr/>
        </p:nvSpPr>
        <p:spPr>
          <a:xfrm>
            <a:off x="262085" y="4164207"/>
            <a:ext cx="1042416" cy="530352"/>
          </a:xfrm>
          <a:prstGeom prst="borderCallout2">
            <a:avLst>
              <a:gd name="adj1" fmla="val 48060"/>
              <a:gd name="adj2" fmla="val 104825"/>
              <a:gd name="adj3" fmla="val 51509"/>
              <a:gd name="adj4" fmla="val 120175"/>
              <a:gd name="adj5" fmla="val 45259"/>
              <a:gd name="adj6" fmla="val 1936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/>
              <a:t>Line numbers show which line you’re 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0ECCF-45B5-48CC-066E-E421C6868F74}"/>
              </a:ext>
            </a:extLst>
          </p:cNvPr>
          <p:cNvSpPr txBox="1"/>
          <p:nvPr/>
        </p:nvSpPr>
        <p:spPr>
          <a:xfrm>
            <a:off x="2772419" y="1166925"/>
            <a:ext cx="1161288" cy="5539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Each block starts and finishes with three dashes.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44F2092-12AA-C692-4CD9-104E6425DD9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2889791" y="1749575"/>
            <a:ext cx="491925" cy="434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8F70A0ED-F88E-FE8A-B5DB-E86B21528B2E}"/>
              </a:ext>
            </a:extLst>
          </p:cNvPr>
          <p:cNvSpPr/>
          <p:nvPr/>
        </p:nvSpPr>
        <p:spPr>
          <a:xfrm>
            <a:off x="2382292" y="2130550"/>
            <a:ext cx="258644" cy="9431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C2452A-8A3F-4C63-D599-619CEE16CF7D}"/>
              </a:ext>
            </a:extLst>
          </p:cNvPr>
          <p:cNvSpPr txBox="1"/>
          <p:nvPr/>
        </p:nvSpPr>
        <p:spPr>
          <a:xfrm>
            <a:off x="204619" y="2688439"/>
            <a:ext cx="1581912" cy="5539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These ‘tags’ are always aligned against the left margin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45A237D-1F48-9F79-05C3-2346A6A7404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1786531" y="2602138"/>
            <a:ext cx="595761" cy="3633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669EF2-7182-B6BA-9643-10330FAD2B06}"/>
              </a:ext>
            </a:extLst>
          </p:cNvPr>
          <p:cNvSpPr txBox="1"/>
          <p:nvPr/>
        </p:nvSpPr>
        <p:spPr>
          <a:xfrm>
            <a:off x="4642104" y="1443924"/>
            <a:ext cx="1161288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There must be one space here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DC0649-B945-7C20-2EDA-D6C88B815723}"/>
              </a:ext>
            </a:extLst>
          </p:cNvPr>
          <p:cNvCxnSpPr>
            <a:stCxn id="20" idx="2"/>
          </p:cNvCxnSpPr>
          <p:nvPr/>
        </p:nvCxnSpPr>
        <p:spPr>
          <a:xfrm flipH="1">
            <a:off x="3767328" y="1844034"/>
            <a:ext cx="1455420" cy="794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957F35-FBE4-AC36-6791-D0B3053A8A8D}"/>
              </a:ext>
            </a:extLst>
          </p:cNvPr>
          <p:cNvCxnSpPr>
            <a:stCxn id="20" idx="2"/>
          </p:cNvCxnSpPr>
          <p:nvPr/>
        </p:nvCxnSpPr>
        <p:spPr>
          <a:xfrm flipH="1">
            <a:off x="3639312" y="1844034"/>
            <a:ext cx="1583436" cy="996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2320BE-F6AE-23F4-93EE-6E81211EE56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929976" y="1844034"/>
            <a:ext cx="1292772" cy="1121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F691DF-F17D-6EE9-2E2B-C9CF63BF3F0F}"/>
              </a:ext>
            </a:extLst>
          </p:cNvPr>
          <p:cNvSpPr txBox="1"/>
          <p:nvPr/>
        </p:nvSpPr>
        <p:spPr>
          <a:xfrm>
            <a:off x="210311" y="3426323"/>
            <a:ext cx="1672231" cy="5539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Text inside a </a:t>
            </a:r>
            <a:r>
              <a:rPr lang="en-AU" sz="1000" dirty="0" err="1"/>
              <a:t>subquestion</a:t>
            </a:r>
            <a:r>
              <a:rPr lang="en-AU" sz="1000" dirty="0"/>
              <a:t> must be indented by two spaces.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BCF150-B826-486B-9A09-9490F697ADA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882542" y="3320611"/>
            <a:ext cx="878946" cy="38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877DED-CCF8-4077-3B02-56FBE1164F8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882542" y="3703322"/>
            <a:ext cx="804114" cy="246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693E20-2EA0-8FAB-834F-1FE773AC347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882542" y="3703322"/>
            <a:ext cx="979529" cy="737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A13E90A-79FA-3643-248A-107EA8A40371}"/>
              </a:ext>
            </a:extLst>
          </p:cNvPr>
          <p:cNvSpPr txBox="1"/>
          <p:nvPr/>
        </p:nvSpPr>
        <p:spPr>
          <a:xfrm>
            <a:off x="204619" y="1329666"/>
            <a:ext cx="2258568" cy="5539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This is a comment. It isn’t processed as code and describes the block.</a:t>
            </a:r>
          </a:p>
          <a:p>
            <a:r>
              <a:rPr lang="en-AU" sz="1000" dirty="0"/>
              <a:t>Comments are good </a:t>
            </a:r>
            <a:r>
              <a:rPr lang="en-AU" sz="1000" dirty="0">
                <a:sym typeface="Wingdings" panose="05000000000000000000" pitchFamily="2" charset="2"/>
              </a:rPr>
              <a:t></a:t>
            </a:r>
            <a:endParaRPr lang="en-AU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6D02AAA-1750-87FD-7D65-DC1FD0F7516E}"/>
              </a:ext>
            </a:extLst>
          </p:cNvPr>
          <p:cNvCxnSpPr>
            <a:stCxn id="37" idx="2"/>
          </p:cNvCxnSpPr>
          <p:nvPr/>
        </p:nvCxnSpPr>
        <p:spPr>
          <a:xfrm rot="16200000" flipH="1">
            <a:off x="1795545" y="1422021"/>
            <a:ext cx="551946" cy="14752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BA2B457-B33C-4CED-1CBC-1805466AF47F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1298487" y="3325235"/>
            <a:ext cx="3658889" cy="450264"/>
          </a:xfrm>
          <a:prstGeom prst="bentConnector3">
            <a:avLst>
              <a:gd name="adj1" fmla="val 1037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AC50FC-B3D4-7413-6AF1-145C9F75E5FA}"/>
              </a:ext>
            </a:extLst>
          </p:cNvPr>
          <p:cNvSpPr txBox="1"/>
          <p:nvPr/>
        </p:nvSpPr>
        <p:spPr>
          <a:xfrm>
            <a:off x="3768355" y="5486670"/>
            <a:ext cx="1161288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There must be one space here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83EF14-590B-353E-FD13-03E43A9AB93C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3614927" y="5138928"/>
            <a:ext cx="734072" cy="347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55C7E7-A750-38F5-3572-B171F6A5D0B9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3933707" y="4919472"/>
            <a:ext cx="415292" cy="567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4BF0EEA-DB0A-FDA2-19E0-DF179241113E}"/>
              </a:ext>
            </a:extLst>
          </p:cNvPr>
          <p:cNvSpPr txBox="1"/>
          <p:nvPr/>
        </p:nvSpPr>
        <p:spPr>
          <a:xfrm>
            <a:off x="1872498" y="5785742"/>
            <a:ext cx="1161288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There must be one space here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083FB8-3770-93B7-8BCB-860D99E6E37C}"/>
              </a:ext>
            </a:extLst>
          </p:cNvPr>
          <p:cNvCxnSpPr>
            <a:stCxn id="60" idx="0"/>
          </p:cNvCxnSpPr>
          <p:nvPr/>
        </p:nvCxnSpPr>
        <p:spPr>
          <a:xfrm flipV="1">
            <a:off x="2453142" y="5138928"/>
            <a:ext cx="591810" cy="646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FA6A10C-07D6-13F1-0715-A4DCC2707DF1}"/>
              </a:ext>
            </a:extLst>
          </p:cNvPr>
          <p:cNvSpPr txBox="1"/>
          <p:nvPr/>
        </p:nvSpPr>
        <p:spPr>
          <a:xfrm>
            <a:off x="288841" y="5179755"/>
            <a:ext cx="1161288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There must be two spaces here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70AC8DCB-4E6A-98F1-02FF-20DB7E17EA24}"/>
              </a:ext>
            </a:extLst>
          </p:cNvPr>
          <p:cNvSpPr/>
          <p:nvPr/>
        </p:nvSpPr>
        <p:spPr>
          <a:xfrm>
            <a:off x="2577479" y="4780248"/>
            <a:ext cx="218354" cy="3606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96FCBC-F478-2614-7820-83BFE35C8998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 flipV="1">
            <a:off x="1450129" y="4960568"/>
            <a:ext cx="1127350" cy="419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9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50B83C-2578-74C6-F0FE-2D4BB6AF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812"/>
          <a:stretch/>
        </p:blipFill>
        <p:spPr>
          <a:xfrm>
            <a:off x="2455555" y="1163565"/>
            <a:ext cx="5380853" cy="3728475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1F12A567-4749-D7CD-8CF4-06BC12C94DDC}"/>
              </a:ext>
            </a:extLst>
          </p:cNvPr>
          <p:cNvSpPr/>
          <p:nvPr/>
        </p:nvSpPr>
        <p:spPr>
          <a:xfrm>
            <a:off x="2757196" y="1746504"/>
            <a:ext cx="370052" cy="4663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F4087-8868-1977-3D13-3736AA26E0B5}"/>
              </a:ext>
            </a:extLst>
          </p:cNvPr>
          <p:cNvSpPr txBox="1"/>
          <p:nvPr/>
        </p:nvSpPr>
        <p:spPr>
          <a:xfrm>
            <a:off x="579523" y="1702677"/>
            <a:ext cx="1581912" cy="5539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These ‘tags’ are always aligned against the left margin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51429F8-17F5-B985-FC54-A9515D9CAD9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161435" y="1979676"/>
            <a:ext cx="595761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5D897E-0B34-D052-DCEC-877E96C99744}"/>
              </a:ext>
            </a:extLst>
          </p:cNvPr>
          <p:cNvSpPr txBox="1"/>
          <p:nvPr/>
        </p:nvSpPr>
        <p:spPr>
          <a:xfrm>
            <a:off x="277882" y="2602275"/>
            <a:ext cx="1581912" cy="5539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All code in a code block must be indented at least 2 spaces from the margin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5A115CB-4E34-CE69-7DC1-529A5F38C360}"/>
              </a:ext>
            </a:extLst>
          </p:cNvPr>
          <p:cNvSpPr/>
          <p:nvPr/>
        </p:nvSpPr>
        <p:spPr>
          <a:xfrm>
            <a:off x="2757196" y="2269375"/>
            <a:ext cx="443204" cy="23757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E7477B9-E440-CB4A-A0D2-7ECD8B501F9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1859794" y="2879274"/>
            <a:ext cx="897402" cy="5779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3197FF-6C2C-F799-55D5-072AD17F98F7}"/>
              </a:ext>
            </a:extLst>
          </p:cNvPr>
          <p:cNvSpPr txBox="1"/>
          <p:nvPr/>
        </p:nvSpPr>
        <p:spPr>
          <a:xfrm>
            <a:off x="6410458" y="1935849"/>
            <a:ext cx="1581912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If statement must finish with a colon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E69C3C-EC78-7309-8034-191EFB212451}"/>
              </a:ext>
            </a:extLst>
          </p:cNvPr>
          <p:cNvCxnSpPr>
            <a:stCxn id="17" idx="1"/>
          </p:cNvCxnSpPr>
          <p:nvPr/>
        </p:nvCxnSpPr>
        <p:spPr>
          <a:xfrm flipH="1">
            <a:off x="5998464" y="2135904"/>
            <a:ext cx="411994" cy="13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10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Ferraretto</dc:creator>
  <cp:lastModifiedBy>Mark Ferraretto</cp:lastModifiedBy>
  <cp:revision>2</cp:revision>
  <dcterms:created xsi:type="dcterms:W3CDTF">2025-02-01T07:16:57Z</dcterms:created>
  <dcterms:modified xsi:type="dcterms:W3CDTF">2025-02-01T07:38:39Z</dcterms:modified>
</cp:coreProperties>
</file>