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loomis.org/microchip/pic32/memory/memo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x86 Paging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74" y="1825624"/>
            <a:ext cx="11539557" cy="4779361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How do we configure paging on x86?</a:t>
            </a:r>
          </a:p>
          <a:p>
            <a:pPr lvl="1"/>
            <a:r>
              <a:rPr lang="en-GB" dirty="0" smtClean="0"/>
              <a:t>Create Page Directory : Table of pointers to page tables (1024 entries)</a:t>
            </a:r>
          </a:p>
          <a:p>
            <a:pPr lvl="1"/>
            <a:r>
              <a:rPr lang="en-GB" dirty="0" smtClean="0"/>
              <a:t>Create Page Tables : </a:t>
            </a:r>
          </a:p>
          <a:p>
            <a:pPr lvl="2"/>
            <a:r>
              <a:rPr lang="en-GB" dirty="0" smtClean="0"/>
              <a:t>Multiple tables </a:t>
            </a:r>
          </a:p>
          <a:p>
            <a:pPr lvl="2"/>
            <a:r>
              <a:rPr lang="en-GB" dirty="0" smtClean="0"/>
              <a:t>Each is a table of physical addresses &amp; permissions (1024 entries)</a:t>
            </a:r>
          </a:p>
          <a:p>
            <a:pPr lvl="1"/>
            <a:r>
              <a:rPr lang="en-GB" dirty="0" smtClean="0"/>
              <a:t>1024 tables * 1024 entries per table * 4KiB (1 page) per entry = 4GiB</a:t>
            </a:r>
          </a:p>
          <a:p>
            <a:pPr lvl="1"/>
            <a:r>
              <a:rPr lang="en-GB" dirty="0" smtClean="0"/>
              <a:t>Tell CPU about the Page Directory</a:t>
            </a:r>
          </a:p>
          <a:p>
            <a:r>
              <a:rPr lang="en-GB" dirty="0" smtClean="0"/>
              <a:t>4KiB alignment = Low 12 bits always zero = Used for perms/flags</a:t>
            </a:r>
          </a:p>
          <a:p>
            <a:r>
              <a:rPr lang="en-GB" dirty="0" smtClean="0"/>
              <a:t>1024 = 2^10 = 10 bits for page table address</a:t>
            </a:r>
          </a:p>
          <a:p>
            <a:r>
              <a:rPr lang="en-GB" dirty="0" smtClean="0"/>
              <a:t>1024 = 2^10 = Next 10 bits for page directory address</a:t>
            </a:r>
          </a:p>
          <a:p>
            <a:r>
              <a:rPr lang="en-GB" dirty="0" smtClean="0"/>
              <a:t>10 + 10 + 12 = 32 bit address</a:t>
            </a:r>
          </a:p>
          <a:p>
            <a:r>
              <a:rPr lang="en-GB" dirty="0" smtClean="0"/>
              <a:t>Top 10 bits (bits 22:31) = Index in page directory</a:t>
            </a:r>
          </a:p>
          <a:p>
            <a:r>
              <a:rPr lang="en-GB" dirty="0" smtClean="0"/>
              <a:t>Next 10 bits (bits 12:21) = Index in page table</a:t>
            </a:r>
          </a:p>
          <a:p>
            <a:r>
              <a:rPr lang="en-GB" dirty="0" smtClean="0"/>
              <a:t>Physical address from table = top 20 bits of physical address</a:t>
            </a:r>
          </a:p>
          <a:p>
            <a:r>
              <a:rPr lang="en-GB" dirty="0" smtClean="0"/>
              <a:t>Bottom 12 bits carried through from virtual address to physical address = final physical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MIPS?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17" y="1825625"/>
            <a:ext cx="11026066" cy="4351338"/>
          </a:xfrm>
        </p:spPr>
        <p:txBody>
          <a:bodyPr/>
          <a:lstStyle/>
          <a:p>
            <a:r>
              <a:rPr lang="en-GB" dirty="0" smtClean="0"/>
              <a:t>Creator CI20 doesn’t utilise paging (AFAIK)</a:t>
            </a:r>
          </a:p>
          <a:p>
            <a:r>
              <a:rPr lang="en-GB" dirty="0" smtClean="0"/>
              <a:t>Does use (better?) segmentation</a:t>
            </a:r>
          </a:p>
          <a:p>
            <a:r>
              <a:rPr lang="en-GB" dirty="0" smtClean="0"/>
              <a:t>Fixed in hardware though</a:t>
            </a:r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www.johnloomis.org/microchip/pic32/memory/memory.html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DDR does require initialisation</a:t>
            </a:r>
          </a:p>
          <a:p>
            <a:pPr lvl="1"/>
            <a:r>
              <a:rPr lang="en-GB" dirty="0" smtClean="0"/>
              <a:t>Hopefully done by the bootloader!</a:t>
            </a:r>
          </a:p>
          <a:p>
            <a:r>
              <a:rPr lang="en-GB" dirty="0" smtClean="0"/>
              <a:t>Cached vs. </a:t>
            </a:r>
            <a:r>
              <a:rPr lang="en-GB" dirty="0" err="1" smtClean="0"/>
              <a:t>Uncached</a:t>
            </a:r>
            <a:r>
              <a:rPr lang="en-GB" dirty="0" smtClean="0"/>
              <a:t> segments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processor caches?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may have heard of L1, L2 and L3 caches</a:t>
            </a:r>
          </a:p>
          <a:p>
            <a:r>
              <a:rPr lang="en-GB" dirty="0" smtClean="0"/>
              <a:t>You may have heard of TLB – Translation Lookaside Buffer</a:t>
            </a:r>
          </a:p>
          <a:p>
            <a:r>
              <a:rPr lang="en-GB" dirty="0" smtClean="0"/>
              <a:t>Depends on the architecture!</a:t>
            </a:r>
          </a:p>
          <a:p>
            <a:r>
              <a:rPr lang="en-GB" dirty="0" smtClean="0"/>
              <a:t>TLB usually requires manual flushing</a:t>
            </a:r>
          </a:p>
          <a:p>
            <a:r>
              <a:rPr lang="en-GB" dirty="0" smtClean="0"/>
              <a:t>L1, L2 (and L3) caches split for data and instruction fetches</a:t>
            </a:r>
          </a:p>
          <a:p>
            <a:r>
              <a:rPr lang="en-GB" dirty="0" smtClean="0"/>
              <a:t>X86: Managed automatically</a:t>
            </a:r>
          </a:p>
          <a:p>
            <a:r>
              <a:rPr lang="en-GB" dirty="0" smtClean="0"/>
              <a:t>MIPS: Manual flushing/syncing of caches</a:t>
            </a:r>
          </a:p>
          <a:p>
            <a:pPr lvl="1"/>
            <a:r>
              <a:rPr lang="en-GB" dirty="0" err="1" smtClean="0"/>
              <a:t>Synci</a:t>
            </a:r>
            <a:r>
              <a:rPr lang="en-GB" dirty="0" smtClean="0"/>
              <a:t> instruction</a:t>
            </a:r>
          </a:p>
          <a:p>
            <a:pPr lvl="1"/>
            <a:r>
              <a:rPr lang="en-GB" dirty="0" smtClean="0"/>
              <a:t>Or use the </a:t>
            </a:r>
            <a:r>
              <a:rPr lang="en-GB" dirty="0" err="1" smtClean="0"/>
              <a:t>uncached</a:t>
            </a:r>
            <a:r>
              <a:rPr lang="en-GB" dirty="0" smtClean="0"/>
              <a:t> segments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8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it…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X86: </a:t>
            </a:r>
          </a:p>
          <a:p>
            <a:pPr lvl="1"/>
            <a:r>
              <a:rPr lang="en-GB" dirty="0" smtClean="0"/>
              <a:t>Allocate 1024 * 4 bytes for PD</a:t>
            </a:r>
          </a:p>
          <a:p>
            <a:pPr lvl="1"/>
            <a:r>
              <a:rPr lang="en-GB" dirty="0" smtClean="0"/>
              <a:t>Allocate 1024 * 1024 * 4 bytes for PTs</a:t>
            </a:r>
          </a:p>
          <a:p>
            <a:pPr lvl="1"/>
            <a:r>
              <a:rPr lang="en-GB" dirty="0" smtClean="0"/>
              <a:t>Write a loop to fill in PD with PT (physical) addresses</a:t>
            </a:r>
          </a:p>
          <a:p>
            <a:pPr lvl="1"/>
            <a:r>
              <a:rPr lang="en-GB" dirty="0" smtClean="0"/>
              <a:t>Write a loop to fill in PTs with identity mapped (physical) addresses</a:t>
            </a:r>
          </a:p>
          <a:p>
            <a:pPr lvl="1"/>
            <a:r>
              <a:rPr lang="en-GB" smtClean="0"/>
              <a:t>Set </a:t>
            </a:r>
            <a:r>
              <a:rPr lang="en-GB" smtClean="0"/>
              <a:t>CR3 </a:t>
            </a:r>
            <a:r>
              <a:rPr lang="en-GB" dirty="0" smtClean="0"/>
              <a:t>to the PD (physical) address</a:t>
            </a:r>
          </a:p>
          <a:p>
            <a:r>
              <a:rPr lang="en-GB" dirty="0" smtClean="0"/>
              <a:t>What is identity mapping?</a:t>
            </a:r>
          </a:p>
          <a:p>
            <a:pPr lvl="1"/>
            <a:r>
              <a:rPr lang="en-GB" dirty="0" smtClean="0"/>
              <a:t>Physical address same as the virtual address</a:t>
            </a:r>
          </a:p>
          <a:p>
            <a:r>
              <a:rPr lang="en-GB" dirty="0" smtClean="0"/>
              <a:t>What next?</a:t>
            </a:r>
          </a:p>
          <a:p>
            <a:pPr lvl="1"/>
            <a:r>
              <a:rPr lang="en-GB" dirty="0" smtClean="0"/>
              <a:t>Map some high address VM to duplicate physical address</a:t>
            </a:r>
          </a:p>
          <a:p>
            <a:pPr lvl="1"/>
            <a:r>
              <a:rPr lang="en-GB" dirty="0" smtClean="0"/>
              <a:t>Write some code to modify data via the high address</a:t>
            </a:r>
          </a:p>
          <a:p>
            <a:pPr lvl="1"/>
            <a:r>
              <a:rPr lang="en-GB" dirty="0" smtClean="0"/>
              <a:t>Write some code to read data back via low address</a:t>
            </a:r>
          </a:p>
          <a:p>
            <a:r>
              <a:rPr lang="en-GB" dirty="0" smtClean="0"/>
              <a:t>Other concepts: Higher half 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2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Real / Physical</a:t>
            </a:r>
          </a:p>
          <a:p>
            <a:pPr lvl="1"/>
            <a:r>
              <a:rPr lang="en-GB" dirty="0" smtClean="0"/>
              <a:t>The actual hardware</a:t>
            </a:r>
          </a:p>
          <a:p>
            <a:pPr lvl="1"/>
            <a:r>
              <a:rPr lang="en-GB" dirty="0" smtClean="0"/>
              <a:t>Addresses go to the same place every time</a:t>
            </a:r>
          </a:p>
          <a:p>
            <a:pPr lvl="1"/>
            <a:r>
              <a:rPr lang="en-GB" dirty="0" smtClean="0"/>
              <a:t>Addresses go to an actual physical place</a:t>
            </a:r>
          </a:p>
          <a:p>
            <a:r>
              <a:rPr lang="en-GB" dirty="0" smtClean="0"/>
              <a:t>Virtual</a:t>
            </a:r>
          </a:p>
          <a:p>
            <a:pPr lvl="1"/>
            <a:r>
              <a:rPr lang="en-GB" dirty="0" smtClean="0"/>
              <a:t>A mapping from one set of addresses to another</a:t>
            </a:r>
          </a:p>
          <a:p>
            <a:pPr lvl="1"/>
            <a:r>
              <a:rPr lang="en-GB" dirty="0" smtClean="0"/>
              <a:t>Virtual address set to physical address set</a:t>
            </a:r>
          </a:p>
          <a:p>
            <a:pPr lvl="1"/>
            <a:r>
              <a:rPr lang="en-GB" dirty="0" smtClean="0"/>
              <a:t>Many ways of doing this</a:t>
            </a:r>
          </a:p>
          <a:p>
            <a:pPr lvl="1"/>
            <a:r>
              <a:rPr lang="en-GB" dirty="0" smtClean="0"/>
              <a:t>Segmentation (as we’ve seen) is one way</a:t>
            </a:r>
          </a:p>
          <a:p>
            <a:pPr lvl="1"/>
            <a:r>
              <a:rPr lang="en-GB" dirty="0" smtClean="0"/>
              <a:t>Paging (we will see today) is another</a:t>
            </a:r>
          </a:p>
          <a:p>
            <a:pPr lvl="1"/>
            <a:r>
              <a:rPr lang="en-GB" dirty="0" smtClean="0"/>
              <a:t>Allows zero or more addresses to point to one physical address</a:t>
            </a:r>
          </a:p>
          <a:p>
            <a:pPr lvl="1"/>
            <a:r>
              <a:rPr lang="en-GB" dirty="0" smtClean="0"/>
              <a:t>Also allows a layer of security / protection</a:t>
            </a:r>
          </a:p>
          <a:p>
            <a:pPr lvl="1"/>
            <a:r>
              <a:rPr lang="en-GB" dirty="0" smtClean="0"/>
              <a:t>Side effect: Using other drivers (e.g. HDD driver) you can make it appear as though you have more RAM than you really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have virtual memory?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Permissions</a:t>
            </a:r>
          </a:p>
          <a:p>
            <a:pPr lvl="1"/>
            <a:r>
              <a:rPr lang="en-GB" dirty="0" smtClean="0"/>
              <a:t>Isolation</a:t>
            </a:r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Load time for programs</a:t>
            </a:r>
          </a:p>
          <a:p>
            <a:pPr lvl="1"/>
            <a:r>
              <a:rPr lang="en-GB" dirty="0" smtClean="0"/>
              <a:t>Expansion of available RAM</a:t>
            </a:r>
          </a:p>
          <a:p>
            <a:r>
              <a:rPr lang="en-GB" dirty="0" smtClean="0"/>
              <a:t>Flexibility</a:t>
            </a:r>
          </a:p>
          <a:p>
            <a:pPr lvl="1"/>
            <a:r>
              <a:rPr lang="en-GB" dirty="0" smtClean="0"/>
              <a:t>Load locations for programs</a:t>
            </a:r>
          </a:p>
          <a:p>
            <a:r>
              <a:rPr lang="en-GB" dirty="0" smtClean="0"/>
              <a:t>Efficiency</a:t>
            </a:r>
          </a:p>
          <a:p>
            <a:pPr lvl="1"/>
            <a:r>
              <a:rPr lang="en-GB" dirty="0" smtClean="0"/>
              <a:t>Load once, use many for DLLs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swap/page files?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Related </a:t>
            </a:r>
          </a:p>
          <a:p>
            <a:r>
              <a:rPr lang="en-GB" dirty="0" smtClean="0"/>
              <a:t>BUT NOT the same thing</a:t>
            </a:r>
          </a:p>
          <a:p>
            <a:r>
              <a:rPr lang="en-GB" dirty="0" smtClean="0"/>
              <a:t>Virtual memory makes swapping/paging to HDD possible</a:t>
            </a:r>
          </a:p>
          <a:p>
            <a:r>
              <a:rPr lang="en-GB" dirty="0" smtClean="0"/>
              <a:t>But virtual memory does not require it</a:t>
            </a:r>
          </a:p>
          <a:p>
            <a:r>
              <a:rPr lang="en-GB" dirty="0" smtClean="0"/>
              <a:t>If you don’t have a HDD driver (we don’t) then swapping won’t happen</a:t>
            </a:r>
          </a:p>
          <a:p>
            <a:r>
              <a:rPr lang="en-GB" dirty="0" smtClean="0"/>
              <a:t>Processor does not understand how to communicate with HDD for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8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memory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Many types</a:t>
            </a:r>
          </a:p>
          <a:p>
            <a:r>
              <a:rPr lang="en-GB" dirty="0" smtClean="0"/>
              <a:t>Latest: DDR4 = DDR SDRAM version 4 </a:t>
            </a:r>
          </a:p>
          <a:p>
            <a:pPr lvl="1"/>
            <a:r>
              <a:rPr lang="en-GB" dirty="0" smtClean="0"/>
              <a:t>Double Data Rate v4</a:t>
            </a:r>
          </a:p>
          <a:p>
            <a:pPr lvl="1"/>
            <a:r>
              <a:rPr lang="en-GB" dirty="0" smtClean="0"/>
              <a:t>Synchronous </a:t>
            </a:r>
          </a:p>
          <a:p>
            <a:pPr lvl="1"/>
            <a:r>
              <a:rPr lang="en-GB" dirty="0" smtClean="0"/>
              <a:t>Dynamic</a:t>
            </a:r>
          </a:p>
          <a:p>
            <a:pPr lvl="1"/>
            <a:r>
              <a:rPr lang="en-GB" dirty="0" smtClean="0"/>
              <a:t>Random Access Memory</a:t>
            </a:r>
          </a:p>
          <a:p>
            <a:r>
              <a:rPr lang="en-GB" dirty="0" smtClean="0"/>
              <a:t>Older: </a:t>
            </a:r>
          </a:p>
          <a:p>
            <a:pPr lvl="1"/>
            <a:r>
              <a:rPr lang="en-GB" dirty="0" smtClean="0"/>
              <a:t>SDRAM</a:t>
            </a:r>
          </a:p>
          <a:p>
            <a:pPr lvl="1"/>
            <a:r>
              <a:rPr lang="en-GB" dirty="0" smtClean="0"/>
              <a:t>SRAM – Static RAM</a:t>
            </a:r>
          </a:p>
          <a:p>
            <a:r>
              <a:rPr lang="en-GB" dirty="0" smtClean="0"/>
              <a:t>Many others for specific purposes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Address bus</a:t>
            </a:r>
          </a:p>
          <a:p>
            <a:r>
              <a:rPr lang="en-GB" dirty="0" smtClean="0"/>
              <a:t>Controlled by MMU</a:t>
            </a:r>
          </a:p>
          <a:p>
            <a:r>
              <a:rPr lang="en-GB" dirty="0" smtClean="0"/>
              <a:t>Additional line : Choice between RAM and I/O</a:t>
            </a:r>
          </a:p>
          <a:p>
            <a:r>
              <a:rPr lang="en-GB" dirty="0" smtClean="0"/>
              <a:t>MMU translates value on Address Bus to physical address then sends it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6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Important note: We are assuming Protected Mode</a:t>
            </a:r>
          </a:p>
          <a:p>
            <a:r>
              <a:rPr lang="en-GB" dirty="0" smtClean="0"/>
              <a:t>Segmentation on x86 is extremely weird (in any mode)</a:t>
            </a:r>
          </a:p>
          <a:p>
            <a:r>
              <a:rPr lang="en-GB" dirty="0" smtClean="0"/>
              <a:t>Works very differently in real mode</a:t>
            </a:r>
          </a:p>
          <a:p>
            <a:endParaRPr lang="en-GB" dirty="0" smtClean="0"/>
          </a:p>
          <a:p>
            <a:r>
              <a:rPr lang="en-GB" dirty="0" smtClean="0"/>
              <a:t>Translation of arbitrary area of virtual address space to any physical area</a:t>
            </a:r>
          </a:p>
          <a:p>
            <a:r>
              <a:rPr lang="en-GB" dirty="0" smtClean="0"/>
              <a:t>But: x86 doesn’t actually do any translation</a:t>
            </a:r>
          </a:p>
          <a:p>
            <a:r>
              <a:rPr lang="en-GB" dirty="0" smtClean="0"/>
              <a:t>X86 only uses it for designation of permissions over different areas (segments)</a:t>
            </a:r>
          </a:p>
          <a:p>
            <a:r>
              <a:rPr lang="en-GB" dirty="0" smtClean="0"/>
              <a:t>We’ve seen what these permissions are etc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6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Division of virtual address space into fixed sized units</a:t>
            </a:r>
          </a:p>
          <a:p>
            <a:r>
              <a:rPr lang="en-GB" dirty="0" smtClean="0"/>
              <a:t>These units are 4096 bytes = 1 page</a:t>
            </a:r>
          </a:p>
          <a:p>
            <a:r>
              <a:rPr lang="en-GB" dirty="0" smtClean="0"/>
              <a:t>Each unit is given:</a:t>
            </a:r>
          </a:p>
          <a:p>
            <a:pPr lvl="1"/>
            <a:r>
              <a:rPr lang="en-GB" dirty="0" smtClean="0"/>
              <a:t>A physical address to start at</a:t>
            </a:r>
          </a:p>
          <a:p>
            <a:pPr lvl="1"/>
            <a:r>
              <a:rPr lang="en-GB" dirty="0" smtClean="0"/>
              <a:t>A set of permissions</a:t>
            </a:r>
          </a:p>
          <a:p>
            <a:r>
              <a:rPr lang="en-GB" dirty="0" smtClean="0"/>
              <a:t>But for efficiency, the physical address space is also split up into pages</a:t>
            </a:r>
          </a:p>
          <a:p>
            <a:pPr lvl="1"/>
            <a:r>
              <a:rPr lang="en-GB" dirty="0" smtClean="0"/>
              <a:t>So virtual pages always “start at” a physical page</a:t>
            </a:r>
          </a:p>
          <a:p>
            <a:r>
              <a:rPr lang="en-GB" dirty="0" smtClean="0"/>
              <a:t>Page alignment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x86 VM combo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address fed through segmentation system</a:t>
            </a:r>
          </a:p>
          <a:p>
            <a:r>
              <a:rPr lang="en-GB" dirty="0" smtClean="0"/>
              <a:t>And then through paging</a:t>
            </a:r>
          </a:p>
          <a:p>
            <a:endParaRPr lang="en-GB" dirty="0"/>
          </a:p>
          <a:p>
            <a:r>
              <a:rPr lang="en-GB" dirty="0" smtClean="0"/>
              <a:t>Why in that order? </a:t>
            </a:r>
          </a:p>
          <a:p>
            <a:pPr lvl="1"/>
            <a:r>
              <a:rPr lang="en-GB" dirty="0" smtClean="0"/>
              <a:t>So that page faults could occur without resulting in double fault</a:t>
            </a:r>
          </a:p>
          <a:p>
            <a:pPr lvl="1"/>
            <a:r>
              <a:rPr lang="en-GB" dirty="0" smtClean="0"/>
              <a:t>Because segmentation can trigger faults (e.g. incorrect permissions)</a:t>
            </a:r>
          </a:p>
          <a:p>
            <a:pPr lvl="1"/>
            <a:endParaRPr lang="en-GB" dirty="0"/>
          </a:p>
          <a:p>
            <a:r>
              <a:rPr lang="en-GB" dirty="0" smtClean="0"/>
              <a:t>So we have to set up segmentation</a:t>
            </a:r>
          </a:p>
          <a:p>
            <a:r>
              <a:rPr lang="en-GB" dirty="0" smtClean="0"/>
              <a:t>So we configure it to have no 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3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94</TotalTime>
  <Words>815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Memory</vt:lpstr>
      <vt:lpstr>Types of memory</vt:lpstr>
      <vt:lpstr>Why have virtual memory?</vt:lpstr>
      <vt:lpstr>What about swap/page files?</vt:lpstr>
      <vt:lpstr>Types of memory hardware</vt:lpstr>
      <vt:lpstr>Memory addressing</vt:lpstr>
      <vt:lpstr>Segmentation</vt:lpstr>
      <vt:lpstr>Paging</vt:lpstr>
      <vt:lpstr>x86 VM combo</vt:lpstr>
      <vt:lpstr>x86 Paging</vt:lpstr>
      <vt:lpstr>What about MIPS?</vt:lpstr>
      <vt:lpstr>What about processor caches?</vt:lpstr>
      <vt:lpstr>Let’s do it…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Ed Nutting</dc:creator>
  <cp:lastModifiedBy>Ed Nutting</cp:lastModifiedBy>
  <cp:revision>17</cp:revision>
  <dcterms:created xsi:type="dcterms:W3CDTF">2015-10-26T16:10:22Z</dcterms:created>
  <dcterms:modified xsi:type="dcterms:W3CDTF">2015-10-27T16:47:33Z</dcterms:modified>
</cp:coreProperties>
</file>