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ingos.co.uk/docs/reference/Programmable-Interval-Tim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Interrupts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4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PIT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http://www.flingos.co.uk/docs/reference/Programmable-Interval-Timer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Steps required:</a:t>
            </a:r>
          </a:p>
          <a:p>
            <a:pPr lvl="1"/>
            <a:r>
              <a:rPr lang="en-GB" dirty="0" smtClean="0"/>
              <a:t>[Enter protected mode]</a:t>
            </a:r>
          </a:p>
          <a:p>
            <a:pPr lvl="1"/>
            <a:r>
              <a:rPr lang="en-GB" dirty="0" smtClean="0"/>
              <a:t>Setup entries in IDT</a:t>
            </a:r>
          </a:p>
          <a:p>
            <a:pPr lvl="1"/>
            <a:r>
              <a:rPr lang="en-GB" dirty="0" smtClean="0"/>
              <a:t>Tell processor about the IDT</a:t>
            </a:r>
          </a:p>
          <a:p>
            <a:pPr lvl="1"/>
            <a:r>
              <a:rPr lang="en-GB" dirty="0" smtClean="0"/>
              <a:t>Configure PIC</a:t>
            </a:r>
          </a:p>
          <a:p>
            <a:pPr lvl="1"/>
            <a:r>
              <a:rPr lang="en-GB" dirty="0" smtClean="0"/>
              <a:t>Unmask timer IRQ in PIC</a:t>
            </a:r>
          </a:p>
          <a:p>
            <a:pPr lvl="1"/>
            <a:r>
              <a:rPr lang="en-GB" dirty="0" smtClean="0"/>
              <a:t>Enable </a:t>
            </a:r>
            <a:r>
              <a:rPr lang="en-GB" dirty="0" err="1" smtClean="0"/>
              <a:t>maskable</a:t>
            </a:r>
            <a:r>
              <a:rPr lang="en-GB" dirty="0" smtClean="0"/>
              <a:t> interrupts (global flag)</a:t>
            </a:r>
          </a:p>
          <a:p>
            <a:pPr lvl="1"/>
            <a:r>
              <a:rPr lang="en-GB" dirty="0" smtClean="0"/>
              <a:t>Handle the interrupt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2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interrupt?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</a:t>
            </a:r>
          </a:p>
          <a:p>
            <a:r>
              <a:rPr lang="en-GB" dirty="0" smtClean="0"/>
              <a:t>Break of execution</a:t>
            </a:r>
          </a:p>
          <a:p>
            <a:r>
              <a:rPr lang="en-GB" dirty="0" smtClean="0"/>
              <a:t>Performs a routine then returns</a:t>
            </a:r>
          </a:p>
          <a:p>
            <a:endParaRPr lang="en-GB" dirty="0"/>
          </a:p>
          <a:p>
            <a:r>
              <a:rPr lang="en-GB" dirty="0" smtClean="0"/>
              <a:t>Exceptions</a:t>
            </a:r>
          </a:p>
          <a:p>
            <a:r>
              <a:rPr lang="en-GB" dirty="0" smtClean="0"/>
              <a:t>System Calls</a:t>
            </a:r>
          </a:p>
          <a:p>
            <a:r>
              <a:rPr lang="en-GB" dirty="0" smtClean="0"/>
              <a:t>Device Notifications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8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interrupts necessary?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They aren’t</a:t>
            </a:r>
          </a:p>
          <a:p>
            <a:r>
              <a:rPr lang="en-GB" dirty="0" smtClean="0"/>
              <a:t>Alternative approaches:</a:t>
            </a:r>
          </a:p>
          <a:p>
            <a:pPr lvl="1"/>
            <a:r>
              <a:rPr lang="en-GB" dirty="0" smtClean="0"/>
              <a:t>Polling – slow, inefficient, blocking</a:t>
            </a:r>
          </a:p>
          <a:p>
            <a:pPr lvl="1"/>
            <a:r>
              <a:rPr lang="en-GB" dirty="0" smtClean="0"/>
              <a:t>Proper concurrency – Transputer, XMOS</a:t>
            </a:r>
          </a:p>
          <a:p>
            <a:r>
              <a:rPr lang="en-GB" dirty="0" smtClean="0"/>
              <a:t>Are necessary on current architectures</a:t>
            </a:r>
          </a:p>
          <a:p>
            <a:r>
              <a:rPr lang="en-GB" dirty="0" smtClean="0"/>
              <a:t>No other way to create responsiveness to real time events</a:t>
            </a:r>
          </a:p>
          <a:p>
            <a:r>
              <a:rPr lang="en-GB" dirty="0" smtClean="0"/>
              <a:t>Not necessary for scheduling:</a:t>
            </a:r>
          </a:p>
          <a:p>
            <a:pPr lvl="1"/>
            <a:r>
              <a:rPr lang="en-GB" dirty="0" smtClean="0"/>
              <a:t>Co-operative processing</a:t>
            </a:r>
          </a:p>
          <a:p>
            <a:r>
              <a:rPr lang="en-GB" dirty="0" smtClean="0"/>
              <a:t>But necessary for pre-emptive (software driven)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5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are interrupts a good thing?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</a:t>
            </a:r>
          </a:p>
          <a:p>
            <a:r>
              <a:rPr lang="en-GB" dirty="0" smtClean="0"/>
              <a:t>They are the best hack solution to a bad situation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1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x</a:t>
            </a:r>
            <a:r>
              <a:rPr lang="en-GB" dirty="0" smtClean="0"/>
              <a:t>86: Real vs Protected mode interrupts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mode – Interrupt Vectors Table</a:t>
            </a:r>
          </a:p>
          <a:p>
            <a:r>
              <a:rPr lang="en-GB" dirty="0" smtClean="0"/>
              <a:t>Protected mode – Interrupt Descriptors Table</a:t>
            </a:r>
          </a:p>
          <a:p>
            <a:endParaRPr lang="en-GB" dirty="0"/>
          </a:p>
          <a:p>
            <a:r>
              <a:rPr lang="en-GB" dirty="0" smtClean="0"/>
              <a:t>We are in protected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3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x86 : Interrupt Descriptors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Configuration table</a:t>
            </a:r>
          </a:p>
          <a:p>
            <a:r>
              <a:rPr lang="en-GB" dirty="0" smtClean="0"/>
              <a:t>Same as GDT in setup steps (also has a pointer structure)</a:t>
            </a:r>
          </a:p>
          <a:p>
            <a:r>
              <a:rPr lang="en-GB" dirty="0" smtClean="0"/>
              <a:t>Each entry has 8 bytes</a:t>
            </a:r>
          </a:p>
          <a:p>
            <a:r>
              <a:rPr lang="en-GB" dirty="0" smtClean="0"/>
              <a:t>Offset : Pointer to handler method</a:t>
            </a:r>
          </a:p>
          <a:p>
            <a:r>
              <a:rPr lang="en-GB" dirty="0" smtClean="0"/>
              <a:t>Present : Whether the handler exists</a:t>
            </a:r>
          </a:p>
          <a:p>
            <a:r>
              <a:rPr lang="en-GB" dirty="0" smtClean="0"/>
              <a:t>DPL : Privilege level</a:t>
            </a:r>
          </a:p>
          <a:p>
            <a:r>
              <a:rPr lang="en-GB" dirty="0" smtClean="0"/>
              <a:t>S : Storage Segment</a:t>
            </a:r>
          </a:p>
          <a:p>
            <a:r>
              <a:rPr lang="en-GB" dirty="0" smtClean="0"/>
              <a:t>Type : 16/32 bit, Task, Interrupt or Trap</a:t>
            </a:r>
          </a:p>
          <a:p>
            <a:r>
              <a:rPr lang="en-GB" dirty="0" smtClean="0"/>
              <a:t>Selector : Code Segment Selector for handler method</a:t>
            </a:r>
          </a:p>
        </p:txBody>
      </p:sp>
    </p:spTree>
    <p:extLst>
      <p:ext uri="{BB962C8B-B14F-4D97-AF65-F5344CB8AC3E}">
        <p14:creationId xmlns:p14="http://schemas.microsoft.com/office/powerpoint/2010/main" val="9039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MIPS : Fixed handler address(</a:t>
            </a:r>
            <a:r>
              <a:rPr lang="en-GB" dirty="0" err="1" smtClean="0"/>
              <a:t>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MIPS always jumps to same address for interrupts</a:t>
            </a:r>
          </a:p>
          <a:p>
            <a:r>
              <a:rPr lang="en-GB" dirty="0" smtClean="0"/>
              <a:t>Different modes (names?) </a:t>
            </a:r>
          </a:p>
          <a:p>
            <a:pPr lvl="1"/>
            <a:r>
              <a:rPr lang="en-GB" dirty="0" smtClean="0"/>
              <a:t>0xB….. For one mode</a:t>
            </a:r>
          </a:p>
          <a:p>
            <a:pPr lvl="1"/>
            <a:r>
              <a:rPr lang="en-GB" dirty="0" smtClean="0"/>
              <a:t>0x80000180</a:t>
            </a:r>
          </a:p>
          <a:p>
            <a:r>
              <a:rPr lang="en-GB" dirty="0" smtClean="0"/>
              <a:t>Can also enable separate IRQ handler address:</a:t>
            </a:r>
          </a:p>
          <a:p>
            <a:pPr lvl="1"/>
            <a:r>
              <a:rPr lang="en-GB" dirty="0" smtClean="0"/>
              <a:t>0x80000200</a:t>
            </a:r>
          </a:p>
          <a:p>
            <a:r>
              <a:rPr lang="en-GB" dirty="0" smtClean="0"/>
              <a:t>How to configure the interrupt handler(s)?</a:t>
            </a:r>
          </a:p>
          <a:p>
            <a:pPr lvl="1"/>
            <a:r>
              <a:rPr lang="en-GB" dirty="0" smtClean="0"/>
              <a:t>Bootloader needs to copy the code into the right place</a:t>
            </a:r>
          </a:p>
          <a:p>
            <a:pPr lvl="1"/>
            <a:r>
              <a:rPr lang="en-GB" dirty="0" smtClean="0"/>
              <a:t>Or your OS can copy it in</a:t>
            </a:r>
          </a:p>
          <a:p>
            <a:pPr lvl="1"/>
            <a:r>
              <a:rPr lang="en-GB" dirty="0" smtClean="0"/>
              <a:t>But remember the cached/</a:t>
            </a:r>
            <a:r>
              <a:rPr lang="en-GB" dirty="0" err="1" smtClean="0"/>
              <a:t>uncached</a:t>
            </a:r>
            <a:r>
              <a:rPr lang="en-GB" dirty="0" smtClean="0"/>
              <a:t> segments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7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Devices, Timers and IRQ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IRQ = Interrupt </a:t>
            </a:r>
            <a:r>
              <a:rPr lang="en-GB" dirty="0" err="1" smtClean="0"/>
              <a:t>ReQuest</a:t>
            </a:r>
            <a:endParaRPr lang="en-GB" dirty="0" smtClean="0"/>
          </a:p>
          <a:p>
            <a:r>
              <a:rPr lang="en-GB" dirty="0" smtClean="0"/>
              <a:t>Device = Anything attached to the I/O bus</a:t>
            </a:r>
          </a:p>
          <a:p>
            <a:r>
              <a:rPr lang="en-GB" dirty="0" smtClean="0"/>
              <a:t>Timer = Most common /important device, often more than 1</a:t>
            </a:r>
          </a:p>
          <a:p>
            <a:r>
              <a:rPr lang="en-GB" dirty="0" smtClean="0"/>
              <a:t>x86 Timer = Programmable Interval Timer (PIT)</a:t>
            </a:r>
          </a:p>
          <a:p>
            <a:pPr lvl="1"/>
            <a:r>
              <a:rPr lang="en-GB" dirty="0" smtClean="0"/>
              <a:t>3 timers of which:</a:t>
            </a:r>
          </a:p>
          <a:p>
            <a:pPr lvl="2"/>
            <a:r>
              <a:rPr lang="en-GB" dirty="0" smtClean="0"/>
              <a:t>1 main timer used for scheduling</a:t>
            </a:r>
          </a:p>
          <a:p>
            <a:pPr lvl="2"/>
            <a:r>
              <a:rPr lang="en-GB" dirty="0" smtClean="0"/>
              <a:t>1 removed/deprecated</a:t>
            </a:r>
          </a:p>
          <a:p>
            <a:pPr lvl="2"/>
            <a:r>
              <a:rPr lang="en-GB" dirty="0" smtClean="0"/>
              <a:t>1 for PC speaker (often not present in modern PCs)</a:t>
            </a:r>
          </a:p>
          <a:p>
            <a:pPr lvl="3"/>
            <a:r>
              <a:rPr lang="en-GB" dirty="0" smtClean="0"/>
              <a:t>VM vs. emulator</a:t>
            </a:r>
          </a:p>
          <a:p>
            <a:r>
              <a:rPr lang="en-GB" dirty="0" smtClean="0"/>
              <a:t>Interrupts used to notify OS when a task has completed</a:t>
            </a:r>
          </a:p>
          <a:p>
            <a:r>
              <a:rPr lang="en-GB" dirty="0" smtClean="0"/>
              <a:t>Interrupt flooding is a serious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IRQ go through PIC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 = Programmable Interrupt Controller</a:t>
            </a:r>
          </a:p>
          <a:p>
            <a:r>
              <a:rPr lang="en-GB" dirty="0" smtClean="0"/>
              <a:t>Buffers IRQs from devices</a:t>
            </a:r>
          </a:p>
          <a:p>
            <a:r>
              <a:rPr lang="en-GB" dirty="0" smtClean="0"/>
              <a:t>Prioritises IRQs from devices</a:t>
            </a:r>
          </a:p>
          <a:p>
            <a:r>
              <a:rPr lang="en-GB" dirty="0" smtClean="0"/>
              <a:t>Maps IRQ numbers to ISRs (Interrupt Service Routine)</a:t>
            </a:r>
          </a:p>
          <a:p>
            <a:r>
              <a:rPr lang="en-GB" dirty="0" smtClean="0"/>
              <a:t>Masks IRQ interrupts</a:t>
            </a:r>
          </a:p>
          <a:p>
            <a:pPr lvl="1"/>
            <a:r>
              <a:rPr lang="en-GB" dirty="0" smtClean="0"/>
              <a:t>Global mask (in processor)</a:t>
            </a:r>
          </a:p>
          <a:p>
            <a:pPr lvl="1"/>
            <a:r>
              <a:rPr lang="en-GB" dirty="0" smtClean="0"/>
              <a:t>Mask register in 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0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45</TotalTime>
  <Words>410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Interrupts</vt:lpstr>
      <vt:lpstr>What is an interrupt?</vt:lpstr>
      <vt:lpstr>Why are interrupts necessary?</vt:lpstr>
      <vt:lpstr>So are interrupts a good thing?</vt:lpstr>
      <vt:lpstr>x86: Real vs Protected mode interrupts</vt:lpstr>
      <vt:lpstr>x86 : Interrupt Descriptors Table</vt:lpstr>
      <vt:lpstr>MIPS : Fixed handler address(es)</vt:lpstr>
      <vt:lpstr>Devices, Timers and IRQ</vt:lpstr>
      <vt:lpstr>IRQ go through PIC</vt:lpstr>
      <vt:lpstr>PIT configuration</vt:lpstr>
      <vt:lpstr>Your turn…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</dc:title>
  <dc:creator>Ed Nutting</dc:creator>
  <cp:lastModifiedBy>Ed Nutting</cp:lastModifiedBy>
  <cp:revision>4</cp:revision>
  <dcterms:created xsi:type="dcterms:W3CDTF">2015-11-03T13:47:52Z</dcterms:created>
  <dcterms:modified xsi:type="dcterms:W3CDTF">2015-11-03T14:33:48Z</dcterms:modified>
</cp:coreProperties>
</file>