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unity.imgtec.com/developers/mips/tools/codescape-mips-sdk/download-codescape-mips-sdk-essentials/" TargetMode="External"/><Relationship Id="rId2" Type="http://schemas.openxmlformats.org/officeDocument/2006/relationships/hyperlink" Target="https://github.com/FlingOS/Getting-Started-Tutorials/tree/master/2.%20Booting/Co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Week 1 &amp;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x86 and MIPS Architectures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testing it all?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x86/PC:</a:t>
            </a:r>
          </a:p>
          <a:p>
            <a:pPr lvl="1"/>
            <a:r>
              <a:rPr lang="en-GB" dirty="0" smtClean="0"/>
              <a:t>Virtual Machines – VMWare or </a:t>
            </a:r>
            <a:r>
              <a:rPr lang="en-GB" dirty="0" err="1" smtClean="0"/>
              <a:t>VirtualBox</a:t>
            </a:r>
            <a:endParaRPr lang="en-GB" dirty="0" smtClean="0"/>
          </a:p>
          <a:p>
            <a:pPr lvl="1"/>
            <a:r>
              <a:rPr lang="en-GB" dirty="0" smtClean="0"/>
              <a:t>Real hardware – USB boot to laptops</a:t>
            </a:r>
          </a:p>
          <a:p>
            <a:r>
              <a:rPr lang="en-GB" dirty="0" smtClean="0"/>
              <a:t>MIPS:</a:t>
            </a:r>
          </a:p>
          <a:p>
            <a:pPr lvl="1"/>
            <a:r>
              <a:rPr lang="en-GB" dirty="0" smtClean="0"/>
              <a:t>Creator CI20s (boot over USB2Serial)</a:t>
            </a:r>
          </a:p>
          <a:p>
            <a:pPr lvl="1"/>
            <a:endParaRPr lang="en-GB" dirty="0"/>
          </a:p>
          <a:p>
            <a:r>
              <a:rPr lang="en-GB" dirty="0" smtClean="0"/>
              <a:t>Can I use a debugger? </a:t>
            </a:r>
          </a:p>
          <a:p>
            <a:pPr lvl="1"/>
            <a:r>
              <a:rPr lang="en-GB" dirty="0" smtClean="0"/>
              <a:t>Did you program support into your OS? No? Well, probably not then! </a:t>
            </a:r>
            <a:r>
              <a:rPr lang="en-GB" dirty="0" smtClean="0">
                <a:sym typeface="Wingdings" panose="05000000000000000000" pitchFamily="2" charset="2"/>
              </a:rPr>
              <a:t>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07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That’s lots of information…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let’s start the workshop and see if we can put it </a:t>
            </a:r>
            <a:r>
              <a:rPr lang="en-GB" smtClean="0"/>
              <a:t>all together!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8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Re-cap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2695" y="279648"/>
            <a:ext cx="8779276" cy="657835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Registers = Temporary storage (for performing operations)</a:t>
            </a:r>
          </a:p>
          <a:p>
            <a:r>
              <a:rPr lang="en-GB" dirty="0" smtClean="0"/>
              <a:t>Stack = Temporary storage (e.g. return address, locals, arguments)</a:t>
            </a:r>
          </a:p>
          <a:p>
            <a:r>
              <a:rPr lang="en-GB" dirty="0" smtClean="0"/>
              <a:t>Heap = Large or long-term storage (e.g. for arrays)</a:t>
            </a:r>
          </a:p>
          <a:p>
            <a:endParaRPr lang="en-GB" dirty="0"/>
          </a:p>
          <a:p>
            <a:r>
              <a:rPr lang="en-GB" dirty="0" smtClean="0"/>
              <a:t>Processor executes instructions: Operation + Data</a:t>
            </a:r>
          </a:p>
          <a:p>
            <a:r>
              <a:rPr lang="en-GB" dirty="0" smtClean="0"/>
              <a:t>Instructions executed in order: Instruction Pointer ([E]IP)</a:t>
            </a:r>
          </a:p>
          <a:p>
            <a:endParaRPr lang="en-GB" dirty="0"/>
          </a:p>
          <a:p>
            <a:r>
              <a:rPr lang="en-GB" dirty="0" smtClean="0"/>
              <a:t>More registers: Control, Debug, Flags – Flags used for core features + conditional branches (jumps)</a:t>
            </a:r>
          </a:p>
          <a:p>
            <a:endParaRPr lang="en-GB" dirty="0"/>
          </a:p>
          <a:p>
            <a:r>
              <a:rPr lang="en-GB" dirty="0" smtClean="0"/>
              <a:t>Other processor features:</a:t>
            </a:r>
          </a:p>
          <a:p>
            <a:pPr lvl="1"/>
            <a:r>
              <a:rPr lang="en-GB" dirty="0" smtClean="0"/>
              <a:t>ALU</a:t>
            </a:r>
          </a:p>
          <a:p>
            <a:pPr lvl="1"/>
            <a:r>
              <a:rPr lang="en-GB" dirty="0" smtClean="0"/>
              <a:t>FPU(?)</a:t>
            </a:r>
          </a:p>
          <a:p>
            <a:pPr lvl="1"/>
            <a:r>
              <a:rPr lang="en-GB" dirty="0" smtClean="0"/>
              <a:t>EPU – Exception Processing Unit : Remember, Exception = Interrupt (and not always an error)</a:t>
            </a:r>
          </a:p>
          <a:p>
            <a:pPr lvl="1"/>
            <a:r>
              <a:rPr lang="en-GB" dirty="0" smtClean="0"/>
              <a:t>MMU – Memory Management Unit : Remember, also controls access to I/O Ports</a:t>
            </a:r>
          </a:p>
          <a:p>
            <a:pPr lvl="1"/>
            <a:endParaRPr lang="en-GB" dirty="0"/>
          </a:p>
          <a:p>
            <a:r>
              <a:rPr lang="en-GB" dirty="0" smtClean="0"/>
              <a:t>I/O Ports – For accessing devices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06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Re-cap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690" y="235258"/>
            <a:ext cx="7340419" cy="6622742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Boot sequence</a:t>
            </a:r>
          </a:p>
          <a:p>
            <a:r>
              <a:rPr lang="en-GB" dirty="0" smtClean="0"/>
              <a:t>Use </a:t>
            </a:r>
            <a:r>
              <a:rPr lang="en-GB" dirty="0"/>
              <a:t>pre-built </a:t>
            </a:r>
            <a:r>
              <a:rPr lang="en-GB" dirty="0" smtClean="0"/>
              <a:t>bootloader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ROM (PCs: BIOS, MIPS: Das </a:t>
            </a:r>
            <a:r>
              <a:rPr lang="en-GB" dirty="0" err="1" smtClean="0"/>
              <a:t>UBoot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Often writeable these days. </a:t>
            </a:r>
          </a:p>
          <a:p>
            <a:pPr lvl="1"/>
            <a:r>
              <a:rPr lang="en-GB" dirty="0" smtClean="0"/>
              <a:t>Variable size</a:t>
            </a:r>
          </a:p>
          <a:p>
            <a:pPr lvl="1"/>
            <a:r>
              <a:rPr lang="en-GB" dirty="0" smtClean="0"/>
              <a:t>Often quite complex capabilities</a:t>
            </a:r>
          </a:p>
          <a:p>
            <a:pPr lvl="1"/>
            <a:r>
              <a:rPr lang="en-GB" dirty="0" smtClean="0"/>
              <a:t>Cannot usually understand partitions or file systems</a:t>
            </a:r>
          </a:p>
          <a:p>
            <a:r>
              <a:rPr lang="en-GB" dirty="0" smtClean="0"/>
              <a:t>First-stage Bootloader (PCs: </a:t>
            </a:r>
            <a:r>
              <a:rPr lang="en-GB" dirty="0" err="1" smtClean="0"/>
              <a:t>SysLinux</a:t>
            </a:r>
            <a:r>
              <a:rPr lang="en-GB" dirty="0" smtClean="0"/>
              <a:t>, MIPS: Das </a:t>
            </a:r>
            <a:r>
              <a:rPr lang="en-GB" dirty="0" err="1" smtClean="0"/>
              <a:t>Uboot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Found on a storage device (e.g. HDD)</a:t>
            </a:r>
          </a:p>
          <a:p>
            <a:pPr lvl="1"/>
            <a:r>
              <a:rPr lang="en-GB" dirty="0" smtClean="0"/>
              <a:t>Very small (~512 bytes)</a:t>
            </a:r>
          </a:p>
          <a:p>
            <a:pPr lvl="1"/>
            <a:r>
              <a:rPr lang="en-GB" dirty="0" smtClean="0"/>
              <a:t>Often very simple capabilities w.r.t. devices</a:t>
            </a:r>
          </a:p>
          <a:p>
            <a:pPr lvl="1"/>
            <a:r>
              <a:rPr lang="en-GB" dirty="0" smtClean="0"/>
              <a:t>Can read partition tables</a:t>
            </a:r>
          </a:p>
          <a:p>
            <a:pPr lvl="1"/>
            <a:r>
              <a:rPr lang="en-GB" dirty="0" smtClean="0"/>
              <a:t>Loads second stage (or, on embedded, the OS itself)</a:t>
            </a:r>
          </a:p>
          <a:p>
            <a:r>
              <a:rPr lang="en-GB" dirty="0" smtClean="0"/>
              <a:t>Second-stage Bootloader (PCs: </a:t>
            </a:r>
            <a:r>
              <a:rPr lang="en-GB" dirty="0" err="1" smtClean="0"/>
              <a:t>SysLinux</a:t>
            </a:r>
            <a:r>
              <a:rPr lang="en-GB" dirty="0" smtClean="0"/>
              <a:t>, MIPS: None)</a:t>
            </a:r>
          </a:p>
          <a:p>
            <a:pPr lvl="1"/>
            <a:r>
              <a:rPr lang="en-GB" dirty="0" smtClean="0"/>
              <a:t>Found on a storage device (e.g. HDD)</a:t>
            </a:r>
          </a:p>
          <a:p>
            <a:pPr lvl="1"/>
            <a:r>
              <a:rPr lang="en-GB" dirty="0" smtClean="0"/>
              <a:t>Variable size, often large</a:t>
            </a:r>
          </a:p>
          <a:p>
            <a:pPr lvl="1"/>
            <a:r>
              <a:rPr lang="en-GB" dirty="0" smtClean="0"/>
              <a:t>Complex capabilities all round (e.g. GRUB/GRUB2)</a:t>
            </a:r>
          </a:p>
          <a:p>
            <a:pPr lvl="1"/>
            <a:r>
              <a:rPr lang="en-GB" dirty="0" smtClean="0"/>
              <a:t>Loads &amp; starts the OS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 smtClean="0"/>
              <a:t>SysLinux</a:t>
            </a:r>
            <a:r>
              <a:rPr lang="en-GB" dirty="0" smtClean="0"/>
              <a:t> – nothing to do with Linux</a:t>
            </a:r>
          </a:p>
        </p:txBody>
      </p:sp>
    </p:spTree>
    <p:extLst>
      <p:ext uri="{BB962C8B-B14F-4D97-AF65-F5344CB8AC3E}">
        <p14:creationId xmlns:p14="http://schemas.microsoft.com/office/powerpoint/2010/main" val="24050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Re-cap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OS:</a:t>
            </a:r>
          </a:p>
          <a:p>
            <a:pPr lvl="1"/>
            <a:r>
              <a:rPr lang="en-GB" dirty="0" smtClean="0"/>
              <a:t>Kernel</a:t>
            </a:r>
          </a:p>
          <a:p>
            <a:pPr lvl="1"/>
            <a:r>
              <a:rPr lang="en-GB" dirty="0" smtClean="0"/>
              <a:t>Drivers (Kernel-mode) e.g. keyboard driver, HDD driver</a:t>
            </a:r>
          </a:p>
          <a:p>
            <a:pPr lvl="1"/>
            <a:r>
              <a:rPr lang="en-GB" dirty="0" smtClean="0"/>
              <a:t>Apps (User-mode) e.g. Text editor, command prompt, web browser</a:t>
            </a:r>
          </a:p>
          <a:p>
            <a:r>
              <a:rPr lang="en-GB" dirty="0" smtClean="0"/>
              <a:t>Kernel-mode vs User-mode</a:t>
            </a:r>
          </a:p>
          <a:p>
            <a:r>
              <a:rPr lang="en-GB" dirty="0" smtClean="0"/>
              <a:t>What are we looking at? Kernel only. </a:t>
            </a:r>
          </a:p>
          <a:p>
            <a:pPr lvl="1"/>
            <a:r>
              <a:rPr lang="en-GB" dirty="0" smtClean="0"/>
              <a:t>It’s more than enough to keep us busy!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8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week: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Let’s get some coding done!</a:t>
            </a:r>
          </a:p>
          <a:p>
            <a:endParaRPr lang="en-GB" dirty="0"/>
          </a:p>
          <a:p>
            <a:r>
              <a:rPr lang="en-GB" dirty="0" smtClean="0"/>
              <a:t>A basic, bootable x86 kernel</a:t>
            </a:r>
          </a:p>
          <a:p>
            <a:r>
              <a:rPr lang="en-GB" dirty="0" smtClean="0"/>
              <a:t>A basic, bootable MIPS kernel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3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we going to need?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Toolchain </a:t>
            </a:r>
          </a:p>
          <a:p>
            <a:pPr lvl="1"/>
            <a:r>
              <a:rPr lang="en-GB" dirty="0" smtClean="0"/>
              <a:t>Compiler</a:t>
            </a:r>
          </a:p>
          <a:p>
            <a:pPr lvl="1"/>
            <a:r>
              <a:rPr lang="en-GB" dirty="0" smtClean="0"/>
              <a:t>For CI20s: USB OTG Boot tool, USB2Serial connectors</a:t>
            </a:r>
          </a:p>
          <a:p>
            <a:r>
              <a:rPr lang="en-GB" dirty="0" smtClean="0"/>
              <a:t>Compiler:</a:t>
            </a:r>
          </a:p>
          <a:p>
            <a:pPr lvl="1"/>
            <a:r>
              <a:rPr lang="en-GB" dirty="0" smtClean="0"/>
              <a:t>Needs to be a cross-compiler</a:t>
            </a:r>
          </a:p>
          <a:p>
            <a:pPr lvl="1"/>
            <a:r>
              <a:rPr lang="en-GB" dirty="0" smtClean="0"/>
              <a:t>Even for x86! Because we need to output ELF not PE</a:t>
            </a:r>
          </a:p>
          <a:p>
            <a:pPr lvl="1"/>
            <a:r>
              <a:rPr lang="en-GB" dirty="0" smtClean="0"/>
              <a:t>Unless you’re already on Linux</a:t>
            </a:r>
          </a:p>
          <a:p>
            <a:pPr lvl="1"/>
            <a:r>
              <a:rPr lang="en-GB" dirty="0" smtClean="0"/>
              <a:t>But then we’re going to have “fun” with MIPS development…</a:t>
            </a:r>
          </a:p>
          <a:p>
            <a:r>
              <a:rPr lang="en-GB" dirty="0" smtClean="0"/>
              <a:t>C or C#? Neither. We’re using ASM for this first bit.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2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can I get this stuff?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Windows:</a:t>
            </a:r>
          </a:p>
          <a:p>
            <a:pPr lvl="1"/>
            <a:r>
              <a:rPr lang="en-GB" dirty="0">
                <a:hlinkClick r:id="rId2"/>
              </a:rPr>
              <a:t>https://github.com/FlingOS/Getting-Started-Tutorials/tree/master/2.%</a:t>
            </a:r>
            <a:r>
              <a:rPr lang="en-GB" dirty="0" smtClean="0">
                <a:hlinkClick r:id="rId2"/>
              </a:rPr>
              <a:t>20Booting/Code</a:t>
            </a:r>
            <a:r>
              <a:rPr lang="en-GB" dirty="0" smtClean="0"/>
              <a:t> for sample code + toolchain</a:t>
            </a:r>
          </a:p>
          <a:p>
            <a:r>
              <a:rPr lang="en-GB" dirty="0" smtClean="0"/>
              <a:t>Linux/OSX:</a:t>
            </a:r>
          </a:p>
          <a:p>
            <a:pPr lvl="1"/>
            <a:r>
              <a:rPr lang="en-GB" dirty="0">
                <a:hlinkClick r:id="rId2"/>
              </a:rPr>
              <a:t>https://github.com/FlingOS/Getting-Started-Tutorials/tree/master/2.%</a:t>
            </a:r>
            <a:r>
              <a:rPr lang="en-GB" dirty="0" smtClean="0">
                <a:hlinkClick r:id="rId2"/>
              </a:rPr>
              <a:t>20Booting/Code</a:t>
            </a:r>
            <a:r>
              <a:rPr lang="en-GB" dirty="0" smtClean="0"/>
              <a:t> for sample code</a:t>
            </a:r>
          </a:p>
          <a:p>
            <a:pPr lvl="1"/>
            <a:r>
              <a:rPr lang="en-GB" dirty="0" smtClean="0"/>
              <a:t>Install GCC </a:t>
            </a:r>
          </a:p>
          <a:p>
            <a:pPr lvl="1"/>
            <a:r>
              <a:rPr lang="en-GB" dirty="0" smtClean="0"/>
              <a:t>Adapt the build script to match your path to GCC</a:t>
            </a:r>
          </a:p>
          <a:p>
            <a:r>
              <a:rPr lang="en-GB" dirty="0" smtClean="0"/>
              <a:t>What about MIPS?</a:t>
            </a:r>
          </a:p>
          <a:p>
            <a:pPr lvl="1"/>
            <a:r>
              <a:rPr lang="en-GB" dirty="0" err="1" smtClean="0"/>
              <a:t>Sourcery</a:t>
            </a:r>
            <a:r>
              <a:rPr lang="en-GB" dirty="0" smtClean="0"/>
              <a:t> CodeBench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But: We’re a bit stuffed because </a:t>
            </a:r>
            <a:r>
              <a:rPr lang="en-GB" dirty="0" err="1" smtClean="0">
                <a:solidFill>
                  <a:schemeClr val="tx1"/>
                </a:solidFill>
              </a:rPr>
              <a:t>MentorGraphics</a:t>
            </a:r>
            <a:r>
              <a:rPr lang="en-GB" dirty="0" smtClean="0">
                <a:solidFill>
                  <a:schemeClr val="tx1"/>
                </a:solidFill>
              </a:rPr>
              <a:t> started charging money and there’s no trial version of the MIPS compiler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I’ve not looked </a:t>
            </a:r>
            <a:r>
              <a:rPr lang="en-GB" dirty="0">
                <a:solidFill>
                  <a:schemeClr val="tx1"/>
                </a:solidFill>
              </a:rPr>
              <a:t>into it but this might work: </a:t>
            </a:r>
            <a:r>
              <a:rPr lang="en-GB" dirty="0">
                <a:solidFill>
                  <a:schemeClr val="tx1"/>
                </a:solidFill>
                <a:hlinkClick r:id="rId3"/>
              </a:rPr>
              <a:t>http://community.imgtec.com/developers/mips/tools/codescape-mips-sdk/download-codescape-mips-sdk-essentials</a:t>
            </a:r>
            <a:r>
              <a:rPr lang="en-GB" dirty="0" smtClean="0">
                <a:solidFill>
                  <a:schemeClr val="tx1"/>
                </a:solidFill>
                <a:hlinkClick r:id="rId3"/>
              </a:rPr>
              <a:t>/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Samples in the lectures repository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7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in here? PC first.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921404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ISO folder – files which go straight into the ISO file</a:t>
            </a:r>
            <a:endParaRPr lang="en-GB" dirty="0"/>
          </a:p>
          <a:p>
            <a:pPr lvl="1"/>
            <a:r>
              <a:rPr lang="en-GB" dirty="0" err="1" smtClean="0"/>
              <a:t>Kernel.bin</a:t>
            </a:r>
            <a:r>
              <a:rPr lang="en-GB" dirty="0" smtClean="0"/>
              <a:t> – copied during the build. This is your OS.</a:t>
            </a:r>
          </a:p>
          <a:p>
            <a:pPr lvl="1"/>
            <a:r>
              <a:rPr lang="en-GB" dirty="0" err="1" smtClean="0"/>
              <a:t>Isolinux-debug.bin</a:t>
            </a:r>
            <a:r>
              <a:rPr lang="en-GB" dirty="0" smtClean="0"/>
              <a:t> – a pre-built, debug version of the main </a:t>
            </a:r>
            <a:r>
              <a:rPr lang="en-GB" dirty="0" err="1" smtClean="0"/>
              <a:t>SysLinux</a:t>
            </a:r>
            <a:r>
              <a:rPr lang="en-GB" dirty="0" smtClean="0"/>
              <a:t> bootloader specifically for ISO files</a:t>
            </a:r>
          </a:p>
          <a:p>
            <a:pPr lvl="1"/>
            <a:r>
              <a:rPr lang="en-GB" dirty="0" smtClean="0"/>
              <a:t>Ldlinux.c32, libcom32.c32 – pre-built binaries required by </a:t>
            </a:r>
            <a:r>
              <a:rPr lang="en-GB" dirty="0" err="1" smtClean="0"/>
              <a:t>SysLinux</a:t>
            </a:r>
            <a:endParaRPr lang="en-GB" dirty="0" smtClean="0"/>
          </a:p>
          <a:p>
            <a:pPr lvl="1"/>
            <a:r>
              <a:rPr lang="en-GB" dirty="0" smtClean="0"/>
              <a:t>Mboot.c32 – a pre-built plugin to </a:t>
            </a:r>
            <a:r>
              <a:rPr lang="en-GB" dirty="0" err="1" smtClean="0"/>
              <a:t>SysLinux</a:t>
            </a:r>
            <a:r>
              <a:rPr lang="en-GB" dirty="0" smtClean="0"/>
              <a:t> that adds support for multiboot</a:t>
            </a:r>
          </a:p>
          <a:p>
            <a:pPr lvl="1"/>
            <a:r>
              <a:rPr lang="en-GB" dirty="0" err="1" smtClean="0"/>
              <a:t>Syslinux.cfg</a:t>
            </a:r>
            <a:r>
              <a:rPr lang="en-GB" dirty="0" smtClean="0"/>
              <a:t> – the </a:t>
            </a:r>
            <a:r>
              <a:rPr lang="en-GB" dirty="0" err="1" smtClean="0"/>
              <a:t>config</a:t>
            </a:r>
            <a:r>
              <a:rPr lang="en-GB" dirty="0" smtClean="0"/>
              <a:t> file used by </a:t>
            </a:r>
            <a:r>
              <a:rPr lang="en-GB" dirty="0" err="1" smtClean="0"/>
              <a:t>SysLinux</a:t>
            </a:r>
            <a:r>
              <a:rPr lang="en-GB" dirty="0" smtClean="0"/>
              <a:t> to support multiple </a:t>
            </a:r>
            <a:r>
              <a:rPr lang="en-GB" dirty="0" err="1" smtClean="0"/>
              <a:t>OS’es</a:t>
            </a:r>
            <a:r>
              <a:rPr lang="en-GB" dirty="0" smtClean="0"/>
              <a:t> and define the default OS (and more complex stuff if you need it)</a:t>
            </a:r>
          </a:p>
          <a:p>
            <a:r>
              <a:rPr lang="en-GB" dirty="0" smtClean="0"/>
              <a:t>Tools folder – the compiler toolchain</a:t>
            </a:r>
          </a:p>
          <a:p>
            <a:pPr lvl="1"/>
            <a:r>
              <a:rPr lang="en-GB" dirty="0" smtClean="0"/>
              <a:t>Cygwin/ld.exe – The linker (</a:t>
            </a:r>
            <a:r>
              <a:rPr lang="en-GB" dirty="0" err="1" smtClean="0"/>
              <a:t>ld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Cygwin/objdump.exe – Used to generate human readable info about binary files</a:t>
            </a:r>
          </a:p>
          <a:p>
            <a:pPr lvl="1"/>
            <a:r>
              <a:rPr lang="en-GB" dirty="0" smtClean="0"/>
              <a:t>NASM/nasm.exe – The assembler. Takes x86 NASM Assembly code and generates machine code (stored in ELF format)</a:t>
            </a:r>
          </a:p>
          <a:p>
            <a:pPr lvl="1"/>
            <a:r>
              <a:rPr lang="en-GB" dirty="0" smtClean="0"/>
              <a:t>ISO9660Generator.exe (&amp; </a:t>
            </a:r>
            <a:r>
              <a:rPr lang="en-GB" dirty="0" err="1" smtClean="0"/>
              <a:t>Mosa</a:t>
            </a:r>
            <a:r>
              <a:rPr lang="en-GB" dirty="0" smtClean="0"/>
              <a:t>….</a:t>
            </a:r>
            <a:r>
              <a:rPr lang="en-GB" dirty="0" err="1" smtClean="0"/>
              <a:t>dll</a:t>
            </a:r>
            <a:r>
              <a:rPr lang="en-GB" dirty="0" smtClean="0"/>
              <a:t>) – wrapper tool used to generate the .ISO file</a:t>
            </a:r>
          </a:p>
          <a:p>
            <a:r>
              <a:rPr lang="en-GB" dirty="0" smtClean="0"/>
              <a:t>Kernel.asm – Your kernel assembly file!</a:t>
            </a:r>
          </a:p>
          <a:p>
            <a:r>
              <a:rPr lang="en-GB" dirty="0" err="1" smtClean="0"/>
              <a:t>Kernel.bin</a:t>
            </a:r>
            <a:r>
              <a:rPr lang="en-GB" dirty="0" smtClean="0"/>
              <a:t> – auto-generated during build. Machine code of your OS (output of </a:t>
            </a:r>
            <a:r>
              <a:rPr lang="en-GB" dirty="0" err="1" smtClean="0"/>
              <a:t>ld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Kernel.o</a:t>
            </a:r>
            <a:r>
              <a:rPr lang="en-GB" dirty="0" smtClean="0"/>
              <a:t> – auto-generated during build. Object file, ELF format (output of NASM)</a:t>
            </a:r>
          </a:p>
          <a:p>
            <a:r>
              <a:rPr lang="en-GB" dirty="0" err="1" smtClean="0"/>
              <a:t>SampleKernel.iso</a:t>
            </a:r>
            <a:r>
              <a:rPr lang="en-GB" dirty="0" smtClean="0"/>
              <a:t> – Your OS! You can use this in a VM.</a:t>
            </a:r>
          </a:p>
          <a:p>
            <a:r>
              <a:rPr lang="en-GB" dirty="0" err="1" smtClean="0"/>
              <a:t>Linker.ld</a:t>
            </a:r>
            <a:r>
              <a:rPr lang="en-GB" dirty="0" smtClean="0"/>
              <a:t> – The link script. It’s a really simple one.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8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in here? MIPS next.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Pretty similar to x86</a:t>
            </a:r>
          </a:p>
          <a:p>
            <a:r>
              <a:rPr lang="en-GB" dirty="0" err="1" smtClean="0"/>
              <a:t>Main.c</a:t>
            </a:r>
            <a:r>
              <a:rPr lang="en-GB" dirty="0" smtClean="0"/>
              <a:t> – Okay so we have a basic C file</a:t>
            </a:r>
          </a:p>
          <a:p>
            <a:r>
              <a:rPr lang="en-GB" dirty="0" err="1" smtClean="0"/>
              <a:t>Start.s</a:t>
            </a:r>
            <a:r>
              <a:rPr lang="en-GB" dirty="0" smtClean="0"/>
              <a:t> – Some bootstrap assembly</a:t>
            </a:r>
          </a:p>
          <a:p>
            <a:r>
              <a:rPr lang="en-GB" dirty="0" err="1" smtClean="0"/>
              <a:t>Linker.lds</a:t>
            </a:r>
            <a:r>
              <a:rPr lang="en-GB" dirty="0" smtClean="0"/>
              <a:t> – A simple link script for targeting CI20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5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61</TotalTime>
  <Words>822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Depth</vt:lpstr>
      <vt:lpstr>Week 1 &amp; 2</vt:lpstr>
      <vt:lpstr>Re-cap (1)</vt:lpstr>
      <vt:lpstr>Re-cap (2)</vt:lpstr>
      <vt:lpstr>Re-cap (3)</vt:lpstr>
      <vt:lpstr>This week:</vt:lpstr>
      <vt:lpstr>What are we going to need?</vt:lpstr>
      <vt:lpstr>Where can I get this stuff?</vt:lpstr>
      <vt:lpstr>What’s in here? PC first.</vt:lpstr>
      <vt:lpstr>What’s in here? MIPS next.</vt:lpstr>
      <vt:lpstr>What about testing it all?</vt:lpstr>
      <vt:lpstr>That’s lots of information…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&amp; 2</dc:title>
  <dc:creator>Ed Nutting</dc:creator>
  <cp:lastModifiedBy>Ed Nutting</cp:lastModifiedBy>
  <cp:revision>21</cp:revision>
  <dcterms:created xsi:type="dcterms:W3CDTF">2015-10-06T10:39:36Z</dcterms:created>
  <dcterms:modified xsi:type="dcterms:W3CDTF">2015-10-06T11:40:48Z</dcterms:modified>
</cp:coreProperties>
</file>