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ASM &amp; Initialisation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6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Boot sequence: </a:t>
            </a:r>
          </a:p>
          <a:p>
            <a:pPr lvl="1"/>
            <a:r>
              <a:rPr lang="en-GB" dirty="0" smtClean="0"/>
              <a:t>BIOS (ROM, Access devices but not partitions/file systems (FS)) </a:t>
            </a:r>
          </a:p>
          <a:p>
            <a:pPr lvl="1"/>
            <a:r>
              <a:rPr lang="en-GB" dirty="0" smtClean="0"/>
              <a:t>First stage bootloader (Storage device, Access FS but not devices)</a:t>
            </a:r>
          </a:p>
          <a:p>
            <a:pPr lvl="1"/>
            <a:r>
              <a:rPr lang="en-GB" dirty="0" smtClean="0"/>
              <a:t>Second stage bootloader (Storage device + file system, Access all)</a:t>
            </a:r>
          </a:p>
          <a:p>
            <a:r>
              <a:rPr lang="en-GB" dirty="0" smtClean="0"/>
              <a:t>Processor features:</a:t>
            </a:r>
          </a:p>
          <a:p>
            <a:pPr lvl="1"/>
            <a:r>
              <a:rPr lang="en-GB" dirty="0" smtClean="0"/>
              <a:t>Registers (General Purpose + Specialist + </a:t>
            </a:r>
            <a:r>
              <a:rPr lang="en-GB" dirty="0" err="1" smtClean="0"/>
              <a:t>Config</a:t>
            </a:r>
            <a:r>
              <a:rPr lang="en-GB" dirty="0" smtClean="0"/>
              <a:t> + Control)</a:t>
            </a:r>
          </a:p>
          <a:p>
            <a:pPr lvl="1"/>
            <a:r>
              <a:rPr lang="en-GB" dirty="0" smtClean="0"/>
              <a:t>FPU</a:t>
            </a:r>
          </a:p>
          <a:p>
            <a:pPr lvl="1"/>
            <a:r>
              <a:rPr lang="en-GB" dirty="0" smtClean="0"/>
              <a:t>EPU</a:t>
            </a:r>
          </a:p>
          <a:p>
            <a:pPr lvl="1"/>
            <a:r>
              <a:rPr lang="en-GB" dirty="0" smtClean="0"/>
              <a:t>MMU</a:t>
            </a:r>
          </a:p>
          <a:p>
            <a:r>
              <a:rPr lang="en-GB" dirty="0" smtClean="0"/>
              <a:t>I/O Ports</a:t>
            </a:r>
          </a:p>
          <a:p>
            <a:r>
              <a:rPr lang="en-GB" dirty="0" smtClean="0"/>
              <a:t>Kernel, Drivers and Apps</a:t>
            </a:r>
          </a:p>
          <a:p>
            <a:pPr lvl="1"/>
            <a:r>
              <a:rPr lang="en-GB" dirty="0" smtClean="0"/>
              <a:t>Kernel mode vs User mode</a:t>
            </a:r>
          </a:p>
          <a:p>
            <a:pPr lvl="1"/>
            <a:r>
              <a:rPr lang="en-GB" dirty="0" smtClean="0"/>
              <a:t>We are looking at?</a:t>
            </a:r>
          </a:p>
          <a:p>
            <a:r>
              <a:rPr lang="en-GB" dirty="0" smtClean="0"/>
              <a:t>Basic bootable 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8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write some examples!</a:t>
            </a:r>
          </a:p>
          <a:p>
            <a:pPr lvl="1"/>
            <a:r>
              <a:rPr lang="en-GB" dirty="0" smtClean="0"/>
              <a:t>Use of x86 general purpose registers</a:t>
            </a:r>
          </a:p>
          <a:p>
            <a:pPr lvl="1"/>
            <a:r>
              <a:rPr lang="en-GB" dirty="0" smtClean="0"/>
              <a:t>Some special uses of the GPRs</a:t>
            </a:r>
          </a:p>
          <a:p>
            <a:pPr lvl="1"/>
            <a:r>
              <a:rPr lang="en-GB" dirty="0" smtClean="0"/>
              <a:t>Branch operations: Jump, Loop</a:t>
            </a:r>
          </a:p>
          <a:p>
            <a:pPr lvl="1"/>
            <a:r>
              <a:rPr lang="en-GB" dirty="0" smtClean="0"/>
              <a:t>Comparison instructions</a:t>
            </a:r>
          </a:p>
          <a:p>
            <a:pPr lvl="1"/>
            <a:r>
              <a:rPr lang="en-GB" dirty="0" smtClean="0"/>
              <a:t>Conditional branches</a:t>
            </a:r>
          </a:p>
          <a:p>
            <a:pPr lvl="1"/>
            <a:r>
              <a:rPr lang="en-GB" dirty="0" smtClean="0"/>
              <a:t>Accessing flags</a:t>
            </a:r>
          </a:p>
          <a:p>
            <a:pPr lvl="1"/>
            <a:r>
              <a:rPr lang="en-GB" dirty="0" smtClean="0"/>
              <a:t>Accessing I/O 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4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 Initialisation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do we need to do this?</a:t>
            </a:r>
          </a:p>
          <a:p>
            <a:r>
              <a:rPr lang="en-GB" dirty="0" smtClean="0"/>
              <a:t>What steps are involved?</a:t>
            </a:r>
          </a:p>
          <a:p>
            <a:pPr lvl="1"/>
            <a:r>
              <a:rPr lang="en-GB" dirty="0" smtClean="0"/>
              <a:t>Check for Multiboot</a:t>
            </a:r>
          </a:p>
          <a:p>
            <a:pPr lvl="1"/>
            <a:r>
              <a:rPr lang="en-GB" dirty="0" smtClean="0"/>
              <a:t>Switch to Protected Mode</a:t>
            </a:r>
          </a:p>
          <a:p>
            <a:pPr lvl="2"/>
            <a:r>
              <a:rPr lang="en-GB" dirty="0" smtClean="0"/>
              <a:t>What is Real Mode?</a:t>
            </a:r>
          </a:p>
          <a:p>
            <a:pPr lvl="2"/>
            <a:r>
              <a:rPr lang="en-GB" dirty="0" smtClean="0"/>
              <a:t>What is Protected Mode?</a:t>
            </a:r>
          </a:p>
          <a:p>
            <a:pPr lvl="1"/>
            <a:r>
              <a:rPr lang="en-GB" dirty="0" smtClean="0"/>
              <a:t>Setup space for the stack</a:t>
            </a:r>
          </a:p>
          <a:p>
            <a:pPr lvl="1"/>
            <a:r>
              <a:rPr lang="en-GB" dirty="0" smtClean="0"/>
              <a:t>Configure a GDT</a:t>
            </a:r>
          </a:p>
          <a:p>
            <a:pPr lvl="1"/>
            <a:r>
              <a:rPr lang="en-GB" dirty="0" smtClean="0"/>
              <a:t>Tell the CPU about the GDT</a:t>
            </a:r>
          </a:p>
          <a:p>
            <a:r>
              <a:rPr lang="en-GB" dirty="0" smtClean="0"/>
              <a:t>That’s it for now…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0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for Multiboot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Signature value in EAX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0x2BAD2B002</a:t>
            </a:r>
          </a:p>
          <a:p>
            <a:r>
              <a:rPr lang="en-GB" dirty="0" smtClean="0"/>
              <a:t>Compare values:</a:t>
            </a:r>
          </a:p>
          <a:p>
            <a:pPr lvl="1"/>
            <a:r>
              <a:rPr lang="en-GB" dirty="0" smtClean="0"/>
              <a:t> If not there: print out message &amp; halt</a:t>
            </a:r>
          </a:p>
          <a:p>
            <a:pPr lvl="1"/>
            <a:r>
              <a:rPr lang="en-GB" dirty="0" smtClean="0"/>
              <a:t>Otherwise: Continue</a:t>
            </a:r>
          </a:p>
          <a:p>
            <a:r>
              <a:rPr lang="en-GB" dirty="0" smtClean="0"/>
              <a:t>Load some information (e.g. size of memory areas)</a:t>
            </a:r>
          </a:p>
          <a:p>
            <a:pPr lvl="1"/>
            <a:r>
              <a:rPr lang="en-GB" dirty="0" smtClean="0"/>
              <a:t>Multiboot info structure</a:t>
            </a:r>
          </a:p>
        </p:txBody>
      </p:sp>
    </p:spTree>
    <p:extLst>
      <p:ext uri="{BB962C8B-B14F-4D97-AF65-F5344CB8AC3E}">
        <p14:creationId xmlns:p14="http://schemas.microsoft.com/office/powerpoint/2010/main" val="3436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Processor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Real Mode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process isolation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OS control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No </a:t>
            </a:r>
            <a:r>
              <a:rPr lang="en-GB" dirty="0" smtClean="0">
                <a:solidFill>
                  <a:schemeClr val="tx1"/>
                </a:solidFill>
              </a:rPr>
              <a:t>multitasking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Not originally called Real Mode – named after PM was added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No access to memory beyond 1MiB (except for some hacks)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Side note: A20 Gate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Protected Mode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All the nice things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Virtual Memory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Multitasking (see Task State Segment – TSS + GDT)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Access to full 4GiB (</a:t>
            </a:r>
            <a:r>
              <a:rPr lang="en-GB" dirty="0">
                <a:solidFill>
                  <a:schemeClr val="tx1"/>
                </a:solidFill>
              </a:rPr>
              <a:t>or 16 </a:t>
            </a:r>
            <a:r>
              <a:rPr lang="en-GB" dirty="0" err="1" smtClean="0">
                <a:solidFill>
                  <a:schemeClr val="tx1"/>
                </a:solidFill>
              </a:rPr>
              <a:t>Exbibyte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EiB</a:t>
            </a:r>
            <a:r>
              <a:rPr lang="en-GB" dirty="0" smtClean="0">
                <a:solidFill>
                  <a:schemeClr val="tx1"/>
                </a:solidFill>
              </a:rPr>
              <a:t>) on a 64-bit system…if you have space)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Side note: Still requires A20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Many other useful features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how do we switch?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Allocate space in kernel image (/binary)</a:t>
            </a:r>
          </a:p>
          <a:p>
            <a:r>
              <a:rPr lang="en-GB" dirty="0" smtClean="0"/>
              <a:t>Tell the CPU where the stack starts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6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Global Descriptor Table</a:t>
            </a:r>
          </a:p>
          <a:p>
            <a:r>
              <a:rPr lang="en-GB" dirty="0" smtClean="0"/>
              <a:t>Used for segmented virtual memory</a:t>
            </a:r>
          </a:p>
          <a:p>
            <a:r>
              <a:rPr lang="en-GB" dirty="0" smtClean="0"/>
              <a:t>And for multitasking (see TSS)</a:t>
            </a:r>
          </a:p>
          <a:p>
            <a:r>
              <a:rPr lang="en-GB" dirty="0" smtClean="0"/>
              <a:t>But nobody uses segmented memory anymore?</a:t>
            </a:r>
          </a:p>
          <a:p>
            <a:r>
              <a:rPr lang="en-GB" dirty="0" smtClean="0"/>
              <a:t>So we set up segments to cover the entire address space and all task privileges</a:t>
            </a:r>
          </a:p>
          <a:p>
            <a:r>
              <a:rPr lang="en-GB" dirty="0" smtClean="0"/>
              <a:t>And then we give the CPU a pointer to a pointer structure to the GDT</a:t>
            </a:r>
          </a:p>
          <a:p>
            <a:r>
              <a:rPr lang="en-GB" dirty="0" smtClean="0"/>
              <a:t>A pointer to a pointer structure? Yes, it’s a bit weird but there’s a good reason: The CPU needs to know the size of the GDT</a:t>
            </a:r>
          </a:p>
          <a:p>
            <a:pPr lvl="1"/>
            <a:r>
              <a:rPr lang="en-GB" dirty="0" smtClean="0"/>
              <a:t>Not size: Max offset! So Size-1!</a:t>
            </a:r>
          </a:p>
          <a:p>
            <a:r>
              <a:rPr lang="en-GB" dirty="0" smtClean="0"/>
              <a:t>Then we must update the segment registers </a:t>
            </a:r>
            <a:r>
              <a:rPr lang="en-GB" dirty="0" err="1" smtClean="0"/>
              <a:t>inc.</a:t>
            </a:r>
            <a:r>
              <a:rPr lang="en-GB" dirty="0" smtClean="0"/>
              <a:t> doing a long-jump</a:t>
            </a:r>
          </a:p>
        </p:txBody>
      </p:sp>
    </p:spTree>
    <p:extLst>
      <p:ext uri="{BB962C8B-B14F-4D97-AF65-F5344CB8AC3E}">
        <p14:creationId xmlns:p14="http://schemas.microsoft.com/office/powerpoint/2010/main" val="26600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</TotalTime>
  <Words>424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Depth</vt:lpstr>
      <vt:lpstr>Week 3</vt:lpstr>
      <vt:lpstr>Re-cap</vt:lpstr>
      <vt:lpstr>Assembly Language</vt:lpstr>
      <vt:lpstr>Processor Initialisation</vt:lpstr>
      <vt:lpstr>Checking for Multiboot</vt:lpstr>
      <vt:lpstr>Processor Modes</vt:lpstr>
      <vt:lpstr>Stack</vt:lpstr>
      <vt:lpstr>GDT</vt:lpstr>
      <vt:lpstr>Your turn…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Ed Nutting</dc:creator>
  <cp:lastModifiedBy>Ed Nutting</cp:lastModifiedBy>
  <cp:revision>11</cp:revision>
  <dcterms:created xsi:type="dcterms:W3CDTF">2015-10-13T11:23:23Z</dcterms:created>
  <dcterms:modified xsi:type="dcterms:W3CDTF">2015-10-13T11:46:18Z</dcterms:modified>
</cp:coreProperties>
</file>