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JFsxYDbDrs?t=9m14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GDT &amp; Using 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9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Linking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GCC calls </a:t>
            </a:r>
            <a:r>
              <a:rPr lang="en-GB" dirty="0" err="1" smtClean="0"/>
              <a:t>Ld</a:t>
            </a:r>
            <a:r>
              <a:rPr lang="en-GB" dirty="0" smtClean="0"/>
              <a:t> for us </a:t>
            </a:r>
          </a:p>
          <a:p>
            <a:pPr lvl="1"/>
            <a:r>
              <a:rPr lang="en-GB" dirty="0" smtClean="0"/>
              <a:t>With the link script we specified</a:t>
            </a:r>
          </a:p>
        </p:txBody>
      </p:sp>
    </p:spTree>
    <p:extLst>
      <p:ext uri="{BB962C8B-B14F-4D97-AF65-F5344CB8AC3E}">
        <p14:creationId xmlns:p14="http://schemas.microsoft.com/office/powerpoint/2010/main" val="32506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write colour output code</a:t>
            </a:r>
          </a:p>
          <a:p>
            <a:r>
              <a:rPr lang="en-GB" dirty="0" smtClean="0"/>
              <a:t>In C!</a:t>
            </a:r>
          </a:p>
          <a:p>
            <a:r>
              <a:rPr lang="en-GB" dirty="0" smtClean="0"/>
              <a:t>And compile &amp; link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6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Thus far…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x86 &amp; MIPS architectures</a:t>
            </a:r>
          </a:p>
          <a:p>
            <a:r>
              <a:rPr lang="en-GB" dirty="0" smtClean="0"/>
              <a:t>Boot sequences</a:t>
            </a:r>
          </a:p>
          <a:p>
            <a:r>
              <a:rPr lang="en-GB" dirty="0" smtClean="0"/>
              <a:t>Multiboot standard</a:t>
            </a:r>
          </a:p>
          <a:p>
            <a:r>
              <a:rPr lang="en-GB" dirty="0" smtClean="0"/>
              <a:t>Processor initialisation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7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GDT – final part of processor initialisation</a:t>
            </a:r>
          </a:p>
          <a:p>
            <a:r>
              <a:rPr lang="en-GB" dirty="0" smtClean="0"/>
              <a:t>Using C – looking at:</a:t>
            </a:r>
          </a:p>
          <a:p>
            <a:pPr lvl="1"/>
            <a:r>
              <a:rPr lang="en-GB" dirty="0" smtClean="0"/>
              <a:t>Compiling &amp; linking in more detail</a:t>
            </a:r>
          </a:p>
          <a:p>
            <a:pPr lvl="1"/>
            <a:r>
              <a:rPr lang="en-GB" dirty="0" smtClean="0"/>
              <a:t>How to call a C function from ASM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84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Global Descriptor Table</a:t>
            </a:r>
          </a:p>
          <a:p>
            <a:r>
              <a:rPr lang="en-GB" dirty="0" smtClean="0"/>
              <a:t>Implements segmented virtual memory</a:t>
            </a:r>
          </a:p>
          <a:p>
            <a:pPr lvl="1"/>
            <a:r>
              <a:rPr lang="en-GB" dirty="0" smtClean="0"/>
              <a:t>Example from video 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youtu.be/zJFsxYDbDrs?t=9m14s</a:t>
            </a:r>
            <a:r>
              <a:rPr lang="en-GB" dirty="0" smtClean="0"/>
              <a:t> </a:t>
            </a:r>
          </a:p>
          <a:p>
            <a:r>
              <a:rPr lang="en-GB" dirty="0" smtClean="0"/>
              <a:t>Why is it necessary?</a:t>
            </a:r>
          </a:p>
          <a:p>
            <a:pPr lvl="1"/>
            <a:r>
              <a:rPr lang="en-GB" dirty="0" smtClean="0"/>
              <a:t>Legacy requirement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Fixed table allocated at compile time</a:t>
            </a:r>
          </a:p>
          <a:p>
            <a:pPr lvl="1"/>
            <a:r>
              <a:rPr lang="en-GB" dirty="0" smtClean="0"/>
              <a:t>Cover every (practical) combination of permissions &amp; area</a:t>
            </a:r>
          </a:p>
          <a:p>
            <a:pPr lvl="1"/>
            <a:r>
              <a:rPr lang="en-GB" dirty="0" smtClean="0"/>
              <a:t>Point processor at correct table</a:t>
            </a:r>
          </a:p>
          <a:p>
            <a:pPr lvl="1"/>
            <a:r>
              <a:rPr lang="en-GB" dirty="0" smtClean="0"/>
              <a:t>Update segment registers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5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Conversion of text to machine code</a:t>
            </a:r>
          </a:p>
          <a:p>
            <a:r>
              <a:rPr lang="en-GB" dirty="0" smtClean="0"/>
              <a:t>Multi-stage process</a:t>
            </a:r>
          </a:p>
          <a:p>
            <a:r>
              <a:rPr lang="en-GB" dirty="0" smtClean="0"/>
              <a:t>GCC: </a:t>
            </a:r>
          </a:p>
          <a:p>
            <a:pPr lvl="1"/>
            <a:r>
              <a:rPr lang="en-GB" dirty="0" smtClean="0"/>
              <a:t>C to ASM code</a:t>
            </a:r>
          </a:p>
          <a:p>
            <a:pPr lvl="1"/>
            <a:r>
              <a:rPr lang="en-GB" dirty="0" smtClean="0"/>
              <a:t>ASM to machine code (referred to as object files at this stage)</a:t>
            </a:r>
          </a:p>
          <a:p>
            <a:pPr lvl="1"/>
            <a:r>
              <a:rPr lang="en-GB" dirty="0" smtClean="0"/>
              <a:t>All files still kept separate (.c -&gt; .s -&gt; .o)</a:t>
            </a:r>
          </a:p>
          <a:p>
            <a:r>
              <a:rPr lang="en-GB" dirty="0" smtClean="0"/>
              <a:t>Machine code is in ELF format</a:t>
            </a:r>
          </a:p>
          <a:p>
            <a:r>
              <a:rPr lang="en-GB" dirty="0" smtClean="0"/>
              <a:t>Addresses are placeholders</a:t>
            </a:r>
          </a:p>
          <a:p>
            <a:r>
              <a:rPr lang="en-GB" dirty="0" smtClean="0"/>
              <a:t>(Static) Linker (</a:t>
            </a:r>
            <a:r>
              <a:rPr lang="en-GB" dirty="0" err="1" smtClean="0"/>
              <a:t>Ld</a:t>
            </a:r>
            <a:r>
              <a:rPr lang="en-GB" dirty="0" smtClean="0"/>
              <a:t>) will insert the addresses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5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Combines machine code (object files)</a:t>
            </a:r>
          </a:p>
          <a:p>
            <a:r>
              <a:rPr lang="en-GB" dirty="0" smtClean="0"/>
              <a:t>Into single file: final binary or libraries</a:t>
            </a:r>
          </a:p>
          <a:p>
            <a:r>
              <a:rPr lang="en-GB" dirty="0" smtClean="0"/>
              <a:t>Replaces placeholders with our desired addresses</a:t>
            </a:r>
          </a:p>
          <a:p>
            <a:pPr lvl="1"/>
            <a:r>
              <a:rPr lang="en-GB" dirty="0" smtClean="0"/>
              <a:t>Extern &amp; Global keywords</a:t>
            </a:r>
            <a:endParaRPr lang="en-GB" dirty="0" smtClean="0"/>
          </a:p>
          <a:p>
            <a:r>
              <a:rPr lang="en-GB" dirty="0" smtClean="0"/>
              <a:t>Uses link script to specify how the output should be laid out</a:t>
            </a:r>
          </a:p>
          <a:p>
            <a:pPr lvl="1"/>
            <a:r>
              <a:rPr lang="en-GB" dirty="0" smtClean="0"/>
              <a:t>Layout in terms of segments and sections</a:t>
            </a:r>
          </a:p>
          <a:p>
            <a:pPr lvl="1"/>
            <a:r>
              <a:rPr lang="en-GB" dirty="0" smtClean="0"/>
              <a:t>Sections exist in the original (ASM) code</a:t>
            </a:r>
          </a:p>
          <a:p>
            <a:pPr lvl="1"/>
            <a:r>
              <a:rPr lang="en-GB" dirty="0" smtClean="0"/>
              <a:t>Layout in terms of addresses / ordering</a:t>
            </a:r>
          </a:p>
          <a:p>
            <a:r>
              <a:rPr lang="en-GB" dirty="0" smtClean="0"/>
              <a:t>Produces the final machine code (binary file)</a:t>
            </a:r>
          </a:p>
          <a:p>
            <a:r>
              <a:rPr lang="en-GB" dirty="0" smtClean="0"/>
              <a:t>Machine code also in ELF format but without placeholders</a:t>
            </a:r>
          </a:p>
          <a:p>
            <a:r>
              <a:rPr lang="en-GB" dirty="0" smtClean="0"/>
              <a:t>ELF format also specifies entry point</a:t>
            </a:r>
          </a:p>
          <a:p>
            <a:r>
              <a:rPr lang="en-GB" dirty="0" smtClean="0"/>
              <a:t>Bootloader understands and loads ELF as intended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34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.text</a:t>
            </a:r>
          </a:p>
          <a:p>
            <a:pPr lvl="1"/>
            <a:r>
              <a:rPr lang="en-GB" dirty="0" smtClean="0"/>
              <a:t>Code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bss</a:t>
            </a:r>
            <a:endParaRPr lang="en-GB" dirty="0" smtClean="0"/>
          </a:p>
          <a:p>
            <a:pPr lvl="1"/>
            <a:r>
              <a:rPr lang="en-GB" dirty="0" smtClean="0"/>
              <a:t>Uninitialised data</a:t>
            </a:r>
          </a:p>
          <a:p>
            <a:r>
              <a:rPr lang="en-GB" dirty="0" smtClean="0"/>
              <a:t>.data</a:t>
            </a:r>
          </a:p>
          <a:p>
            <a:pPr lvl="1"/>
            <a:r>
              <a:rPr lang="en-GB" dirty="0" smtClean="0"/>
              <a:t>Initialised data</a:t>
            </a:r>
          </a:p>
          <a:p>
            <a:r>
              <a:rPr lang="en-GB" dirty="0" smtClean="0"/>
              <a:t>Other sections/segments exist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60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GCC </a:t>
            </a:r>
            <a:r>
              <a:rPr lang="en-GB" dirty="0" smtClean="0"/>
              <a:t>(and </a:t>
            </a:r>
            <a:r>
              <a:rPr lang="en-GB" dirty="0" err="1" smtClean="0"/>
              <a:t>ld</a:t>
            </a:r>
            <a:r>
              <a:rPr lang="en-GB" dirty="0" smtClean="0"/>
              <a:t>) command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Kernel.o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Kernel.bin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-T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linker.ld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nostartfiles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nostdlib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Explanation:</a:t>
            </a:r>
          </a:p>
          <a:p>
            <a:pPr lvl="1"/>
            <a:r>
              <a:rPr lang="en-GB" sz="2000" dirty="0" err="1" smtClean="0"/>
              <a:t>gcc</a:t>
            </a:r>
            <a:r>
              <a:rPr lang="en-GB" sz="2000" dirty="0" smtClean="0"/>
              <a:t> – Name of the executable (different versions of </a:t>
            </a:r>
            <a:r>
              <a:rPr lang="en-GB" sz="2000" dirty="0" err="1" smtClean="0"/>
              <a:t>gcc</a:t>
            </a:r>
            <a:r>
              <a:rPr lang="en-GB" sz="2000" dirty="0" smtClean="0"/>
              <a:t> exist!)</a:t>
            </a:r>
          </a:p>
          <a:p>
            <a:pPr lvl="1"/>
            <a:r>
              <a:rPr lang="en-GB" sz="2000" dirty="0" err="1" smtClean="0"/>
              <a:t>Kernel.o</a:t>
            </a:r>
            <a:r>
              <a:rPr lang="en-GB" sz="2000" dirty="0" smtClean="0"/>
              <a:t> – The object file produced by NASM (from Kernel.asm)</a:t>
            </a:r>
          </a:p>
          <a:p>
            <a:pPr lvl="1"/>
            <a:r>
              <a:rPr lang="en-GB" sz="2000" dirty="0" err="1"/>
              <a:t>m</a:t>
            </a:r>
            <a:r>
              <a:rPr lang="en-GB" sz="2000" dirty="0" err="1" smtClean="0"/>
              <a:t>ain.c</a:t>
            </a:r>
            <a:r>
              <a:rPr lang="en-GB" sz="2000" dirty="0" smtClean="0"/>
              <a:t> – The input c file to compile &amp; link (can specify more)</a:t>
            </a:r>
          </a:p>
          <a:p>
            <a:pPr lvl="1"/>
            <a:r>
              <a:rPr lang="en-GB" sz="2000" dirty="0" smtClean="0"/>
              <a:t>-o </a:t>
            </a:r>
            <a:r>
              <a:rPr lang="en-GB" sz="2000" dirty="0" err="1" smtClean="0"/>
              <a:t>Kernel.bin</a:t>
            </a:r>
            <a:r>
              <a:rPr lang="en-GB" sz="2000" dirty="0" smtClean="0"/>
              <a:t> – Name of the output file</a:t>
            </a:r>
          </a:p>
          <a:p>
            <a:pPr lvl="1"/>
            <a:r>
              <a:rPr lang="en-GB" sz="2000" dirty="0" smtClean="0"/>
              <a:t>-T </a:t>
            </a:r>
            <a:r>
              <a:rPr lang="en-GB" sz="2000" dirty="0" err="1" smtClean="0"/>
              <a:t>linker.ld</a:t>
            </a:r>
            <a:r>
              <a:rPr lang="en-GB" sz="2000" dirty="0" smtClean="0"/>
              <a:t> – Name of the link script to use</a:t>
            </a:r>
          </a:p>
          <a:p>
            <a:pPr lvl="1"/>
            <a:r>
              <a:rPr lang="en-GB" sz="2000" dirty="0" smtClean="0"/>
              <a:t>-</a:t>
            </a:r>
            <a:r>
              <a:rPr lang="en-GB" sz="2000" dirty="0" err="1" smtClean="0"/>
              <a:t>nostartfiles</a:t>
            </a:r>
            <a:r>
              <a:rPr lang="en-GB" sz="2000" dirty="0" smtClean="0"/>
              <a:t> – Prevents renaming of compiled functions (e.g. main to _main)</a:t>
            </a:r>
          </a:p>
          <a:p>
            <a:pPr lvl="1"/>
            <a:r>
              <a:rPr lang="en-GB" sz="2000" dirty="0" smtClean="0"/>
              <a:t>-</a:t>
            </a:r>
            <a:r>
              <a:rPr lang="en-GB" sz="2000" dirty="0" err="1" smtClean="0"/>
              <a:t>nostdlib</a:t>
            </a:r>
            <a:r>
              <a:rPr lang="en-GB" sz="2000" dirty="0" smtClean="0"/>
              <a:t> – Prevents </a:t>
            </a:r>
            <a:r>
              <a:rPr lang="en-GB" sz="2000" dirty="0" err="1" smtClean="0"/>
              <a:t>gcc</a:t>
            </a:r>
            <a:r>
              <a:rPr lang="en-GB" sz="2000" dirty="0" smtClean="0"/>
              <a:t> trying to include the standard libraries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465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C from ASM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 of C function must be declared EXTERN</a:t>
            </a:r>
          </a:p>
          <a:p>
            <a:r>
              <a:rPr lang="en-GB" dirty="0" smtClean="0"/>
              <a:t>Just do a “call” to the c function</a:t>
            </a:r>
          </a:p>
          <a:p>
            <a:r>
              <a:rPr lang="en-GB" dirty="0" smtClean="0"/>
              <a:t>-</a:t>
            </a:r>
            <a:r>
              <a:rPr lang="en-GB" dirty="0" err="1" smtClean="0"/>
              <a:t>nostartfiles</a:t>
            </a:r>
            <a:r>
              <a:rPr lang="en-GB" dirty="0" smtClean="0"/>
              <a:t> means it won’t have been renamed by </a:t>
            </a:r>
            <a:r>
              <a:rPr lang="en-GB" dirty="0" err="1" smtClean="0"/>
              <a:t>gcc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4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42</TotalTime>
  <Words>441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Depth</vt:lpstr>
      <vt:lpstr>Week 4</vt:lpstr>
      <vt:lpstr>Thus far…</vt:lpstr>
      <vt:lpstr>This week</vt:lpstr>
      <vt:lpstr>GDT</vt:lpstr>
      <vt:lpstr>Compiling</vt:lpstr>
      <vt:lpstr>Linking</vt:lpstr>
      <vt:lpstr>Typical sections</vt:lpstr>
      <vt:lpstr>Compiling C</vt:lpstr>
      <vt:lpstr>Calling C from ASM</vt:lpstr>
      <vt:lpstr>Linking C</vt:lpstr>
      <vt:lpstr>Putting it all together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Ed Nutting</dc:creator>
  <cp:lastModifiedBy>Ed Nutting</cp:lastModifiedBy>
  <cp:revision>18</cp:revision>
  <dcterms:created xsi:type="dcterms:W3CDTF">2015-10-19T11:43:47Z</dcterms:created>
  <dcterms:modified xsi:type="dcterms:W3CDTF">2015-10-19T19:44:36Z</dcterms:modified>
</cp:coreProperties>
</file>