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65" autoAdjust="0"/>
  </p:normalViewPr>
  <p:slideViewPr>
    <p:cSldViewPr snapToGrid="0">
      <p:cViewPr varScale="1">
        <p:scale>
          <a:sx n="60" d="100"/>
          <a:sy n="60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EAA-BA0C-4A83-88DF-C6A8D135BE8D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1B383-E657-4BC8-8AA8-740246169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Werde heute ganz langweilig mein Thema vorstellen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Schwerpunkte diskutieren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Hoffentlich nützliches Feedback bekommen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1B383-E657-4BC8-8AA8-740246169A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0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10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71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89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58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4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3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4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AE44-9A21-4040-AEAE-BA4988ED83FF}" type="datetimeFigureOut">
              <a:rPr lang="de-DE" smtClean="0"/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95AC-91D3-4A9F-9C89-484DF619A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Bachelorarbeit Vortag #1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Gellner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073" y="200701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Fragen / 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4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Zielgerichtete Anpassung eines WCMS an die Anforderungen einer Kommunikationsplattform - Eine Fallstudie im Bereich der Lehrerbildung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Zielgerichtete </a:t>
            </a:r>
            <a:r>
              <a:rPr lang="de-DE" b="1" dirty="0" smtClean="0">
                <a:solidFill>
                  <a:srgbClr val="FF0000"/>
                </a:solidFill>
              </a:rPr>
              <a:t>Anpassung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>
                <a:solidFill>
                  <a:srgbClr val="FF0000"/>
                </a:solidFill>
              </a:rPr>
              <a:t>eines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smtClean="0">
                <a:solidFill>
                  <a:srgbClr val="FF0000"/>
                </a:solidFill>
              </a:rPr>
              <a:t>WCMS</a:t>
            </a:r>
            <a:r>
              <a:rPr lang="de-DE" dirty="0" smtClean="0"/>
              <a:t> an die Anforderungen einer Kommunikationsplattform - Eine Fallstudie im Bereich der Lehrerbildung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Zielgerichtet</a:t>
            </a:r>
            <a:r>
              <a:rPr lang="de-DE" dirty="0" smtClean="0"/>
              <a:t>e Anpassung eines WCMS an die Anforderungen einer Kommunikationsplattform - Eine </a:t>
            </a:r>
            <a:r>
              <a:rPr lang="de-DE" b="1" dirty="0" smtClean="0">
                <a:solidFill>
                  <a:srgbClr val="FF0000"/>
                </a:solidFill>
              </a:rPr>
              <a:t>Fallstudie im Bereich der Lehrerbildung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7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7" y="612108"/>
            <a:ext cx="2321026" cy="10976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87" y="2223086"/>
            <a:ext cx="4257925" cy="4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 – Allgemein und Spezifisch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Ablauf eines solchen Projekts – roter Faden Software Engineering</a:t>
            </a:r>
          </a:p>
          <a:p>
            <a:r>
              <a:rPr lang="de-DE" dirty="0" smtClean="0"/>
              <a:t>Vergleich bestehender WCMS</a:t>
            </a:r>
          </a:p>
          <a:p>
            <a:r>
              <a:rPr lang="de-DE" dirty="0" smtClean="0"/>
              <a:t>Typo3 Überblick</a:t>
            </a:r>
          </a:p>
          <a:p>
            <a:r>
              <a:rPr lang="de-DE" dirty="0" smtClean="0"/>
              <a:t>Typo3 beste Anpassung</a:t>
            </a:r>
          </a:p>
          <a:p>
            <a:r>
              <a:rPr lang="de-DE" dirty="0" smtClean="0"/>
              <a:t>Typo3 speziell für das </a:t>
            </a:r>
            <a:r>
              <a:rPr lang="de-DE" dirty="0" err="1" smtClean="0"/>
              <a:t>WegE</a:t>
            </a:r>
            <a:r>
              <a:rPr lang="de-DE" dirty="0" smtClean="0"/>
              <a:t> Projekt</a:t>
            </a:r>
          </a:p>
          <a:p>
            <a:r>
              <a:rPr lang="de-DE" dirty="0" smtClean="0"/>
              <a:t>Anregungen/ Vergleich mit anderen Projekten der Qualitätsoffensive Lehrerbildung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Grundlagen und Begriffe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Projektanalyse und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Die Wahl des richtigen CMS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Typo3 – Eine 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smtClean="0"/>
              <a:t>Anpassung eines Typo3 Systems (</a:t>
            </a:r>
            <a:r>
              <a:rPr lang="de-DE" b="1" dirty="0" err="1" smtClean="0"/>
              <a:t>Extensions</a:t>
            </a:r>
            <a:r>
              <a:rPr lang="de-DE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Vergleich mit anderen Projekten der Qualitätsoff. Lehrerbildung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Evaluation/ Erkenntnisse aus der 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35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1794" y="365125"/>
            <a:ext cx="9742005" cy="1325563"/>
          </a:xfrm>
        </p:spPr>
        <p:txBody>
          <a:bodyPr/>
          <a:lstStyle/>
          <a:p>
            <a:r>
              <a:rPr lang="de-DE" dirty="0" smtClean="0"/>
              <a:t>Testumgebung</a:t>
            </a:r>
            <a:endParaRPr lang="de-DE" i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5" y="1441075"/>
            <a:ext cx="8968409" cy="54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8960" cy="1325563"/>
          </a:xfrm>
        </p:spPr>
        <p:txBody>
          <a:bodyPr/>
          <a:lstStyle/>
          <a:p>
            <a:r>
              <a:rPr lang="de-DE" dirty="0" smtClean="0"/>
              <a:t>Andere </a:t>
            </a:r>
            <a:r>
              <a:rPr lang="de-DE" dirty="0" err="1" smtClean="0"/>
              <a:t>Extensions</a:t>
            </a:r>
            <a:r>
              <a:rPr lang="de-DE" dirty="0"/>
              <a:t> </a:t>
            </a:r>
            <a:r>
              <a:rPr lang="de-DE" dirty="0" smtClean="0"/>
              <a:t>(Kommunikationsplattform)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/>
          <a:lstStyle/>
          <a:p>
            <a:r>
              <a:rPr lang="de-DE" dirty="0" smtClean="0"/>
              <a:t>News</a:t>
            </a:r>
          </a:p>
          <a:p>
            <a:r>
              <a:rPr lang="de-DE" dirty="0" smtClean="0"/>
              <a:t>Blog</a:t>
            </a:r>
          </a:p>
          <a:p>
            <a:r>
              <a:rPr lang="de-DE" dirty="0" smtClean="0"/>
              <a:t>Registrierung und Login</a:t>
            </a:r>
          </a:p>
          <a:p>
            <a:r>
              <a:rPr lang="de-DE" dirty="0" smtClean="0"/>
              <a:t>Unterstützung von Autoren</a:t>
            </a:r>
          </a:p>
          <a:p>
            <a:r>
              <a:rPr lang="de-DE" dirty="0" smtClean="0"/>
              <a:t>Mail</a:t>
            </a:r>
          </a:p>
          <a:p>
            <a:r>
              <a:rPr lang="de-DE" dirty="0" smtClean="0"/>
              <a:t>Wissenschaftliche Arbeiten teilen</a:t>
            </a:r>
          </a:p>
          <a:p>
            <a:r>
              <a:rPr lang="de-DE" dirty="0" smtClean="0"/>
              <a:t>Kalender</a:t>
            </a:r>
          </a:p>
          <a:p>
            <a:r>
              <a:rPr lang="de-DE" dirty="0" smtClean="0"/>
              <a:t>Wartung/SEO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7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36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Bachelorarbeit Vortag #1</vt:lpstr>
      <vt:lpstr>Zielgerichtete Anpassung eines WCMS an die Anforderungen einer Kommunikationsplattform - Eine Fallstudie im Bereich der Lehrerbildung</vt:lpstr>
      <vt:lpstr>Zielgerichtete Anpassung eines WCMS an die Anforderungen einer Kommunikationsplattform - Eine Fallstudie im Bereich der Lehrerbildung</vt:lpstr>
      <vt:lpstr>Zielgerichtete Anpassung eines WCMS an die Anforderungen einer Kommunikationsplattform - Eine Fallstudie im Bereich der Lehrerbildung</vt:lpstr>
      <vt:lpstr>PowerPoint-Präsentation</vt:lpstr>
      <vt:lpstr>Ziel der Arbeit – Allgemein und Spezifisch</vt:lpstr>
      <vt:lpstr>Gliederung</vt:lpstr>
      <vt:lpstr>Testumgebung</vt:lpstr>
      <vt:lpstr>Andere Extensions (Kommunikationsplattform)</vt:lpstr>
      <vt:lpstr>Fragen / 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 Vortag #1</dc:title>
  <dc:creator>Felix Gellner</dc:creator>
  <cp:lastModifiedBy>Felix Gellner</cp:lastModifiedBy>
  <cp:revision>6</cp:revision>
  <dcterms:created xsi:type="dcterms:W3CDTF">2016-06-01T11:52:52Z</dcterms:created>
  <dcterms:modified xsi:type="dcterms:W3CDTF">2016-06-01T12:38:03Z</dcterms:modified>
</cp:coreProperties>
</file>