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Source Sans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SansPro-bold.fntdata"/><Relationship Id="rId14" Type="http://schemas.openxmlformats.org/officeDocument/2006/relationships/font" Target="fonts/SourceSansPro-regular.fntdata"/><Relationship Id="rId17" Type="http://schemas.openxmlformats.org/officeDocument/2006/relationships/font" Target="fonts/SourceSansPro-boldItalic.fntdata"/><Relationship Id="rId16" Type="http://schemas.openxmlformats.org/officeDocument/2006/relationships/font" Target="fonts/SourceSans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743000"/>
            <a:ext cx="8520600" cy="200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1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Weber State University Classifieds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271350" y="2109200"/>
            <a:ext cx="8609400" cy="48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Created by Richard Dawson, Samuel Doria, Bryan Fritz, Trevor Orgill, and Aaron Shaneen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283100" y="712150"/>
            <a:ext cx="8631599" cy="383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WSU Classifieds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A safe place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B</a:t>
            </a:r>
            <a:r>
              <a:rPr lang="en" sz="3000"/>
              <a:t>uy, Sell, or Trade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School Supplies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Fellow Classmates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6"/>
            <a:ext cx="4254600" cy="4818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70" name="Shape 7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5999" y="147300"/>
            <a:ext cx="2071999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2855550" y="999100"/>
            <a:ext cx="34329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Who is it for?</a:t>
            </a:r>
          </a:p>
        </p:txBody>
      </p:sp>
      <p:sp>
        <p:nvSpPr>
          <p:cNvPr id="72" name="Shape 72"/>
          <p:cNvSpPr txBox="1"/>
          <p:nvPr>
            <p:ph idx="4294967295" type="body"/>
          </p:nvPr>
        </p:nvSpPr>
        <p:spPr>
          <a:xfrm>
            <a:off x="2855550" y="1702175"/>
            <a:ext cx="3432900" cy="300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Students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Current or future students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Alumni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Students leaving or graduating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Faculty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Current professors (with personal supplies)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Tutors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Student or outside tutors (that are connected to the university)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6"/>
            <a:ext cx="4254600" cy="4818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78" name="Shape 7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5999" y="147300"/>
            <a:ext cx="2071999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2855550" y="999100"/>
            <a:ext cx="34329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How to use?</a:t>
            </a:r>
          </a:p>
        </p:txBody>
      </p:sp>
      <p:sp>
        <p:nvSpPr>
          <p:cNvPr id="80" name="Shape 80"/>
          <p:cNvSpPr txBox="1"/>
          <p:nvPr>
            <p:ph idx="4294967295" type="body"/>
          </p:nvPr>
        </p:nvSpPr>
        <p:spPr>
          <a:xfrm>
            <a:off x="2855550" y="1825499"/>
            <a:ext cx="3432900" cy="288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Buy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Able to view posts to purchase or post that you are “in search of”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Sell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Able to create and edit posts to sell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Trade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Able to set up trades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6"/>
            <a:ext cx="4254600" cy="4818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6" name="Shape 8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5999" y="147300"/>
            <a:ext cx="2071999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2855550" y="687397"/>
            <a:ext cx="3432899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What is it for?</a:t>
            </a:r>
          </a:p>
        </p:txBody>
      </p:sp>
      <p:sp>
        <p:nvSpPr>
          <p:cNvPr id="88" name="Shape 88"/>
          <p:cNvSpPr txBox="1"/>
          <p:nvPr>
            <p:ph idx="4294967295" type="body"/>
          </p:nvPr>
        </p:nvSpPr>
        <p:spPr>
          <a:xfrm>
            <a:off x="2855550" y="1377475"/>
            <a:ext cx="3432899" cy="33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Textbooks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New or used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Lab Materials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Major specific</a:t>
            </a:r>
          </a:p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85714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Tutoring</a:t>
            </a:r>
          </a:p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85714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Rooms for Rent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Nearby campus</a:t>
            </a:r>
          </a:p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85714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Electronics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Computer, tablet, calculator</a:t>
            </a:r>
          </a:p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85714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Transportation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Car, bike, scooter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