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Segundo Examen Parcial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José Tecún Cano Caal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855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Método de Mínimos Cuadrados</a:t>
            </a:r>
            <a:endParaRPr lang="es-G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312185"/>
            <a:ext cx="2952328" cy="261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El Doctor\Downloads\Examen2\lin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1556792"/>
            <a:ext cx="3343742" cy="26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07800"/>
            <a:ext cx="3219402" cy="571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5164"/>
            <a:ext cx="1294090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1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488832" cy="476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1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723900"/>
            <a:ext cx="61150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8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Método de Bisección</a:t>
            </a:r>
            <a:endParaRPr lang="es-G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196752"/>
            <a:ext cx="3932238" cy="339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2936"/>
            <a:ext cx="2945441" cy="161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12" y="338047"/>
            <a:ext cx="1585616" cy="609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4744"/>
            <a:ext cx="5760640" cy="468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5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920880" cy="169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5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823913"/>
            <a:ext cx="61245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</TotalTime>
  <Words>14</Words>
  <Application>Microsoft Office PowerPoint</Application>
  <PresentationFormat>Presentación en pantalla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Aspecto</vt:lpstr>
      <vt:lpstr>Segundo Examen Parcial</vt:lpstr>
      <vt:lpstr>Método de Mínimos Cuadrados</vt:lpstr>
      <vt:lpstr>Presentación de PowerPoint</vt:lpstr>
      <vt:lpstr>Presentación de PowerPoint</vt:lpstr>
      <vt:lpstr>Presentación de PowerPoint</vt:lpstr>
      <vt:lpstr>Método de Bisección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Examen Parcial</dc:title>
  <dc:creator>JT</dc:creator>
  <cp:lastModifiedBy>El Doctor</cp:lastModifiedBy>
  <cp:revision>2</cp:revision>
  <dcterms:created xsi:type="dcterms:W3CDTF">2020-04-23T11:59:14Z</dcterms:created>
  <dcterms:modified xsi:type="dcterms:W3CDTF">2020-04-27T02:48:37Z</dcterms:modified>
</cp:coreProperties>
</file>