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9" autoAdjust="0"/>
  </p:normalViewPr>
  <p:slideViewPr>
    <p:cSldViewPr snapToGrid="0">
      <p:cViewPr varScale="1">
        <p:scale>
          <a:sx n="73" d="100"/>
          <a:sy n="73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Register Funktion: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(.</a:t>
            </a:r>
            <a:r>
              <a:rPr lang="de-DE" dirty="0" err="1"/>
              <a:t>xhtml</a:t>
            </a:r>
            <a:r>
              <a:rPr lang="de-DE" dirty="0"/>
              <a:t> ähnlich wie bei Login,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xhtml</a:t>
            </a:r>
            <a:r>
              <a:rPr lang="de-DE" dirty="0"/>
              <a:t> noch Register hinzugefügt, im </a:t>
            </a:r>
            <a:r>
              <a:rPr lang="de-DE" dirty="0" err="1"/>
              <a:t>UserDetailedController</a:t>
            </a:r>
            <a:r>
              <a:rPr lang="de-DE" dirty="0"/>
              <a:t> </a:t>
            </a:r>
            <a:r>
              <a:rPr lang="de-DE" dirty="0" err="1"/>
              <a:t>newUser</a:t>
            </a:r>
            <a:r>
              <a:rPr lang="de-DE" dirty="0"/>
              <a:t> Attribut, im </a:t>
            </a:r>
            <a:r>
              <a:rPr lang="de-DE" dirty="0" err="1"/>
              <a:t>UserxSerivce</a:t>
            </a:r>
            <a:r>
              <a:rPr lang="de-DE" dirty="0"/>
              <a:t> </a:t>
            </a:r>
            <a:r>
              <a:rPr lang="de-DE" dirty="0" err="1"/>
              <a:t>saveUser</a:t>
            </a:r>
            <a:r>
              <a:rPr lang="de-DE" dirty="0"/>
              <a:t>() braucht man keine Admin-Rolle um das zu machen)</a:t>
            </a:r>
          </a:p>
          <a:p>
            <a:r>
              <a:rPr lang="de-DE" dirty="0"/>
              <a:t>- </a:t>
            </a:r>
            <a:r>
              <a:rPr lang="de-DE" dirty="0" err="1"/>
              <a:t>Autocomplete</a:t>
            </a:r>
            <a:r>
              <a:rPr lang="de-DE" dirty="0"/>
              <a:t> Funktion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Außnahmesituationen</a:t>
            </a:r>
            <a:r>
              <a:rPr lang="de-DE" dirty="0"/>
              <a:t> angemessen behandeln.</a:t>
            </a:r>
          </a:p>
          <a:p>
            <a:r>
              <a:rPr lang="de-DE" dirty="0"/>
              <a:t>-&gt; </a:t>
            </a:r>
            <a:r>
              <a:rPr lang="de-DE" dirty="0" err="1"/>
              <a:t>Bspw</a:t>
            </a:r>
            <a:r>
              <a:rPr lang="de-DE" dirty="0"/>
              <a:t> unerwartete Systemzustände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9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04.12.23 – 10.12.23</a:t>
            </a:r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054E-B618-00DE-95F7-19964583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Rechnungsablauf-Sequenzdiagramm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6DAE7E-9ED9-71F4-23DB-79AA9C9E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31" y="2208268"/>
            <a:ext cx="5110162" cy="4270265"/>
          </a:xfrm>
        </p:spPr>
      </p:pic>
    </p:spTree>
    <p:extLst>
      <p:ext uri="{BB962C8B-B14F-4D97-AF65-F5344CB8AC3E}">
        <p14:creationId xmlns:p14="http://schemas.microsoft.com/office/powerpoint/2010/main" val="35108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A287-0108-3921-6DB9-03B7DD9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547E-FAE7-BDDE-4BFF-CFACBF1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DBF56-C83A-6E55-3A62-6DCB8F5A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A287-0108-3921-6DB9-03B7DD9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547E-FAE7-BDDE-4BFF-CFACBF1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DBF56-C83A-6E55-3A62-6DCB8F5A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0145"/>
            <a:ext cx="12192000" cy="101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736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Erstellung des Projektplans</a:t>
            </a:r>
          </a:p>
          <a:p>
            <a:r>
              <a:rPr lang="de-DE"/>
              <a:t>Erstellung eines fachlichen UML-Diagramms der Applikation</a:t>
            </a:r>
          </a:p>
          <a:p>
            <a:r>
              <a:rPr lang="de-DE"/>
              <a:t>Darstellung des Abonnement- und Abrechnungsprozesses in einem Sequenzdiagramm</a:t>
            </a:r>
          </a:p>
          <a:p>
            <a:r>
              <a:rPr lang="de-DE"/>
              <a:t>Festlegung der Meilensteine</a:t>
            </a:r>
          </a:p>
          <a:p>
            <a:r>
              <a:rPr lang="de-DE"/>
              <a:t>Erstellung der </a:t>
            </a:r>
            <a:r>
              <a:rPr lang="de-DE" err="1"/>
              <a:t>Issues</a:t>
            </a:r>
            <a:r>
              <a:rPr lang="de-DE"/>
              <a:t> und den zugehörigen Verantwortlichkeiten</a:t>
            </a:r>
          </a:p>
        </p:txBody>
      </p:sp>
    </p:spTree>
    <p:extLst>
      <p:ext uri="{BB962C8B-B14F-4D97-AF65-F5344CB8AC3E}">
        <p14:creationId xmlns:p14="http://schemas.microsoft.com/office/powerpoint/2010/main" val="170011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diese Woche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Umgesetzte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Register Funktion (</a:t>
            </a:r>
            <a:r>
              <a:rPr lang="de-DE" dirty="0" err="1"/>
              <a:t>xhtml</a:t>
            </a:r>
            <a:r>
              <a:rPr lang="de-DE" dirty="0"/>
              <a:t> ähnlich wie bei </a:t>
            </a:r>
            <a:r>
              <a:rPr lang="de-DE" dirty="0" err="1"/>
              <a:t>login</a:t>
            </a:r>
            <a:r>
              <a:rPr lang="de-DE" dirty="0"/>
              <a:t>,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xhtml</a:t>
            </a:r>
            <a:r>
              <a:rPr lang="de-DE" dirty="0"/>
              <a:t> noch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inzugefügt</a:t>
            </a:r>
            <a:r>
              <a:rPr lang="de-DE" dirty="0"/>
              <a:t>, im </a:t>
            </a:r>
            <a:r>
              <a:rPr lang="de-DE" dirty="0" err="1"/>
              <a:t>repository</a:t>
            </a:r>
            <a:r>
              <a:rPr lang="de-DE" dirty="0"/>
              <a:t> neue User Attribut, im </a:t>
            </a:r>
            <a:r>
              <a:rPr lang="de-DE" dirty="0" err="1"/>
              <a:t>serivce</a:t>
            </a:r>
            <a:r>
              <a:rPr lang="de-DE" dirty="0"/>
              <a:t> </a:t>
            </a:r>
            <a:r>
              <a:rPr lang="de-DE" dirty="0" err="1"/>
              <a:t>saveUser</a:t>
            </a:r>
            <a:r>
              <a:rPr lang="de-DE" dirty="0"/>
              <a:t> braucht man keine Admin Rolle um das zu machen)</a:t>
            </a:r>
          </a:p>
          <a:p>
            <a:r>
              <a:rPr lang="de-DE" dirty="0" err="1"/>
              <a:t>Autocomplete</a:t>
            </a:r>
            <a:r>
              <a:rPr lang="de-DE" dirty="0"/>
              <a:t> </a:t>
            </a:r>
            <a:r>
              <a:rPr lang="de-DE" dirty="0" err="1"/>
              <a:t>funktion</a:t>
            </a:r>
            <a:r>
              <a:rPr lang="de-DE" dirty="0"/>
              <a:t> mit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erweiterung</a:t>
            </a:r>
            <a:r>
              <a:rPr lang="de-DE" dirty="0"/>
              <a:t> eingefügt.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Nahaufnahme von Himmel und Hölle auf einem Bürgersteig">
            <a:extLst>
              <a:ext uri="{FF2B5EF4-FFF2-40B4-BE49-F238E27FC236}">
                <a16:creationId xmlns:a16="http://schemas.microsoft.com/office/drawing/2014/main" id="{B47D4791-A6DE-B321-26A7-5A03B1319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98F8-B3BF-5046-4FF4-465ECDE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Unsere Meilensteine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CC719-64CE-E066-1C6F-4CEC364B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187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Erreicht am 08.01.2024</a:t>
            </a:r>
          </a:p>
          <a:p>
            <a:r>
              <a:rPr lang="de-DE" dirty="0"/>
              <a:t> Fertigstellung der Backend-Funktionalitäten.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Einbindung aller nötigen APIs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Die Erstellung von neuen Nutzern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Fertigstellung aller Nutzer sowie deren Funktionalitäten und Zugriffsbereiche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Fertigstellung des Abonnement-systems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Fertigstellung der Homepage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0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Erreicht am 15.01.2024</a:t>
            </a:r>
          </a:p>
          <a:p>
            <a:r>
              <a:rPr lang="de-DE" dirty="0"/>
              <a:t> Fertigstellung des Frontend und Testen der Applikation.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Integration</a:t>
            </a:r>
            <a:r>
              <a:rPr lang="de-DE" dirty="0"/>
              <a:t> der Backend-Funktionalitäten auf das 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Sicherstellung der Browser-</a:t>
            </a:r>
            <a:r>
              <a:rPr lang="de-DE" dirty="0" err="1"/>
              <a:t>kompabilität</a:t>
            </a:r>
            <a:r>
              <a:rPr lang="de-DE" dirty="0"/>
              <a:t> der Anwendung mit den gängigsten Browsern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Testen der Funktionalitäten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Ausnahmesituationen angemessen behandeln</a:t>
            </a:r>
          </a:p>
        </p:txBody>
      </p:sp>
    </p:spTree>
    <p:extLst>
      <p:ext uri="{BB962C8B-B14F-4D97-AF65-F5344CB8AC3E}">
        <p14:creationId xmlns:p14="http://schemas.microsoft.com/office/powerpoint/2010/main" val="4177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D453-7B18-2010-3B6B-C6B367E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98EF8-985D-724D-DD83-5AA5219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Erreicht am 22.01.2024</a:t>
            </a:r>
          </a:p>
          <a:p>
            <a:r>
              <a:rPr lang="de-DE" dirty="0"/>
              <a:t> Fertigstellung der Präsentation.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Letzte Überprüfung aller Funktionen sowie Demo-Szenarien vorbereiten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Präsentation erstellen und Vortragende festlegen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9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D90D-FF5C-6623-E1E7-861E44E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-UML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934B2C-84FC-9F21-6C70-5A502A490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05" y="2185460"/>
            <a:ext cx="5798389" cy="4420645"/>
          </a:xfrm>
        </p:spPr>
      </p:pic>
    </p:spTree>
    <p:extLst>
      <p:ext uri="{BB962C8B-B14F-4D97-AF65-F5344CB8AC3E}">
        <p14:creationId xmlns:p14="http://schemas.microsoft.com/office/powerpoint/2010/main" val="48360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1CEAC-1654-A163-DE1E-567C654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CF4BC-D48C-3B4B-205D-1F6F94F1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C012F1AD-9829-1814-859A-6253170C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4" y="122469"/>
            <a:ext cx="8672512" cy="66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253</Words>
  <Application>Microsoft Office PowerPoint</Application>
  <PresentationFormat>Breitbild</PresentationFormat>
  <Paragraphs>46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Netz</vt:lpstr>
      <vt:lpstr>Woche 1</vt:lpstr>
      <vt:lpstr>Was haben wir diese Woche gemacht</vt:lpstr>
      <vt:lpstr>Was haben wir diese Woche gemacht?</vt:lpstr>
      <vt:lpstr>Unsere Meilensteine</vt:lpstr>
      <vt:lpstr>1. Meilenstein</vt:lpstr>
      <vt:lpstr>2. Meilenstein</vt:lpstr>
      <vt:lpstr>3. Meilenstein</vt:lpstr>
      <vt:lpstr>Application-UML</vt:lpstr>
      <vt:lpstr>PowerPoint-Präsentation</vt:lpstr>
      <vt:lpstr>Rechnungsablauf-Sequenzdiagramm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Amelie Ernst</cp:lastModifiedBy>
  <cp:revision>3</cp:revision>
  <dcterms:created xsi:type="dcterms:W3CDTF">2023-12-07T12:53:12Z</dcterms:created>
  <dcterms:modified xsi:type="dcterms:W3CDTF">2023-12-09T15:14:37Z</dcterms:modified>
</cp:coreProperties>
</file>