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65" r:id="rId3"/>
    <p:sldId id="266" r:id="rId4"/>
    <p:sldId id="258" r:id="rId5"/>
    <p:sldId id="257" r:id="rId6"/>
    <p:sldId id="259" r:id="rId7"/>
    <p:sldId id="260" r:id="rId8"/>
    <p:sldId id="261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89" autoAdjust="0"/>
  </p:normalViewPr>
  <p:slideViewPr>
    <p:cSldViewPr snapToGrid="0">
      <p:cViewPr varScale="1">
        <p:scale>
          <a:sx n="45" d="100"/>
          <a:sy n="45" d="100"/>
        </p:scale>
        <p:origin x="60" y="666"/>
      </p:cViewPr>
      <p:guideLst/>
    </p:cSldViewPr>
  </p:slideViewPr>
  <p:notesTextViewPr>
    <p:cViewPr>
      <p:scale>
        <a:sx n="1" d="1"/>
        <a:sy n="1" d="1"/>
      </p:scale>
      <p:origin x="0" y="-1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9F0B7-9739-4206-B0B7-F1633571BE6D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1F08E-F5CC-4964-83C4-0F0CB2B4A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32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Register Funktion: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	.</a:t>
            </a:r>
            <a:r>
              <a:rPr lang="de-DE" dirty="0" err="1"/>
              <a:t>xhtml</a:t>
            </a:r>
            <a:r>
              <a:rPr lang="de-DE" dirty="0"/>
              <a:t> ähnlich wie bei Login,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	</a:t>
            </a:r>
            <a:r>
              <a:rPr lang="de-DE" dirty="0" err="1"/>
              <a:t>header</a:t>
            </a:r>
            <a:r>
              <a:rPr lang="de-DE" dirty="0"/>
              <a:t> </a:t>
            </a:r>
            <a:r>
              <a:rPr lang="de-DE" dirty="0" err="1"/>
              <a:t>xhtml</a:t>
            </a:r>
            <a:r>
              <a:rPr lang="de-DE" dirty="0"/>
              <a:t> noch Register hinzugefügt,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	im </a:t>
            </a:r>
            <a:r>
              <a:rPr lang="de-DE" dirty="0" err="1"/>
              <a:t>UserDetailedController</a:t>
            </a:r>
            <a:r>
              <a:rPr lang="de-DE" dirty="0"/>
              <a:t> </a:t>
            </a:r>
            <a:r>
              <a:rPr lang="de-DE" dirty="0" err="1"/>
              <a:t>newUser</a:t>
            </a:r>
            <a:r>
              <a:rPr lang="de-DE" dirty="0"/>
              <a:t> Attribut,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	im </a:t>
            </a:r>
            <a:r>
              <a:rPr lang="de-DE" dirty="0" err="1"/>
              <a:t>UserxSerivce</a:t>
            </a:r>
            <a:r>
              <a:rPr lang="de-DE" dirty="0"/>
              <a:t> </a:t>
            </a:r>
            <a:r>
              <a:rPr lang="de-DE" dirty="0" err="1"/>
              <a:t>saveUser</a:t>
            </a:r>
            <a:r>
              <a:rPr lang="de-DE" dirty="0"/>
              <a:t>() braucht man keine Admin-Rolle um das zu machen)</a:t>
            </a:r>
          </a:p>
          <a:p>
            <a:r>
              <a:rPr lang="de-DE" dirty="0"/>
              <a:t>- </a:t>
            </a:r>
            <a:r>
              <a:rPr lang="de-DE" dirty="0" err="1"/>
              <a:t>Autocomplete</a:t>
            </a:r>
            <a:r>
              <a:rPr lang="de-DE" dirty="0"/>
              <a:t> Funktion</a:t>
            </a:r>
          </a:p>
          <a:p>
            <a:r>
              <a:rPr lang="de-DE" dirty="0"/>
              <a:t>	Google Places API verwendet</a:t>
            </a:r>
          </a:p>
          <a:p>
            <a:r>
              <a:rPr lang="de-DE" dirty="0"/>
              <a:t>	Dafür wurden Klassen </a:t>
            </a:r>
            <a:r>
              <a:rPr lang="de-DE" dirty="0" err="1"/>
              <a:t>GooglePlacesAutocompleteApiService</a:t>
            </a:r>
            <a:r>
              <a:rPr lang="de-DE" dirty="0"/>
              <a:t>, </a:t>
            </a:r>
            <a:r>
              <a:rPr lang="de-DE" dirty="0" err="1"/>
              <a:t>AutocompleteBean</a:t>
            </a:r>
            <a:r>
              <a:rPr lang="de-DE" dirty="0"/>
              <a:t> erstellt</a:t>
            </a:r>
          </a:p>
          <a:p>
            <a:r>
              <a:rPr lang="de-DE" dirty="0"/>
              <a:t>	Aufruf der </a:t>
            </a:r>
            <a:r>
              <a:rPr lang="de-DE" dirty="0" err="1"/>
              <a:t>Geocoding</a:t>
            </a:r>
            <a:r>
              <a:rPr lang="de-DE" dirty="0"/>
              <a:t> API für Koordinaten der Orte  -&gt; damit kann man dann die Wetter API aufrufen</a:t>
            </a:r>
          </a:p>
          <a:p>
            <a:r>
              <a:rPr lang="de-DE" dirty="0"/>
              <a:t>	Klassen </a:t>
            </a:r>
            <a:r>
              <a:rPr lang="de-DE" dirty="0" err="1"/>
              <a:t>Geocoding,ApiRequestService</a:t>
            </a:r>
            <a:r>
              <a:rPr lang="de-DE" dirty="0"/>
              <a:t>, </a:t>
            </a:r>
            <a:r>
              <a:rPr lang="de-DE" dirty="0" err="1"/>
              <a:t>GeocodingApiDemoBean</a:t>
            </a:r>
            <a:r>
              <a:rPr lang="de-DE" dirty="0"/>
              <a:t> implementiert</a:t>
            </a:r>
          </a:p>
          <a:p>
            <a:r>
              <a:rPr lang="de-DE" dirty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08E-F5CC-4964-83C4-0F0CB2B4AD5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Außnahmesituationen</a:t>
            </a:r>
            <a:r>
              <a:rPr lang="de-DE" dirty="0"/>
              <a:t> angemessen behandeln.</a:t>
            </a:r>
          </a:p>
          <a:p>
            <a:r>
              <a:rPr lang="de-DE" dirty="0"/>
              <a:t>-&gt; </a:t>
            </a:r>
            <a:r>
              <a:rPr lang="de-DE" dirty="0" err="1"/>
              <a:t>Bspw</a:t>
            </a:r>
            <a:r>
              <a:rPr lang="de-DE" dirty="0"/>
              <a:t> unerwartete Systemzustände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08E-F5CC-4964-83C4-0F0CB2B4AD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98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73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28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973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95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990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809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592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751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45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0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13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54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4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89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13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02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C09B33-535D-4009-AAE1-D8657ED1E57B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8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C09B33-535D-4009-AAE1-D8657ED1E57B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319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CDEE7-FC7F-0C79-F7D8-3C2AF4817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Woche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ACE57-DF30-5011-57A2-E89803EAF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04.12.23 – 10.12.23</a:t>
            </a:r>
          </a:p>
          <a:p>
            <a:r>
              <a:rPr lang="de-DE" dirty="0"/>
              <a:t>Projektarbeit – PS 1, Gruppe 1</a:t>
            </a:r>
          </a:p>
        </p:txBody>
      </p:sp>
    </p:spTree>
    <p:extLst>
      <p:ext uri="{BB962C8B-B14F-4D97-AF65-F5344CB8AC3E}">
        <p14:creationId xmlns:p14="http://schemas.microsoft.com/office/powerpoint/2010/main" val="144169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5054E-B618-00DE-95F7-19964583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Rechnungsablauf-Sequenzdiagramm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16DAE7E-9ED9-71F4-23DB-79AA9C9EB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331" y="2208268"/>
            <a:ext cx="5110162" cy="4270265"/>
          </a:xfrm>
        </p:spPr>
      </p:pic>
    </p:spTree>
    <p:extLst>
      <p:ext uri="{BB962C8B-B14F-4D97-AF65-F5344CB8AC3E}">
        <p14:creationId xmlns:p14="http://schemas.microsoft.com/office/powerpoint/2010/main" val="351083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5A287-0108-3921-6DB9-03B7DD9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4547E-FAE7-BDDE-4BFF-CFACBF15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7DBF56-C83A-6E55-3A62-6DCB8F5A4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8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9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5A287-0108-3921-6DB9-03B7DD9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4547E-FAE7-BDDE-4BFF-CFACBF15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7DBF56-C83A-6E55-3A62-6DCB8F5A4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30145"/>
            <a:ext cx="12192000" cy="1018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736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rbige Dreiecke erstellen ein nahtloses Design">
            <a:extLst>
              <a:ext uri="{FF2B5EF4-FFF2-40B4-BE49-F238E27FC236}">
                <a16:creationId xmlns:a16="http://schemas.microsoft.com/office/drawing/2014/main" id="{2D3B8977-4525-D1B5-DFEE-5104A00B2F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t="11515" b="81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4154AC-525B-CF01-C456-06F0A79A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de-DE"/>
              <a:t>Was haben wir diese Woche gemacht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656A7-0511-7DC6-5D2D-8B793EDA4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/>
              <a:t>Erstellung des Projektplans</a:t>
            </a:r>
          </a:p>
          <a:p>
            <a:r>
              <a:rPr lang="de-DE"/>
              <a:t>Erstellung eines fachlichen UML-Diagramms der Applikation</a:t>
            </a:r>
          </a:p>
          <a:p>
            <a:r>
              <a:rPr lang="de-DE"/>
              <a:t>Darstellung des Abonnement- und Abrechnungsprozesses in einem Sequenzdiagramm</a:t>
            </a:r>
          </a:p>
          <a:p>
            <a:r>
              <a:rPr lang="de-DE"/>
              <a:t>Festlegung der Meilensteine</a:t>
            </a:r>
          </a:p>
          <a:p>
            <a:r>
              <a:rPr lang="de-DE"/>
              <a:t>Erstellung der </a:t>
            </a:r>
            <a:r>
              <a:rPr lang="de-DE" err="1"/>
              <a:t>Issues</a:t>
            </a:r>
            <a:r>
              <a:rPr lang="de-DE"/>
              <a:t> und den zugehörigen Verantwortlichkeiten</a:t>
            </a:r>
          </a:p>
        </p:txBody>
      </p:sp>
    </p:spTree>
    <p:extLst>
      <p:ext uri="{BB962C8B-B14F-4D97-AF65-F5344CB8AC3E}">
        <p14:creationId xmlns:p14="http://schemas.microsoft.com/office/powerpoint/2010/main" val="170011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BFFD5-497E-CB1F-D086-8900C382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haben wir diese Woche gemacht?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9F340-359E-EB78-ED9A-A86EE868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Umgesetzte </a:t>
            </a:r>
            <a:r>
              <a:rPr lang="de-DE" dirty="0" err="1"/>
              <a:t>Issues</a:t>
            </a:r>
            <a:endParaRPr lang="de-DE" dirty="0"/>
          </a:p>
          <a:p>
            <a:r>
              <a:rPr lang="de-DE" dirty="0"/>
              <a:t>Anpassung des Skeleton-projekts auf die Applikation</a:t>
            </a:r>
          </a:p>
          <a:p>
            <a:r>
              <a:rPr lang="de-DE" dirty="0"/>
              <a:t>Registrierungsfunktion für neue </a:t>
            </a:r>
            <a:r>
              <a:rPr lang="de-DE" dirty="0" err="1"/>
              <a:t>user</a:t>
            </a:r>
            <a:endParaRPr lang="de-DE" dirty="0"/>
          </a:p>
          <a:p>
            <a:r>
              <a:rPr lang="de-DE" dirty="0" err="1"/>
              <a:t>Autocomplete</a:t>
            </a:r>
            <a:r>
              <a:rPr lang="de-DE" dirty="0"/>
              <a:t> zur Suche von Orten eingebunden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0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Nahaufnahme von Himmel und Hölle auf einem Bürgersteig">
            <a:extLst>
              <a:ext uri="{FF2B5EF4-FFF2-40B4-BE49-F238E27FC236}">
                <a16:creationId xmlns:a16="http://schemas.microsoft.com/office/drawing/2014/main" id="{B47D4791-A6DE-B321-26A7-5A03B1319B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7097" b="8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1998F8-B3BF-5046-4FF4-465ECDE5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Unsere Meilensteine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ECC719-64CE-E066-1C6F-4CEC364BF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51879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ED453-7B18-2010-3B6B-C6B367E3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Meilenstein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98EF8-985D-724D-DD83-5AA5219C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Erreicht am 08.01.2024</a:t>
            </a:r>
          </a:p>
          <a:p>
            <a:r>
              <a:rPr lang="de-DE" dirty="0"/>
              <a:t> Fertigstellung der Backend-Funktionalitäten.</a:t>
            </a:r>
          </a:p>
          <a:p>
            <a:pPr marL="0" indent="0">
              <a:buNone/>
            </a:pPr>
            <a:r>
              <a:rPr lang="de-DE" dirty="0"/>
              <a:t>    Dazu gehören: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Einbindung aller nötigen APIs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Die Erstellung von neuen Nutzern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Fertigstellung aller Nutzer sowie deren Funktionalitäten und Zugriffsbereiche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Fertigstellung des Abonnement-systems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010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ED453-7B18-2010-3B6B-C6B367E3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Meilenstein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98EF8-985D-724D-DD83-5AA5219C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Erreicht am 15.01.2024</a:t>
            </a:r>
          </a:p>
          <a:p>
            <a:r>
              <a:rPr lang="de-DE" dirty="0"/>
              <a:t> Fertigstellung des Frontend und Testen der Applikation.</a:t>
            </a:r>
          </a:p>
          <a:p>
            <a:pPr marL="0" indent="0">
              <a:buNone/>
            </a:pPr>
            <a:r>
              <a:rPr lang="de-DE" dirty="0"/>
              <a:t>    Dazu gehören: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dirty="0"/>
              <a:t>Fertigstellung der Homepage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dirty="0"/>
              <a:t>Integration</a:t>
            </a:r>
            <a:r>
              <a:rPr lang="de-DE" dirty="0"/>
              <a:t> der Backend-Funktionalitäten auf das Frontend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Sicherstellung der Browser-</a:t>
            </a:r>
            <a:r>
              <a:rPr lang="de-DE" dirty="0" err="1"/>
              <a:t>kompabilität</a:t>
            </a:r>
            <a:r>
              <a:rPr lang="de-DE" dirty="0"/>
              <a:t> der Anwendung mit den gängigsten Browsern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Testen der Funktionalitäten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Ausnahmesituationen angemessen behandeln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77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ED453-7B18-2010-3B6B-C6B367E3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Meilenstein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98EF8-985D-724D-DD83-5AA5219C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Erreicht am 22.01.2024</a:t>
            </a:r>
          </a:p>
          <a:p>
            <a:r>
              <a:rPr lang="de-DE" dirty="0"/>
              <a:t> Fertigstellung der Präsentation.</a:t>
            </a:r>
          </a:p>
          <a:p>
            <a:pPr marL="0" indent="0">
              <a:buNone/>
            </a:pPr>
            <a:r>
              <a:rPr lang="de-DE" dirty="0"/>
              <a:t>    Dazu gehören: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Letzte Überprüfung aller Funktionen sowie Demo-Szenarien vorbereiten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Präsentation erstellen und Vortragende festlegen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91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3D90D-FF5C-6623-E1E7-861E44E6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-UML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7934B2C-84FC-9F21-6C70-5A502A490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805" y="2185460"/>
            <a:ext cx="5798389" cy="4420645"/>
          </a:xfrm>
        </p:spPr>
      </p:pic>
    </p:spTree>
    <p:extLst>
      <p:ext uri="{BB962C8B-B14F-4D97-AF65-F5344CB8AC3E}">
        <p14:creationId xmlns:p14="http://schemas.microsoft.com/office/powerpoint/2010/main" val="48360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1CEAC-1654-A163-DE1E-567C654A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CF4BC-D48C-3B4B-205D-1F6F94F1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C012F1AD-9829-1814-859A-6253170C7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4" y="122469"/>
            <a:ext cx="8672512" cy="66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76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271</Words>
  <Application>Microsoft Office PowerPoint</Application>
  <PresentationFormat>Breitbild</PresentationFormat>
  <Paragraphs>55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Netz</vt:lpstr>
      <vt:lpstr>Woche 1</vt:lpstr>
      <vt:lpstr>Was haben wir diese Woche gemacht</vt:lpstr>
      <vt:lpstr>Was haben wir diese Woche gemacht?</vt:lpstr>
      <vt:lpstr>Unsere Meilensteine</vt:lpstr>
      <vt:lpstr>1. Meilenstein</vt:lpstr>
      <vt:lpstr>2. Meilenstein</vt:lpstr>
      <vt:lpstr>3. Meilenstein</vt:lpstr>
      <vt:lpstr>Application-UML</vt:lpstr>
      <vt:lpstr>PowerPoint-Präsentation</vt:lpstr>
      <vt:lpstr>Rechnungsablauf-Sequenzdiagramm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1</dc:title>
  <dc:creator>Amelie Ernst</dc:creator>
  <cp:lastModifiedBy>Amelie Ernst</cp:lastModifiedBy>
  <cp:revision>4</cp:revision>
  <dcterms:created xsi:type="dcterms:W3CDTF">2023-12-07T12:53:12Z</dcterms:created>
  <dcterms:modified xsi:type="dcterms:W3CDTF">2023-12-10T16:50:52Z</dcterms:modified>
</cp:coreProperties>
</file>