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6" r:id="rId3"/>
    <p:sldId id="270" r:id="rId4"/>
    <p:sldId id="268" r:id="rId5"/>
    <p:sldId id="271" r:id="rId6"/>
    <p:sldId id="272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68707" autoAdjust="0"/>
  </p:normalViewPr>
  <p:slideViewPr>
    <p:cSldViewPr snapToGrid="0">
      <p:cViewPr varScale="1">
        <p:scale>
          <a:sx n="86" d="100"/>
          <a:sy n="86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9F0B7-9739-4206-B0B7-F1633571BE6D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F08E-F5CC-4964-83C4-0F0CB2B4A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2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94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F08E-F5CC-4964-83C4-0F0CB2B4AD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24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3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2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97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9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80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59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5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5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5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9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8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C09B33-535D-4009-AAE1-D8657ED1E57B}" type="datetimeFigureOut">
              <a:rPr lang="de-DE" smtClean="0"/>
              <a:t>21.01.24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D216836-002B-4C40-8EA6-F434BB4DC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1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CDEE7-FC7F-0C79-F7D8-3C2AF481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22.01.2024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ACE57-DF30-5011-57A2-E89803EAF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Projektarbeit – PS 1, Gruppe 1</a:t>
            </a:r>
          </a:p>
        </p:txBody>
      </p:sp>
    </p:spTree>
    <p:extLst>
      <p:ext uri="{BB962C8B-B14F-4D97-AF65-F5344CB8AC3E}">
        <p14:creationId xmlns:p14="http://schemas.microsoft.com/office/powerpoint/2010/main" val="14416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BFFD5-497E-CB1F-D086-8900C382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diese Woche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9F340-359E-EB78-ED9A-A86EE868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Tests</a:t>
            </a:r>
          </a:p>
          <a:p>
            <a:r>
              <a:rPr lang="de-DE" dirty="0"/>
              <a:t>Tests für mehrere </a:t>
            </a:r>
            <a:r>
              <a:rPr lang="de-DE" dirty="0" err="1"/>
              <a:t>klassen</a:t>
            </a:r>
            <a:r>
              <a:rPr lang="de-DE" dirty="0"/>
              <a:t> erstellt und optimiert </a:t>
            </a:r>
          </a:p>
          <a:p>
            <a:r>
              <a:rPr lang="de-DE" dirty="0" err="1"/>
              <a:t>Coverage</a:t>
            </a:r>
            <a:r>
              <a:rPr lang="de-DE" dirty="0"/>
              <a:t> von 38 auf &gt;45 gehoben</a:t>
            </a:r>
          </a:p>
        </p:txBody>
      </p:sp>
    </p:spTree>
    <p:extLst>
      <p:ext uri="{BB962C8B-B14F-4D97-AF65-F5344CB8AC3E}">
        <p14:creationId xmlns:p14="http://schemas.microsoft.com/office/powerpoint/2010/main" val="15460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/>
              <a:t>Was haben wir diese Woche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Sonarqube</a:t>
            </a:r>
            <a:endParaRPr lang="de-DE" dirty="0"/>
          </a:p>
          <a:p>
            <a:r>
              <a:rPr lang="de-DE" dirty="0" err="1"/>
              <a:t>Smells</a:t>
            </a:r>
            <a:r>
              <a:rPr lang="de-DE" dirty="0"/>
              <a:t> bearbeitet (reduziert auf unter 20)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rbige Dreiecke erstellen ein nahtloses Design">
            <a:extLst>
              <a:ext uri="{FF2B5EF4-FFF2-40B4-BE49-F238E27FC236}">
                <a16:creationId xmlns:a16="http://schemas.microsoft.com/office/drawing/2014/main" id="{2D3B8977-4525-D1B5-DFEE-5104A00B2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1515" b="81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34154AC-525B-CF01-C456-06F0A79A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de-DE"/>
              <a:t>Was haben wir diese Woche gemacht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656A7-0511-7DC6-5D2D-8B793EDA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Weiteres</a:t>
            </a:r>
          </a:p>
          <a:p>
            <a:r>
              <a:rPr lang="de-DE" dirty="0"/>
              <a:t>Fehler in Reset Password ausgebessert</a:t>
            </a:r>
          </a:p>
          <a:p>
            <a:r>
              <a:rPr lang="de-DE" dirty="0"/>
              <a:t>Fehlende Funktionalität bei fehlgeschlagener Zahlung hinzugefügt</a:t>
            </a:r>
          </a:p>
          <a:p>
            <a:r>
              <a:rPr lang="de-DE" dirty="0"/>
              <a:t>Anzeige für </a:t>
            </a:r>
            <a:r>
              <a:rPr lang="de-DE" dirty="0" err="1"/>
              <a:t>vacation-planning</a:t>
            </a:r>
            <a:r>
              <a:rPr lang="de-DE" dirty="0"/>
              <a:t> überarbeitet</a:t>
            </a:r>
          </a:p>
          <a:p>
            <a:r>
              <a:rPr lang="de-DE" dirty="0"/>
              <a:t>Projekt aufgeräumt (unnötige Funktionalitäten aus dem Skeleton entfernt)</a:t>
            </a:r>
          </a:p>
          <a:p>
            <a:r>
              <a:rPr lang="de-DE" dirty="0" err="1"/>
              <a:t>Uml-diagramm</a:t>
            </a:r>
            <a:r>
              <a:rPr lang="de-DE" dirty="0"/>
              <a:t> überarbeitet </a:t>
            </a:r>
            <a:r>
              <a:rPr lang="de-DE"/>
              <a:t>(angefangen)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974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6C255-24B3-B166-1974-200514A2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30F07-C2FE-361C-F998-8E236FB2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Kleinigkeiten zum Schluss verbessern ist echt anstrengend und zeitintensiv</a:t>
            </a:r>
          </a:p>
          <a:p>
            <a:r>
              <a:rPr lang="de-DE" dirty="0"/>
              <a:t> pfuschen am Anfang , macht einiges schwerer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957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2A5AD-6C61-9C6B-ED60-06CCD902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140AF-E9EC-7D9A-A42E-487F83C6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64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3E34C-D353-3170-1581-B109DC40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geplanter Meilenstein für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C8EC70-173D-4628-7ABB-9DBADB87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Erreicht am 22.01.2024</a:t>
            </a:r>
          </a:p>
          <a:p>
            <a:r>
              <a:rPr lang="de-DE" dirty="0"/>
              <a:t> Fertigstellung der Präsentation.</a:t>
            </a:r>
          </a:p>
          <a:p>
            <a:pPr marL="0" indent="0">
              <a:buNone/>
            </a:pPr>
            <a:r>
              <a:rPr lang="de-DE" dirty="0"/>
              <a:t>    Dazu gehören: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Letzte Überprüfung aller Funktionen sowie Demo-Szenarien vorbereiten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Präsentation erstellen und Vortragende festlegen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760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134</Words>
  <Application>Microsoft Macintosh PowerPoint</Application>
  <PresentationFormat>Breitbild</PresentationFormat>
  <Paragraphs>29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Netz</vt:lpstr>
      <vt:lpstr>22.01.2024</vt:lpstr>
      <vt:lpstr>Was haben wir diese Woche gemacht?</vt:lpstr>
      <vt:lpstr>Was haben wir diese Woche gemacht</vt:lpstr>
      <vt:lpstr>Was haben wir diese Woche gemacht</vt:lpstr>
      <vt:lpstr>Lessons learned</vt:lpstr>
      <vt:lpstr>PowerPoint-Präsentation</vt:lpstr>
      <vt:lpstr>Unser geplanter Meilenstein für diese Woche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1</dc:title>
  <dc:creator>Amelie Ernst</dc:creator>
  <cp:lastModifiedBy>Alex Hemmen</cp:lastModifiedBy>
  <cp:revision>10</cp:revision>
  <dcterms:created xsi:type="dcterms:W3CDTF">2023-12-07T12:53:12Z</dcterms:created>
  <dcterms:modified xsi:type="dcterms:W3CDTF">2024-01-21T20:12:53Z</dcterms:modified>
</cp:coreProperties>
</file>