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66" r:id="rId3"/>
    <p:sldId id="265" r:id="rId4"/>
    <p:sldId id="270" r:id="rId5"/>
    <p:sldId id="268" r:id="rId6"/>
    <p:sldId id="271" r:id="rId7"/>
    <p:sldId id="272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89" autoAdjust="0"/>
  </p:normalViewPr>
  <p:slideViewPr>
    <p:cSldViewPr snapToGrid="0">
      <p:cViewPr varScale="1">
        <p:scale>
          <a:sx n="76" d="100"/>
          <a:sy n="76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F0B7-9739-4206-B0B7-F1633571BE6D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F08E-F5CC-4964-83C4-0F0CB2B4A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2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Eine eigene Entity für Favoriten (mit Ort und </a:t>
            </a:r>
            <a:r>
              <a:rPr lang="de-DE" dirty="0" err="1"/>
              <a:t>user</a:t>
            </a:r>
            <a:r>
              <a:rPr lang="de-DE" dirty="0"/>
              <a:t>) erstellt, welche dann zu den Usern </a:t>
            </a:r>
            <a:r>
              <a:rPr lang="de-DE" dirty="0" err="1"/>
              <a:t>gejoint</a:t>
            </a:r>
            <a:r>
              <a:rPr lang="de-DE" dirty="0"/>
              <a:t>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Observer größtenteils in </a:t>
            </a:r>
            <a:r>
              <a:rPr lang="de-DE" dirty="0" err="1"/>
              <a:t>reorderLIstBean</a:t>
            </a:r>
            <a:r>
              <a:rPr lang="de-DE" dirty="0"/>
              <a:t> implementiert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FavLocationController</a:t>
            </a:r>
            <a:r>
              <a:rPr lang="de-DE" dirty="0"/>
              <a:t> greift auf die benötigten Funktionen des </a:t>
            </a:r>
            <a:r>
              <a:rPr lang="de-DE" dirty="0" err="1"/>
              <a:t>FavLocationService</a:t>
            </a:r>
            <a:r>
              <a:rPr lang="de-DE" dirty="0"/>
              <a:t> zu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Landing </a:t>
            </a:r>
            <a:r>
              <a:rPr lang="de-DE" dirty="0" err="1"/>
              <a:t>page</a:t>
            </a:r>
            <a:r>
              <a:rPr lang="de-DE" dirty="0"/>
              <a:t>: </a:t>
            </a:r>
          </a:p>
          <a:p>
            <a:r>
              <a:rPr lang="de-DE" dirty="0" err="1"/>
              <a:t>Welcome.xhtml</a:t>
            </a:r>
            <a:r>
              <a:rPr lang="de-DE" dirty="0"/>
              <a:t> -&gt; aufrufe der </a:t>
            </a:r>
            <a:r>
              <a:rPr lang="de-DE" dirty="0" err="1"/>
              <a:t>beans</a:t>
            </a:r>
            <a:r>
              <a:rPr lang="de-DE" dirty="0"/>
              <a:t>:</a:t>
            </a:r>
          </a:p>
          <a:p>
            <a:r>
              <a:rPr lang="de-DE" dirty="0" err="1"/>
              <a:t>ChartBean</a:t>
            </a:r>
            <a:r>
              <a:rPr lang="de-DE" dirty="0"/>
              <a:t> (wandelt Daten in ein Diagramm um)</a:t>
            </a:r>
          </a:p>
          <a:p>
            <a:r>
              <a:rPr lang="de-DE" dirty="0" err="1"/>
              <a:t>WeatherBean</a:t>
            </a:r>
            <a:r>
              <a:rPr lang="de-DE" dirty="0"/>
              <a:t> (aufrufe von </a:t>
            </a:r>
            <a:r>
              <a:rPr lang="de-DE" dirty="0" err="1"/>
              <a:t>currentWeather</a:t>
            </a:r>
            <a:r>
              <a:rPr lang="de-DE" dirty="0"/>
              <a:t>)</a:t>
            </a:r>
          </a:p>
          <a:p>
            <a:r>
              <a:rPr lang="de-DE" dirty="0" err="1"/>
              <a:t>ForecastBean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8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Email:</a:t>
            </a:r>
          </a:p>
          <a:p>
            <a:r>
              <a:rPr lang="de-DE" dirty="0"/>
              <a:t>Email: </a:t>
            </a:r>
            <a:r>
              <a:rPr lang="de-DE" dirty="0" err="1"/>
              <a:t>EmailService</a:t>
            </a:r>
            <a:r>
              <a:rPr lang="de-DE" dirty="0"/>
              <a:t> (verwendet den Spring </a:t>
            </a:r>
            <a:r>
              <a:rPr lang="de-DE" dirty="0" err="1"/>
              <a:t>JavaMailSender</a:t>
            </a:r>
            <a:r>
              <a:rPr lang="de-DE" dirty="0"/>
              <a:t>)</a:t>
            </a:r>
          </a:p>
          <a:p>
            <a:r>
              <a:rPr lang="de-DE" dirty="0" err="1"/>
              <a:t>EmailStrategy</a:t>
            </a:r>
            <a:r>
              <a:rPr lang="de-DE" dirty="0"/>
              <a:t> (Interface für verschiedene Email Typen)</a:t>
            </a:r>
          </a:p>
          <a:p>
            <a:endParaRPr lang="de-DE" dirty="0"/>
          </a:p>
          <a:p>
            <a:r>
              <a:rPr lang="de-DE" dirty="0"/>
              <a:t>Für die </a:t>
            </a:r>
            <a:r>
              <a:rPr lang="de-DE" dirty="0" err="1"/>
              <a:t>verifizierung</a:t>
            </a:r>
            <a:r>
              <a:rPr lang="de-DE" dirty="0"/>
              <a:t> dazu:</a:t>
            </a:r>
          </a:p>
          <a:p>
            <a:r>
              <a:rPr lang="de-DE" dirty="0"/>
              <a:t>Token (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  <a:p>
            <a:r>
              <a:rPr lang="de-DE" dirty="0" err="1"/>
              <a:t>TokenRespository</a:t>
            </a:r>
            <a:endParaRPr lang="de-DE" dirty="0"/>
          </a:p>
          <a:p>
            <a:endParaRPr lang="de-DE" dirty="0"/>
          </a:p>
          <a:p>
            <a:r>
              <a:rPr lang="de-DE" dirty="0"/>
              <a:t>Controller:</a:t>
            </a:r>
          </a:p>
          <a:p>
            <a:r>
              <a:rPr lang="de-DE" dirty="0" err="1"/>
              <a:t>ConfirmationController</a:t>
            </a:r>
            <a:r>
              <a:rPr lang="de-DE" dirty="0"/>
              <a:t> (vergleicht den </a:t>
            </a:r>
            <a:r>
              <a:rPr lang="de-DE" dirty="0" err="1"/>
              <a:t>token</a:t>
            </a:r>
            <a:r>
              <a:rPr lang="de-DE" dirty="0"/>
              <a:t> im link mit dem </a:t>
            </a:r>
            <a:r>
              <a:rPr lang="de-DE" dirty="0" err="1"/>
              <a:t>token</a:t>
            </a:r>
            <a:r>
              <a:rPr lang="de-DE" dirty="0"/>
              <a:t> der in der </a:t>
            </a:r>
            <a:r>
              <a:rPr lang="de-DE" dirty="0" err="1"/>
              <a:t>datenbank</a:t>
            </a:r>
            <a:r>
              <a:rPr lang="de-DE" dirty="0"/>
              <a:t> hinterlegt ist)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94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Payroll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 err="1"/>
              <a:t>new</a:t>
            </a:r>
            <a:r>
              <a:rPr lang="de-DE" dirty="0"/>
              <a:t> Entity </a:t>
            </a:r>
            <a:r>
              <a:rPr lang="de-DE" dirty="0" err="1"/>
              <a:t>PremiumHistory</a:t>
            </a:r>
            <a:r>
              <a:rPr lang="de-DE" dirty="0"/>
              <a:t> (wird automatisch mit einem Observer angelegt)</a:t>
            </a:r>
          </a:p>
          <a:p>
            <a:r>
              <a:rPr lang="de-DE" dirty="0"/>
              <a:t>- </a:t>
            </a:r>
            <a:r>
              <a:rPr lang="de-DE" dirty="0" err="1"/>
              <a:t>new</a:t>
            </a:r>
            <a:r>
              <a:rPr lang="de-DE" dirty="0"/>
              <a:t> Entity </a:t>
            </a:r>
            <a:r>
              <a:rPr lang="de-DE" dirty="0" err="1"/>
              <a:t>PaymentHistory</a:t>
            </a:r>
            <a:r>
              <a:rPr lang="de-DE" dirty="0"/>
              <a:t> (wird beim Abrechnung angelegt (kann nur eine pro Monat geben))</a:t>
            </a:r>
          </a:p>
          <a:p>
            <a:r>
              <a:rPr lang="de-DE" dirty="0"/>
              <a:t>- Manager Ansicht mit </a:t>
            </a:r>
            <a:r>
              <a:rPr lang="de-DE" dirty="0" err="1"/>
              <a:t>Deteil</a:t>
            </a:r>
            <a:r>
              <a:rPr lang="de-DE" dirty="0"/>
              <a:t> Ansicht</a:t>
            </a:r>
          </a:p>
          <a:p>
            <a:r>
              <a:rPr lang="de-DE" dirty="0"/>
              <a:t>		mit Premium </a:t>
            </a:r>
            <a:r>
              <a:rPr lang="de-DE" dirty="0" err="1"/>
              <a:t>History</a:t>
            </a:r>
            <a:r>
              <a:rPr lang="de-DE" dirty="0"/>
              <a:t> (wer </a:t>
            </a:r>
            <a:r>
              <a:rPr lang="de-DE" dirty="0" err="1"/>
              <a:t>wan</a:t>
            </a:r>
            <a:r>
              <a:rPr lang="de-DE" dirty="0"/>
              <a:t> wie lang Premium war)</a:t>
            </a:r>
          </a:p>
          <a:p>
            <a:r>
              <a:rPr lang="de-DE" dirty="0"/>
              <a:t>		mit </a:t>
            </a:r>
            <a:r>
              <a:rPr lang="de-DE" dirty="0" err="1"/>
              <a:t>Abrechnungs</a:t>
            </a:r>
            <a:r>
              <a:rPr lang="de-DE" dirty="0"/>
              <a:t> Funktion</a:t>
            </a:r>
          </a:p>
          <a:p>
            <a:r>
              <a:rPr lang="de-DE" dirty="0"/>
              <a:t>- Manager kann Premium Status, von Usern,  bearbeiten</a:t>
            </a:r>
          </a:p>
          <a:p>
            <a:r>
              <a:rPr lang="de-DE" dirty="0"/>
              <a:t>- die </a:t>
            </a:r>
            <a:r>
              <a:rPr lang="de-DE" dirty="0" err="1"/>
              <a:t>Berechnungszeiteinheite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grad noch in Sekunden</a:t>
            </a:r>
          </a:p>
          <a:p>
            <a:r>
              <a:rPr lang="de-DE" dirty="0"/>
              <a:t>- </a:t>
            </a:r>
            <a:r>
              <a:rPr lang="de-DE" dirty="0" err="1"/>
              <a:t>tests</a:t>
            </a:r>
            <a:endParaRPr lang="de-DE" dirty="0"/>
          </a:p>
          <a:p>
            <a:endParaRPr lang="de-DE" dirty="0"/>
          </a:p>
          <a:p>
            <a:r>
              <a:rPr lang="de-DE" dirty="0"/>
              <a:t>Observer auf den Save für einen User gesetzt. </a:t>
            </a:r>
          </a:p>
          <a:p>
            <a:r>
              <a:rPr lang="de-DE" dirty="0"/>
              <a:t>Wenn dann observier </a:t>
            </a:r>
            <a:r>
              <a:rPr lang="de-DE" dirty="0" err="1"/>
              <a:t>gerriggert</a:t>
            </a:r>
            <a:r>
              <a:rPr lang="de-DE" dirty="0"/>
              <a:t> wird, wird geschaut ob der </a:t>
            </a:r>
            <a:r>
              <a:rPr lang="de-DE" dirty="0" err="1"/>
              <a:t>PremiumStatus</a:t>
            </a:r>
            <a:r>
              <a:rPr lang="de-DE" dirty="0"/>
              <a:t> sich geändert hat, wenn </a:t>
            </a:r>
            <a:r>
              <a:rPr lang="de-DE" dirty="0" err="1"/>
              <a:t>ides</a:t>
            </a:r>
            <a:r>
              <a:rPr lang="de-DE" dirty="0"/>
              <a:t> passiert dann gibt es einen neuen Eintrag in die premium-</a:t>
            </a:r>
            <a:r>
              <a:rPr lang="de-DE" dirty="0" err="1"/>
              <a:t>History</a:t>
            </a:r>
            <a:r>
              <a:rPr lang="de-DE" dirty="0"/>
              <a:t> Tabelle. </a:t>
            </a:r>
          </a:p>
          <a:p>
            <a:endParaRPr lang="de-DE" dirty="0"/>
          </a:p>
          <a:p>
            <a:r>
              <a:rPr lang="de-DE" dirty="0"/>
              <a:t>Die Entitäten für premium </a:t>
            </a:r>
            <a:r>
              <a:rPr lang="de-DE" dirty="0" err="1"/>
              <a:t>History</a:t>
            </a:r>
            <a:r>
              <a:rPr lang="de-DE" dirty="0"/>
              <a:t> und Paymenthistorie angelegt mit den jeweiligen Services und </a:t>
            </a:r>
            <a:r>
              <a:rPr lang="de-DE" dirty="0" err="1"/>
              <a:t>Repositories</a:t>
            </a:r>
            <a:r>
              <a:rPr lang="de-DE" dirty="0"/>
              <a:t> und Controller (al Fassaden)</a:t>
            </a:r>
          </a:p>
          <a:p>
            <a:endParaRPr lang="de-DE" dirty="0"/>
          </a:p>
          <a:p>
            <a:r>
              <a:rPr lang="de-DE" dirty="0" err="1"/>
              <a:t>Html</a:t>
            </a:r>
            <a:r>
              <a:rPr lang="de-DE" dirty="0"/>
              <a:t> Seiten für die Auswahl des Monats und des Jahres für die angezeigte Rechnung erstellt. (Wird über die </a:t>
            </a:r>
            <a:r>
              <a:rPr lang="de-DE" dirty="0" err="1"/>
              <a:t>DateSelectionBean</a:t>
            </a:r>
            <a:r>
              <a:rPr lang="de-DE" dirty="0"/>
              <a:t> gemacht).  </a:t>
            </a:r>
          </a:p>
          <a:p>
            <a:endParaRPr lang="de-DE" dirty="0"/>
          </a:p>
          <a:p>
            <a:r>
              <a:rPr lang="de-DE" dirty="0"/>
              <a:t>Die Möglichkeit eine Kreditkarte anzulegen erstellt damit ein User sich dann als Premium Nutzer </a:t>
            </a:r>
            <a:r>
              <a:rPr lang="de-DE" dirty="0" err="1"/>
              <a:t>regsitsrieren</a:t>
            </a:r>
            <a:r>
              <a:rPr lang="de-DE" dirty="0"/>
              <a:t> kann. Die Möglichkeit diese dann zu bearbeiten (erst 90% fertig)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24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3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9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9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0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59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5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C09B33-535D-4009-AAE1-D8657ED1E57B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1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DEE7-FC7F-0C79-F7D8-3C2AF481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15.01.2024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ACE57-DF30-5011-57A2-E89803EAF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Projektarbeit – PS 1, Gruppe 1</a:t>
            </a:r>
          </a:p>
        </p:txBody>
      </p:sp>
    </p:spTree>
    <p:extLst>
      <p:ext uri="{BB962C8B-B14F-4D97-AF65-F5344CB8AC3E}">
        <p14:creationId xmlns:p14="http://schemas.microsoft.com/office/powerpoint/2010/main" val="14416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BFFD5-497E-CB1F-D086-8900C382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diese Woche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9F340-359E-EB78-ED9A-A86EE868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Favoriten Liste</a:t>
            </a:r>
          </a:p>
          <a:p>
            <a:r>
              <a:rPr lang="de-DE" dirty="0"/>
              <a:t>Man kann diese Lise filtern und die angezeigten Attribute konfigurieren</a:t>
            </a:r>
          </a:p>
          <a:p>
            <a:r>
              <a:rPr lang="de-DE" dirty="0"/>
              <a:t>Tests für diese Funktion fertiggestellt</a:t>
            </a:r>
          </a:p>
        </p:txBody>
      </p:sp>
    </p:spTree>
    <p:extLst>
      <p:ext uri="{BB962C8B-B14F-4D97-AF65-F5344CB8AC3E}">
        <p14:creationId xmlns:p14="http://schemas.microsoft.com/office/powerpoint/2010/main" val="15460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/>
              <a:t>Was haben wir diese Woche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Password Funktion</a:t>
            </a:r>
          </a:p>
          <a:p>
            <a:r>
              <a:rPr lang="de-DE" dirty="0"/>
              <a:t>Falls man sein Passwort vergessen hat, kann man dieses mit einer Mail zurücksetzen</a:t>
            </a:r>
          </a:p>
          <a:p>
            <a:r>
              <a:rPr lang="de-DE" dirty="0"/>
              <a:t>Außerdem kann der Admin triggern das die Mail zum zurücksetzen gesendet wird</a:t>
            </a:r>
          </a:p>
          <a:p>
            <a:r>
              <a:rPr lang="de-DE" dirty="0"/>
              <a:t>Außerdem hat das Passwort bestimmte Mindestanforderungen, die es erfüllen muss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1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/>
              <a:t>Was haben wir diese Woche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Urlaubsfunktion</a:t>
            </a:r>
          </a:p>
          <a:p>
            <a:r>
              <a:rPr lang="de-DE" dirty="0"/>
              <a:t>Man kann angeben zu welcher Zeit man in den Urlaub geht und kann sich dafür das Wetter anzeigen lassen</a:t>
            </a:r>
          </a:p>
          <a:p>
            <a:r>
              <a:rPr lang="de-DE" dirty="0"/>
              <a:t>Man sieht den Average von den letzten 5 Jahren zu einem bestimmten Tag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8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/>
              <a:t>Was haben wir diese Woche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Weitere Funktionen…</a:t>
            </a:r>
          </a:p>
          <a:p>
            <a:r>
              <a:rPr lang="de-DE" dirty="0"/>
              <a:t>Man muss die Kreditkarte hinterlegen, um Premium zu werden</a:t>
            </a:r>
          </a:p>
          <a:p>
            <a:r>
              <a:rPr lang="de-DE" dirty="0"/>
              <a:t>Fehler in der </a:t>
            </a:r>
            <a:r>
              <a:rPr lang="de-DE" dirty="0" err="1"/>
              <a:t>Payroll</a:t>
            </a:r>
            <a:r>
              <a:rPr lang="de-DE" dirty="0"/>
              <a:t> ausgebessert</a:t>
            </a:r>
          </a:p>
          <a:p>
            <a:r>
              <a:rPr lang="de-DE" dirty="0" err="1"/>
              <a:t>Codesmells</a:t>
            </a:r>
            <a:r>
              <a:rPr lang="de-DE" dirty="0"/>
              <a:t> von Sonarcube verbessert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97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6C255-24B3-B166-1974-200514A2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30F07-C2FE-361C-F998-8E236FB2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sollte mehr Zeit fürs testen einplanen</a:t>
            </a:r>
          </a:p>
          <a:p>
            <a:r>
              <a:rPr lang="de-DE" dirty="0"/>
              <a:t>Tests eventuell auch schon früher schreiben, dann kann man die Funktionen schneller prüfen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957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2A5AD-6C61-9C6B-ED60-06CCD902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140AF-E9EC-7D9A-A42E-487F83C6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4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3E34C-D353-3170-1581-B109DC40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geplanter Meilenstein für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C8EC70-173D-4628-7ABB-9DBADB87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/>
              <a:t>2. Meilenstein; Erreicht am 15.01.2024</a:t>
            </a:r>
          </a:p>
          <a:p>
            <a:r>
              <a:rPr lang="de-DE" dirty="0"/>
              <a:t> Fertigstellung des Frontend und Testen der Applikation.</a:t>
            </a:r>
          </a:p>
          <a:p>
            <a:pPr marL="0" indent="0">
              <a:buNone/>
            </a:pPr>
            <a:r>
              <a:rPr lang="de-DE" dirty="0"/>
              <a:t>    Dazu gehören: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Fertigstellung der Homepage ( fertig)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Integration</a:t>
            </a:r>
            <a:r>
              <a:rPr lang="de-DE" dirty="0"/>
              <a:t> der Backend-Funktionalitäten auf das Frontend (für die bereits implementierten Funktionalitäten, fertig)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Sicherstellung der Browser-</a:t>
            </a:r>
            <a:r>
              <a:rPr lang="de-DE" dirty="0" err="1"/>
              <a:t>kompabilität</a:t>
            </a:r>
            <a:r>
              <a:rPr lang="de-DE" dirty="0"/>
              <a:t> der Anwendung mit den gängigsten Browsern (Fertig)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Testen der Funktionalitäten (für die bereits implementierten Funktionalitäten, fast fertig)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Ausnahmesituationen angemessen behandeln (nicht fertig)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760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544</Words>
  <Application>Microsoft Office PowerPoint</Application>
  <PresentationFormat>Breitbild</PresentationFormat>
  <Paragraphs>73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Netz</vt:lpstr>
      <vt:lpstr>15.01.2024</vt:lpstr>
      <vt:lpstr>Was haben wir diese Woche gemacht?</vt:lpstr>
      <vt:lpstr>Was haben wir diese Woche gemacht</vt:lpstr>
      <vt:lpstr>Was haben wir diese Woche gemacht</vt:lpstr>
      <vt:lpstr>Was haben wir diese Woche gemacht</vt:lpstr>
      <vt:lpstr>Lessons learned</vt:lpstr>
      <vt:lpstr>PowerPoint-Präsentation</vt:lpstr>
      <vt:lpstr>Unser geplanter Meilenstein für diese Woche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1</dc:title>
  <dc:creator>Amelie Ernst</dc:creator>
  <cp:lastModifiedBy>Amelie Ernst</cp:lastModifiedBy>
  <cp:revision>7</cp:revision>
  <dcterms:created xsi:type="dcterms:W3CDTF">2023-12-07T12:53:12Z</dcterms:created>
  <dcterms:modified xsi:type="dcterms:W3CDTF">2024-01-14T19:45:31Z</dcterms:modified>
</cp:coreProperties>
</file>