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6" r:id="rId3"/>
    <p:sldId id="270" r:id="rId4"/>
    <p:sldId id="268" r:id="rId5"/>
    <p:sldId id="271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4" autoAdjust="0"/>
    <p:restoredTop sz="68757" autoAdjust="0"/>
  </p:normalViewPr>
  <p:slideViewPr>
    <p:cSldViewPr snapToGrid="0">
      <p:cViewPr varScale="1">
        <p:scale>
          <a:sx n="108" d="100"/>
          <a:sy n="108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F0B7-9739-4206-B0B7-F1633571BE6D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F08E-F5CC-4964-83C4-0F0CB2B4A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1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Zeiteinschätzung : Bisschen optimistisch da doch nicht alles zu den gewünschten Zeitpunkten fertig war</a:t>
            </a:r>
          </a:p>
          <a:p>
            <a:r>
              <a:rPr lang="de-DE" dirty="0"/>
              <a:t>Besonders viel Zeit: Neue Bereiche (</a:t>
            </a:r>
            <a:r>
              <a:rPr lang="de-DE" dirty="0" err="1"/>
              <a:t>Api</a:t>
            </a:r>
            <a:r>
              <a:rPr lang="de-DE" dirty="0"/>
              <a:t>, arbeiten mit Spring, </a:t>
            </a:r>
            <a:r>
              <a:rPr lang="de-DE" dirty="0" err="1"/>
              <a:t>Html</a:t>
            </a:r>
            <a:r>
              <a:rPr lang="de-DE" dirty="0"/>
              <a:t> und und und wurde davor noch nie behandelt und hat </a:t>
            </a:r>
            <a:r>
              <a:rPr lang="de-DE" dirty="0" err="1"/>
              <a:t>bissle</a:t>
            </a:r>
            <a:r>
              <a:rPr lang="de-DE" dirty="0"/>
              <a:t> zeit </a:t>
            </a:r>
            <a:r>
              <a:rPr lang="de-DE" dirty="0" err="1"/>
              <a:t>gebtraucht</a:t>
            </a:r>
            <a:endParaRPr lang="de-DE" dirty="0"/>
          </a:p>
          <a:p>
            <a:r>
              <a:rPr lang="de-DE" dirty="0"/>
              <a:t>Arbeitspensum war durch die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übersicht</a:t>
            </a:r>
            <a:r>
              <a:rPr lang="de-DE" dirty="0"/>
              <a:t> der einzelnen </a:t>
            </a:r>
            <a:r>
              <a:rPr lang="de-DE" dirty="0" err="1"/>
              <a:t>issues</a:t>
            </a:r>
            <a:r>
              <a:rPr lang="de-DE" dirty="0"/>
              <a:t> und der Milestones sehr übersichtlich ( bis auf zwei </a:t>
            </a:r>
            <a:r>
              <a:rPr lang="de-DE" dirty="0" err="1"/>
              <a:t>sachen</a:t>
            </a:r>
            <a:r>
              <a:rPr lang="de-DE" dirty="0"/>
              <a:t> die wir in der Aufgabenstellung </a:t>
            </a:r>
            <a:r>
              <a:rPr lang="de-DE" dirty="0" err="1"/>
              <a:t>überlsen</a:t>
            </a:r>
            <a:r>
              <a:rPr lang="de-DE" dirty="0"/>
              <a:t> hatten  API-Speicherung und </a:t>
            </a:r>
            <a:r>
              <a:rPr lang="de-DE" dirty="0" err="1"/>
              <a:t>Role</a:t>
            </a:r>
            <a:r>
              <a:rPr lang="de-DE" dirty="0"/>
              <a:t>-Logger, zweites wurde noch eingefügt) </a:t>
            </a:r>
          </a:p>
          <a:p>
            <a:r>
              <a:rPr lang="de-DE" dirty="0" err="1"/>
              <a:t>Merges</a:t>
            </a:r>
            <a:r>
              <a:rPr lang="de-DE" dirty="0"/>
              <a:t> wurden meistens zu zweit gemacht , weil 4 Augen sehen mehr als zwei</a:t>
            </a:r>
          </a:p>
          <a:p>
            <a:r>
              <a:rPr lang="de-DE" dirty="0" err="1"/>
              <a:t>Arbeitstreillung</a:t>
            </a:r>
            <a:r>
              <a:rPr lang="de-DE" dirty="0"/>
              <a:t> nach Funktionalitäten:  Vorteil : sehr schnelle </a:t>
            </a:r>
            <a:r>
              <a:rPr lang="de-DE" dirty="0" err="1"/>
              <a:t>evaluation</a:t>
            </a:r>
            <a:r>
              <a:rPr lang="de-DE" dirty="0"/>
              <a:t> gesehen da viele </a:t>
            </a:r>
            <a:r>
              <a:rPr lang="de-DE" dirty="0" err="1"/>
              <a:t>Funktionaliten</a:t>
            </a:r>
            <a:r>
              <a:rPr lang="de-DE" dirty="0"/>
              <a:t> auf einmal fertig wurden aber </a:t>
            </a:r>
            <a:r>
              <a:rPr lang="de-DE" dirty="0" err="1"/>
              <a:t>evtl</a:t>
            </a:r>
            <a:r>
              <a:rPr lang="de-DE" dirty="0"/>
              <a:t> wenn </a:t>
            </a:r>
            <a:r>
              <a:rPr lang="de-DE" dirty="0" err="1"/>
              <a:t>mehrer</a:t>
            </a:r>
            <a:r>
              <a:rPr lang="de-DE" dirty="0"/>
              <a:t> </a:t>
            </a:r>
            <a:r>
              <a:rPr lang="de-DE" dirty="0" err="1"/>
              <a:t>leute</a:t>
            </a:r>
            <a:r>
              <a:rPr lang="de-DE" dirty="0"/>
              <a:t> an dem gleichen gearbeitet hätten wäre teileweise noch besser </a:t>
            </a:r>
            <a:r>
              <a:rPr lang="de-DE" dirty="0" err="1"/>
              <a:t>lösung</a:t>
            </a:r>
            <a:r>
              <a:rPr lang="de-DE" dirty="0"/>
              <a:t> dabei rausgekommen</a:t>
            </a:r>
          </a:p>
          <a:p>
            <a:r>
              <a:rPr lang="de-DE" dirty="0"/>
              <a:t>Einige sehr viel </a:t>
            </a:r>
            <a:r>
              <a:rPr lang="de-DE" dirty="0" err="1"/>
              <a:t>ahnung</a:t>
            </a:r>
            <a:r>
              <a:rPr lang="de-DE" dirty="0"/>
              <a:t> </a:t>
            </a:r>
            <a:r>
              <a:rPr lang="de-DE" dirty="0" err="1"/>
              <a:t>vone</a:t>
            </a:r>
            <a:r>
              <a:rPr lang="de-DE" dirty="0"/>
              <a:t> </a:t>
            </a:r>
            <a:r>
              <a:rPr lang="de-DE" dirty="0" err="1"/>
              <a:t>inem</a:t>
            </a:r>
            <a:r>
              <a:rPr lang="de-DE" dirty="0"/>
              <a:t> Teil aber wenig von einem anderen Teil , zeitaufwendig es den anderen zu </a:t>
            </a:r>
            <a:r>
              <a:rPr lang="de-DE" dirty="0" err="1"/>
              <a:t>erklärern</a:t>
            </a:r>
            <a:r>
              <a:rPr lang="de-DE" dirty="0"/>
              <a:t> und weiterzugeben.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94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Spring: Eigentlich super, </a:t>
            </a:r>
            <a:r>
              <a:rPr lang="de-DE" dirty="0" err="1"/>
              <a:t>zB</a:t>
            </a:r>
            <a:r>
              <a:rPr lang="de-DE" dirty="0"/>
              <a:t> wie </a:t>
            </a:r>
            <a:r>
              <a:rPr lang="de-DE" dirty="0" err="1"/>
              <a:t>Querys</a:t>
            </a:r>
            <a:r>
              <a:rPr lang="de-DE" dirty="0"/>
              <a:t> wir </a:t>
            </a:r>
            <a:r>
              <a:rPr lang="de-DE" dirty="0" err="1"/>
              <a:t>repos</a:t>
            </a:r>
            <a:r>
              <a:rPr lang="de-DE" dirty="0"/>
              <a:t> abfragen im Hintergrund erstellt werden. Einfache </a:t>
            </a:r>
            <a:r>
              <a:rPr lang="de-DE" dirty="0" err="1"/>
              <a:t>Benutzereingeschrenkte</a:t>
            </a:r>
            <a:r>
              <a:rPr lang="de-DE" dirty="0"/>
              <a:t> Zugriffe. </a:t>
            </a:r>
          </a:p>
          <a:p>
            <a:r>
              <a:rPr lang="de-DE" dirty="0"/>
              <a:t>	Teilweise aufwendig </a:t>
            </a:r>
            <a:r>
              <a:rPr lang="de-DE" dirty="0" err="1"/>
              <a:t>sachen</a:t>
            </a:r>
            <a:r>
              <a:rPr lang="de-DE" dirty="0"/>
              <a:t> zu finden ( </a:t>
            </a:r>
            <a:r>
              <a:rPr lang="de-DE" dirty="0" err="1"/>
              <a:t>Bsp</a:t>
            </a:r>
            <a:r>
              <a:rPr lang="de-DE" dirty="0"/>
              <a:t> </a:t>
            </a:r>
            <a:r>
              <a:rPr lang="de-DE" dirty="0" err="1"/>
              <a:t>HomeController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JSF: schöne </a:t>
            </a:r>
            <a:r>
              <a:rPr lang="de-DE" dirty="0" err="1"/>
              <a:t>abbildungen</a:t>
            </a:r>
            <a:r>
              <a:rPr lang="de-DE" dirty="0"/>
              <a:t>  </a:t>
            </a:r>
            <a:r>
              <a:rPr lang="de-DE" dirty="0" err="1"/>
              <a:t>net</a:t>
            </a:r>
            <a:r>
              <a:rPr lang="de-DE" dirty="0"/>
              <a:t> so einfach, man findet nicht so viel im Netz. </a:t>
            </a:r>
          </a:p>
          <a:p>
            <a:r>
              <a:rPr lang="de-DE" dirty="0"/>
              <a:t>	Java –</a:t>
            </a:r>
            <a:r>
              <a:rPr lang="de-DE" dirty="0" err="1"/>
              <a:t>script</a:t>
            </a:r>
            <a:r>
              <a:rPr lang="de-DE" dirty="0"/>
              <a:t> würde sicher einiges leichter und auch schöner machen ( </a:t>
            </a:r>
            <a:r>
              <a:rPr lang="de-DE" dirty="0" err="1"/>
              <a:t>Bsp</a:t>
            </a:r>
            <a:r>
              <a:rPr lang="de-DE" dirty="0"/>
              <a:t> Landing-Page Hassan am </a:t>
            </a:r>
            <a:r>
              <a:rPr lang="de-DE" dirty="0" err="1"/>
              <a:t>anfang</a:t>
            </a:r>
            <a:r>
              <a:rPr lang="de-DE" dirty="0"/>
              <a:t> oder auch so wechselnde Buttons </a:t>
            </a:r>
            <a:r>
              <a:rPr lang="de-DE" dirty="0" err="1"/>
              <a:t>etc</a:t>
            </a:r>
            <a:r>
              <a:rPr lang="de-DE" dirty="0"/>
              <a:t> wobei das mit AJAX ( </a:t>
            </a:r>
            <a:r>
              <a:rPr lang="de-DE" dirty="0" err="1"/>
              <a:t>echtzeitauswertung</a:t>
            </a:r>
            <a:r>
              <a:rPr lang="de-DE" dirty="0"/>
              <a:t>) auch funktioniert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Sonrqube</a:t>
            </a:r>
            <a:r>
              <a:rPr lang="de-DE" dirty="0"/>
              <a:t>: Super Rückmeldung mit meist hilfreichen Lösungsvorschlägen, teils aber auch unnötige </a:t>
            </a:r>
            <a:r>
              <a:rPr lang="de-DE" dirty="0" err="1"/>
              <a:t>smells</a:t>
            </a:r>
            <a:r>
              <a:rPr lang="de-DE" dirty="0"/>
              <a:t> ( </a:t>
            </a:r>
            <a:r>
              <a:rPr lang="de-DE" dirty="0" err="1"/>
              <a:t>timer</a:t>
            </a:r>
            <a:r>
              <a:rPr lang="de-DE" dirty="0"/>
              <a:t> die wir in </a:t>
            </a:r>
            <a:r>
              <a:rPr lang="de-DE" dirty="0" err="1"/>
              <a:t>tests</a:t>
            </a:r>
            <a:r>
              <a:rPr lang="de-DE" dirty="0"/>
              <a:t> drin haben um zu schauen ob die Aktive Zeit als Premium User richtig funktioniert) </a:t>
            </a:r>
          </a:p>
          <a:p>
            <a:r>
              <a:rPr lang="de-DE" dirty="0"/>
              <a:t>Unit Tests. Am besten von </a:t>
            </a:r>
            <a:r>
              <a:rPr lang="de-DE" dirty="0" err="1"/>
              <a:t>anfang</a:t>
            </a:r>
            <a:r>
              <a:rPr lang="de-DE" dirty="0"/>
              <a:t> an, helfen sehr um  bei Änderungen zu sehen ob noch alles funktioniert, vor allem in übergreifenden </a:t>
            </a:r>
            <a:r>
              <a:rPr lang="de-DE" dirty="0" err="1"/>
              <a:t>klassen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40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Obeserver</a:t>
            </a:r>
            <a:r>
              <a:rPr lang="de-DE" dirty="0"/>
              <a:t> : User-Interface, um premium </a:t>
            </a:r>
            <a:r>
              <a:rPr lang="de-DE" dirty="0" err="1"/>
              <a:t>status</a:t>
            </a:r>
            <a:r>
              <a:rPr lang="de-DE" dirty="0"/>
              <a:t> zu loggen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76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3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9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0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9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5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C09B33-535D-4009-AAE1-D8657ED1E57B}" type="datetimeFigureOut">
              <a:rPr lang="de-DE" smtClean="0"/>
              <a:t>27.01.24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DEE7-FC7F-0C79-F7D8-3C2AF481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AbschlussPräsentation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ACE57-DF30-5011-57A2-E89803EA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Projektarbeit – PS 1, Gruppe 1</a:t>
            </a:r>
          </a:p>
        </p:txBody>
      </p:sp>
    </p:spTree>
    <p:extLst>
      <p:ext uri="{BB962C8B-B14F-4D97-AF65-F5344CB8AC3E}">
        <p14:creationId xmlns:p14="http://schemas.microsoft.com/office/powerpoint/2010/main" val="14416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FFD5-497E-CB1F-D086-8900C38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9F340-359E-EB78-ED9A-A86EE868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UML-Diagramm war nicht unbedingt Hilfreich das sich sehr viel geändert hat über die Zeit</a:t>
            </a:r>
          </a:p>
          <a:p>
            <a:r>
              <a:rPr lang="de-DE" dirty="0"/>
              <a:t>Aufteilung der Arbeiten in Bereiche je nach Funktionalität war sehr hilfreich und übersichtlich</a:t>
            </a:r>
          </a:p>
        </p:txBody>
      </p:sp>
    </p:spTree>
    <p:extLst>
      <p:ext uri="{BB962C8B-B14F-4D97-AF65-F5344CB8AC3E}">
        <p14:creationId xmlns:p14="http://schemas.microsoft.com/office/powerpoint/2010/main" val="15460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 dirty="0"/>
              <a:t>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de-DE" dirty="0"/>
              <a:t>Zeiteinschätzung war optimistisch </a:t>
            </a:r>
          </a:p>
          <a:p>
            <a:r>
              <a:rPr lang="de-DE" dirty="0"/>
              <a:t>Viel Zeit um sich in neue Bereiche einzuarbeiten </a:t>
            </a:r>
          </a:p>
          <a:p>
            <a:r>
              <a:rPr lang="de-DE" dirty="0"/>
              <a:t>Arbeitspensum war stets bekannt jedoch nicht wie Zeitaufwendig die einzelnen Punkte sind</a:t>
            </a:r>
          </a:p>
          <a:p>
            <a:r>
              <a:rPr lang="de-DE" dirty="0"/>
              <a:t>Die </a:t>
            </a:r>
            <a:r>
              <a:rPr lang="de-DE" dirty="0" err="1"/>
              <a:t>grossen</a:t>
            </a:r>
            <a:r>
              <a:rPr lang="de-DE" dirty="0"/>
              <a:t> </a:t>
            </a:r>
            <a:r>
              <a:rPr lang="de-DE" dirty="0" err="1"/>
              <a:t>Merges</a:t>
            </a:r>
            <a:r>
              <a:rPr lang="de-DE" dirty="0"/>
              <a:t> wurden immer von mehreren Personen gleichzeitig gemacht</a:t>
            </a:r>
          </a:p>
          <a:p>
            <a:r>
              <a:rPr lang="de-DE" dirty="0"/>
              <a:t>Arbeiten Team Intern nach Funktionalitäten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 dirty="0"/>
              <a:t>Technologie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de-DE" dirty="0"/>
              <a:t>Spring ist teilweise sehr hilfreich wenn man </a:t>
            </a:r>
            <a:r>
              <a:rPr lang="de-DE" dirty="0" err="1"/>
              <a:t>weiss</a:t>
            </a:r>
            <a:r>
              <a:rPr lang="de-DE" dirty="0"/>
              <a:t> wie es geht</a:t>
            </a:r>
          </a:p>
          <a:p>
            <a:pPr marL="0" indent="0">
              <a:buNone/>
            </a:pPr>
            <a:r>
              <a:rPr lang="de-DE" dirty="0"/>
              <a:t>	Teilweise lange suche nach einigen Funktionalitäten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Hintergundaktivitäten</a:t>
            </a:r>
            <a:r>
              <a:rPr lang="de-DE" dirty="0"/>
              <a:t> schwer nachvollziehbar</a:t>
            </a:r>
          </a:p>
          <a:p>
            <a:endParaRPr lang="de-DE" dirty="0"/>
          </a:p>
          <a:p>
            <a:r>
              <a:rPr lang="de-DE" dirty="0"/>
              <a:t>Frontend durch Java-Server-Faces zusammen mit </a:t>
            </a:r>
            <a:r>
              <a:rPr lang="de-DE" dirty="0" err="1"/>
              <a:t>Primefaces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Teilweise komplizierte Einbindung </a:t>
            </a:r>
          </a:p>
          <a:p>
            <a:pPr marL="0" indent="0">
              <a:buNone/>
            </a:pPr>
            <a:r>
              <a:rPr lang="de-DE" dirty="0"/>
              <a:t>	Mit anderen Technologien sicher einfacher und schöner zu realisieren</a:t>
            </a:r>
          </a:p>
        </p:txBody>
      </p:sp>
    </p:spTree>
    <p:extLst>
      <p:ext uri="{BB962C8B-B14F-4D97-AF65-F5344CB8AC3E}">
        <p14:creationId xmlns:p14="http://schemas.microsoft.com/office/powerpoint/2010/main" val="14297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6C255-24B3-B166-1974-200514A2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CodeQualität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30F07-C2FE-361C-F998-8E236FB2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Sonarqube</a:t>
            </a:r>
            <a:r>
              <a:rPr lang="de-DE" dirty="0"/>
              <a:t>: Sehr Gutes Tool, Teilweise leicht unnötige </a:t>
            </a:r>
            <a:r>
              <a:rPr lang="de-DE" dirty="0" err="1"/>
              <a:t>smells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	Sehr gute Übersicht über ein </a:t>
            </a:r>
            <a:r>
              <a:rPr lang="de-DE" dirty="0" err="1"/>
              <a:t>grösseres</a:t>
            </a:r>
            <a:r>
              <a:rPr lang="de-DE" dirty="0"/>
              <a:t> Projekt</a:t>
            </a:r>
          </a:p>
          <a:p>
            <a:r>
              <a:rPr lang="de-DE" dirty="0"/>
              <a:t>Unit Tests sehr Hilfreich bei Änderung von Code</a:t>
            </a:r>
          </a:p>
          <a:p>
            <a:r>
              <a:rPr lang="de-DE" dirty="0"/>
              <a:t>Wir haben 60% Testabdeckung und </a:t>
            </a:r>
            <a:r>
              <a:rPr lang="de-DE" dirty="0" err="1"/>
              <a:t>Smells</a:t>
            </a:r>
            <a:r>
              <a:rPr lang="de-DE" dirty="0"/>
              <a:t> auf &lt;20 reduziert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957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09EEC-EF6B-7245-1FA4-253FDD41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 und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AA3EF-84E6-287D-D5DC-9B088D6F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Solid Im Hinterkopf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Strategy</a:t>
            </a:r>
            <a:r>
              <a:rPr lang="de-DE" dirty="0"/>
              <a:t>-Pattern bei Email-Service</a:t>
            </a:r>
          </a:p>
          <a:p>
            <a:pPr lvl="1"/>
            <a:r>
              <a:rPr lang="de-DE" dirty="0"/>
              <a:t>Observer-Pattern Bei diversen Klassen </a:t>
            </a:r>
          </a:p>
          <a:p>
            <a:pPr lvl="1"/>
            <a:r>
              <a:rPr lang="de-DE" dirty="0"/>
              <a:t>Singleton durch </a:t>
            </a:r>
            <a:r>
              <a:rPr lang="de-DE" dirty="0" err="1"/>
              <a:t>service</a:t>
            </a:r>
            <a:r>
              <a:rPr lang="de-DE" dirty="0"/>
              <a:t> Annotationen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22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2A5AD-6C61-9C6B-ED60-06CCD902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140AF-E9EC-7D9A-A42E-487F83C6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5683"/>
            <a:ext cx="9905998" cy="36655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Der Einstieg ins Projekt war Schwierig</a:t>
            </a:r>
          </a:p>
          <a:p>
            <a:r>
              <a:rPr lang="de-DE" dirty="0"/>
              <a:t>Im Team die Schritte der Anderen nachvollziehen </a:t>
            </a:r>
          </a:p>
          <a:p>
            <a:r>
              <a:rPr lang="de-DE" dirty="0"/>
              <a:t>Fehlende Kenntnisse in Frontend/</a:t>
            </a:r>
            <a:r>
              <a:rPr lang="de-DE" dirty="0" err="1"/>
              <a:t>Html</a:t>
            </a:r>
            <a:r>
              <a:rPr lang="de-DE" dirty="0"/>
              <a:t> Entwicklung</a:t>
            </a:r>
          </a:p>
          <a:p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Sonarqube</a:t>
            </a:r>
            <a:r>
              <a:rPr lang="de-DE" dirty="0"/>
              <a:t> einbinden</a:t>
            </a:r>
          </a:p>
          <a:p>
            <a:r>
              <a:rPr lang="de-DE" dirty="0"/>
              <a:t>Wöchentliche Besprechungen</a:t>
            </a:r>
          </a:p>
          <a:p>
            <a:r>
              <a:rPr lang="de-DE" dirty="0"/>
              <a:t>Verwendung der 3-Schichten-architektur</a:t>
            </a:r>
          </a:p>
          <a:p>
            <a:endParaRPr lang="de-DE" dirty="0"/>
          </a:p>
          <a:p>
            <a:r>
              <a:rPr lang="de-DE" dirty="0"/>
              <a:t>Tests viel Früher erstellen</a:t>
            </a:r>
          </a:p>
          <a:p>
            <a:r>
              <a:rPr lang="de-DE" dirty="0"/>
              <a:t>Mehr Zeit für Details</a:t>
            </a:r>
          </a:p>
        </p:txBody>
      </p:sp>
    </p:spTree>
    <p:extLst>
      <p:ext uri="{BB962C8B-B14F-4D97-AF65-F5344CB8AC3E}">
        <p14:creationId xmlns:p14="http://schemas.microsoft.com/office/powerpoint/2010/main" val="3597640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516</Words>
  <Application>Microsoft Macintosh PowerPoint</Application>
  <PresentationFormat>Breitbild</PresentationFormat>
  <Paragraphs>65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Netz</vt:lpstr>
      <vt:lpstr>AbschlussPräsentation</vt:lpstr>
      <vt:lpstr>Planung </vt:lpstr>
      <vt:lpstr>Projektmanagement</vt:lpstr>
      <vt:lpstr>Technologie </vt:lpstr>
      <vt:lpstr>CodeQualität</vt:lpstr>
      <vt:lpstr>Prinzipien und Pattern</vt:lpstr>
      <vt:lpstr>Fazit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1</dc:title>
  <dc:creator>Amelie Ernst</dc:creator>
  <cp:lastModifiedBy>Alex Hemmen</cp:lastModifiedBy>
  <cp:revision>12</cp:revision>
  <dcterms:created xsi:type="dcterms:W3CDTF">2023-12-07T12:53:12Z</dcterms:created>
  <dcterms:modified xsi:type="dcterms:W3CDTF">2024-01-28T20:46:03Z</dcterms:modified>
</cp:coreProperties>
</file>