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6" r:id="rId3"/>
    <p:sldId id="265" r:id="rId4"/>
    <p:sldId id="268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89" autoAdjust="0"/>
  </p:normalViewPr>
  <p:slideViewPr>
    <p:cSldViewPr snapToGrid="0">
      <p:cViewPr>
        <p:scale>
          <a:sx n="74" d="100"/>
          <a:sy n="74" d="100"/>
        </p:scale>
        <p:origin x="19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0B7-9739-4206-B0B7-F1633571BE6D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08E-F5CC-4964-83C4-0F0CB2B4A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Eine eigene Entity für Favoriten (mit Ort und </a:t>
            </a:r>
            <a:r>
              <a:rPr lang="de-DE" dirty="0" err="1"/>
              <a:t>user</a:t>
            </a:r>
            <a:r>
              <a:rPr lang="de-DE" dirty="0"/>
              <a:t>) erstellt, welche dann zu den Usern </a:t>
            </a:r>
            <a:r>
              <a:rPr lang="de-DE" dirty="0" err="1"/>
              <a:t>gejoint</a:t>
            </a:r>
            <a:r>
              <a:rPr lang="de-DE" dirty="0"/>
              <a:t>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Observer größtenteils in </a:t>
            </a:r>
            <a:r>
              <a:rPr lang="de-DE" dirty="0" err="1"/>
              <a:t>reorderLIstBean</a:t>
            </a:r>
            <a:r>
              <a:rPr lang="de-DE" dirty="0"/>
              <a:t> implementiert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FavLocationController</a:t>
            </a:r>
            <a:r>
              <a:rPr lang="de-DE" dirty="0"/>
              <a:t> greift auf die benötigten Funktionen des </a:t>
            </a:r>
            <a:r>
              <a:rPr lang="de-DE" dirty="0" err="1"/>
              <a:t>FavLocationService</a:t>
            </a:r>
            <a:r>
              <a:rPr lang="de-DE" dirty="0"/>
              <a:t> zu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Landing </a:t>
            </a:r>
            <a:r>
              <a:rPr lang="de-DE" dirty="0" err="1"/>
              <a:t>page</a:t>
            </a:r>
            <a:r>
              <a:rPr lang="de-DE" dirty="0"/>
              <a:t>: </a:t>
            </a:r>
          </a:p>
          <a:p>
            <a:r>
              <a:rPr lang="de-DE" dirty="0" err="1"/>
              <a:t>Welcome.xhtml</a:t>
            </a:r>
            <a:r>
              <a:rPr lang="de-DE" dirty="0"/>
              <a:t> -&gt; aufrufe der </a:t>
            </a:r>
            <a:r>
              <a:rPr lang="de-DE" dirty="0" err="1"/>
              <a:t>beans</a:t>
            </a:r>
            <a:r>
              <a:rPr lang="de-DE" dirty="0"/>
              <a:t>:</a:t>
            </a:r>
          </a:p>
          <a:p>
            <a:r>
              <a:rPr lang="de-DE" dirty="0" err="1"/>
              <a:t>ChartBean</a:t>
            </a:r>
            <a:r>
              <a:rPr lang="de-DE" dirty="0"/>
              <a:t> (wandelt Daten in ein Diagramm um)</a:t>
            </a:r>
          </a:p>
          <a:p>
            <a:r>
              <a:rPr lang="de-DE" dirty="0" err="1"/>
              <a:t>WeatherBean</a:t>
            </a:r>
            <a:r>
              <a:rPr lang="de-DE" dirty="0"/>
              <a:t> (aufrufe von </a:t>
            </a:r>
            <a:r>
              <a:rPr lang="de-DE" dirty="0" err="1"/>
              <a:t>currentWeather</a:t>
            </a:r>
            <a:r>
              <a:rPr lang="de-DE" dirty="0"/>
              <a:t>)</a:t>
            </a:r>
          </a:p>
          <a:p>
            <a:r>
              <a:rPr lang="de-DE" dirty="0" err="1"/>
              <a:t>ForecastBean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Payroll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new</a:t>
            </a:r>
            <a:r>
              <a:rPr lang="de-DE" dirty="0"/>
              <a:t> Entity </a:t>
            </a:r>
            <a:r>
              <a:rPr lang="de-DE" dirty="0" err="1"/>
              <a:t>PremiumHistory</a:t>
            </a:r>
            <a:r>
              <a:rPr lang="de-DE" dirty="0"/>
              <a:t> (wird automatisch mit einem Observer angelegt)</a:t>
            </a:r>
          </a:p>
          <a:p>
            <a:r>
              <a:rPr lang="de-DE" dirty="0"/>
              <a:t>- </a:t>
            </a:r>
            <a:r>
              <a:rPr lang="de-DE" dirty="0" err="1"/>
              <a:t>new</a:t>
            </a:r>
            <a:r>
              <a:rPr lang="de-DE" dirty="0"/>
              <a:t> Entity </a:t>
            </a:r>
            <a:r>
              <a:rPr lang="de-DE" dirty="0" err="1"/>
              <a:t>PaymentHistory</a:t>
            </a:r>
            <a:r>
              <a:rPr lang="de-DE" dirty="0"/>
              <a:t> (wird beim Abrechnung angelegt (kann nur eine pro Monat geben))</a:t>
            </a:r>
          </a:p>
          <a:p>
            <a:r>
              <a:rPr lang="de-DE" dirty="0"/>
              <a:t>- Manager Ansicht mit </a:t>
            </a:r>
            <a:r>
              <a:rPr lang="de-DE" dirty="0" err="1"/>
              <a:t>Deteil</a:t>
            </a:r>
            <a:r>
              <a:rPr lang="de-DE" dirty="0"/>
              <a:t> Ansicht</a:t>
            </a:r>
          </a:p>
          <a:p>
            <a:r>
              <a:rPr lang="de-DE" dirty="0"/>
              <a:t>		mit Premium </a:t>
            </a:r>
            <a:r>
              <a:rPr lang="de-DE" dirty="0" err="1"/>
              <a:t>History</a:t>
            </a:r>
            <a:r>
              <a:rPr lang="de-DE" dirty="0"/>
              <a:t> (wer </a:t>
            </a:r>
            <a:r>
              <a:rPr lang="de-DE" dirty="0" err="1"/>
              <a:t>wan</a:t>
            </a:r>
            <a:r>
              <a:rPr lang="de-DE" dirty="0"/>
              <a:t> wie lang Premium war)</a:t>
            </a:r>
          </a:p>
          <a:p>
            <a:r>
              <a:rPr lang="de-DE" dirty="0"/>
              <a:t>		mit </a:t>
            </a:r>
            <a:r>
              <a:rPr lang="de-DE" dirty="0" err="1"/>
              <a:t>Abrechnungs</a:t>
            </a:r>
            <a:r>
              <a:rPr lang="de-DE" dirty="0"/>
              <a:t> Funktion</a:t>
            </a:r>
          </a:p>
          <a:p>
            <a:r>
              <a:rPr lang="de-DE" dirty="0"/>
              <a:t>- Manager kann Premium Status, von Usern,  bearbeiten</a:t>
            </a:r>
          </a:p>
          <a:p>
            <a:r>
              <a:rPr lang="de-DE" dirty="0"/>
              <a:t>- die </a:t>
            </a:r>
            <a:r>
              <a:rPr lang="de-DE" dirty="0" err="1"/>
              <a:t>Berechnungszeiteinheite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grad noch in Sekunden</a:t>
            </a:r>
          </a:p>
          <a:p>
            <a:r>
              <a:rPr lang="de-DE" dirty="0"/>
              <a:t>- </a:t>
            </a:r>
            <a:r>
              <a:rPr lang="de-DE" dirty="0" err="1"/>
              <a:t>tests</a:t>
            </a:r>
            <a:endParaRPr lang="de-DE" dirty="0"/>
          </a:p>
          <a:p>
            <a:endParaRPr lang="de-DE" dirty="0"/>
          </a:p>
          <a:p>
            <a:r>
              <a:rPr lang="de-DE" dirty="0"/>
              <a:t>Observer auf den Save für einen User gesetzt. </a:t>
            </a:r>
          </a:p>
          <a:p>
            <a:r>
              <a:rPr lang="de-DE" dirty="0"/>
              <a:t>Wenn dann observier </a:t>
            </a:r>
            <a:r>
              <a:rPr lang="de-DE" dirty="0" err="1"/>
              <a:t>gerriggert</a:t>
            </a:r>
            <a:r>
              <a:rPr lang="de-DE" dirty="0"/>
              <a:t> wird, wird geschaut ob der </a:t>
            </a:r>
            <a:r>
              <a:rPr lang="de-DE" dirty="0" err="1"/>
              <a:t>PremiumStatus</a:t>
            </a:r>
            <a:r>
              <a:rPr lang="de-DE" dirty="0"/>
              <a:t> sich geändert hat, wenn </a:t>
            </a:r>
            <a:r>
              <a:rPr lang="de-DE" dirty="0" err="1"/>
              <a:t>ides</a:t>
            </a:r>
            <a:r>
              <a:rPr lang="de-DE" dirty="0"/>
              <a:t> passiert dann gibt es einen neuen Eintrag in die premium-</a:t>
            </a:r>
            <a:r>
              <a:rPr lang="de-DE" dirty="0" err="1"/>
              <a:t>History</a:t>
            </a:r>
            <a:r>
              <a:rPr lang="de-DE" dirty="0"/>
              <a:t> Tabelle. </a:t>
            </a:r>
          </a:p>
          <a:p>
            <a:endParaRPr lang="de-DE" dirty="0"/>
          </a:p>
          <a:p>
            <a:r>
              <a:rPr lang="de-DE" dirty="0"/>
              <a:t>Die Entitäten für premium </a:t>
            </a:r>
            <a:r>
              <a:rPr lang="de-DE" dirty="0" err="1"/>
              <a:t>History</a:t>
            </a:r>
            <a:r>
              <a:rPr lang="de-DE" dirty="0"/>
              <a:t> und Paymenthistorie angelegt mit den jeweiligen Services und </a:t>
            </a:r>
            <a:r>
              <a:rPr lang="de-DE" dirty="0" err="1"/>
              <a:t>Repositories</a:t>
            </a:r>
            <a:r>
              <a:rPr lang="de-DE" dirty="0"/>
              <a:t> und Controller (al Fassaden)</a:t>
            </a:r>
          </a:p>
          <a:p>
            <a:endParaRPr lang="de-DE" dirty="0"/>
          </a:p>
          <a:p>
            <a:r>
              <a:rPr lang="de-DE" dirty="0" err="1"/>
              <a:t>Html</a:t>
            </a:r>
            <a:r>
              <a:rPr lang="de-DE" dirty="0"/>
              <a:t> Seiten für die Auswahl des Monats und des Jahres für die angezeigte Rechnung erstellt. (Wird über die </a:t>
            </a:r>
            <a:r>
              <a:rPr lang="de-DE" dirty="0" err="1"/>
              <a:t>DateSelectionBean</a:t>
            </a:r>
            <a:r>
              <a:rPr lang="de-DE" dirty="0"/>
              <a:t> gemacht).  </a:t>
            </a:r>
          </a:p>
          <a:p>
            <a:endParaRPr lang="de-DE" dirty="0"/>
          </a:p>
          <a:p>
            <a:r>
              <a:rPr lang="de-DE" dirty="0"/>
              <a:t>Die Möglichkeit eine Kreditkarte anzulegen erstellt damit ein User sich dann als Premium Nutzer </a:t>
            </a:r>
            <a:r>
              <a:rPr lang="de-DE" dirty="0" err="1"/>
              <a:t>regsitsrieren</a:t>
            </a:r>
            <a:r>
              <a:rPr lang="de-DE" dirty="0"/>
              <a:t> kann. Die Möglichkeit diese dann zu bearbeiten (erst 90% fertig)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4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Email:</a:t>
            </a:r>
          </a:p>
          <a:p>
            <a:r>
              <a:rPr lang="de-DE" dirty="0"/>
              <a:t>Email: </a:t>
            </a:r>
            <a:r>
              <a:rPr lang="de-DE" dirty="0" err="1"/>
              <a:t>EmailService</a:t>
            </a:r>
            <a:r>
              <a:rPr lang="de-DE" dirty="0"/>
              <a:t> (verwendet den Spring </a:t>
            </a:r>
            <a:r>
              <a:rPr lang="de-DE" dirty="0" err="1"/>
              <a:t>JavaMailSender</a:t>
            </a:r>
            <a:r>
              <a:rPr lang="de-DE" dirty="0"/>
              <a:t>)</a:t>
            </a:r>
          </a:p>
          <a:p>
            <a:r>
              <a:rPr lang="de-DE" dirty="0" err="1"/>
              <a:t>EmailStrategy</a:t>
            </a:r>
            <a:r>
              <a:rPr lang="de-DE" dirty="0"/>
              <a:t> (Interface für verschiedene Email Typen)</a:t>
            </a:r>
          </a:p>
          <a:p>
            <a:endParaRPr lang="de-DE" dirty="0"/>
          </a:p>
          <a:p>
            <a:r>
              <a:rPr lang="de-DE" dirty="0"/>
              <a:t>Für die </a:t>
            </a:r>
            <a:r>
              <a:rPr lang="de-DE" dirty="0" err="1"/>
              <a:t>verifizierung</a:t>
            </a:r>
            <a:r>
              <a:rPr lang="de-DE" dirty="0"/>
              <a:t> dazu:</a:t>
            </a:r>
          </a:p>
          <a:p>
            <a:r>
              <a:rPr lang="de-DE" dirty="0"/>
              <a:t>Token (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  <a:p>
            <a:r>
              <a:rPr lang="de-DE" dirty="0" err="1"/>
              <a:t>TokenRespository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Controller:</a:t>
            </a:r>
          </a:p>
          <a:p>
            <a:r>
              <a:rPr lang="de-DE" dirty="0" err="1"/>
              <a:t>ConfirmationController</a:t>
            </a:r>
            <a:r>
              <a:rPr lang="de-DE" dirty="0"/>
              <a:t> (vergleicht den </a:t>
            </a:r>
            <a:r>
              <a:rPr lang="de-DE" dirty="0" err="1"/>
              <a:t>token</a:t>
            </a:r>
            <a:r>
              <a:rPr lang="de-DE" dirty="0"/>
              <a:t> im link mit dem </a:t>
            </a:r>
            <a:r>
              <a:rPr lang="de-DE" dirty="0" err="1"/>
              <a:t>token</a:t>
            </a:r>
            <a:r>
              <a:rPr lang="de-DE" dirty="0"/>
              <a:t> der in der </a:t>
            </a:r>
            <a:r>
              <a:rPr lang="de-DE" dirty="0" err="1"/>
              <a:t>datenbank</a:t>
            </a:r>
            <a:r>
              <a:rPr lang="de-DE" dirty="0"/>
              <a:t> hinterlegt ist)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4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9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C09B33-535D-4009-AAE1-D8657ED1E57B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DEE7-FC7F-0C79-F7D8-3C2AF481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Woche 5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ACE57-DF30-5011-57A2-E89803EA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11.12.23 – 07.01.24</a:t>
            </a:r>
          </a:p>
          <a:p>
            <a:r>
              <a:rPr lang="de-DE" dirty="0"/>
              <a:t>Projektarbeit – PS 1, Gruppe 1</a:t>
            </a:r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FD5-497E-CB1F-D086-8900C38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diese Woche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F340-359E-EB78-ED9A-A86EE868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Favoriten Liste</a:t>
            </a:r>
          </a:p>
          <a:p>
            <a:r>
              <a:rPr lang="de-DE" dirty="0"/>
              <a:t>Man kann Favoriten zu einer Liste hinzufügen </a:t>
            </a:r>
          </a:p>
          <a:p>
            <a:r>
              <a:rPr lang="de-DE" dirty="0"/>
              <a:t>Man kann die Elemente in der Liste verschieden anordnen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/>
              <a:t> Um Veränderungen an der Liste zu speichern,  wurde das Observer Pattern eingesetzt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/>
              <a:t> Ein  Controller dient als Fassade zwischen der Präsentationsschicht und der Anwendungsschicht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Landing Page</a:t>
            </a:r>
          </a:p>
          <a:p>
            <a:r>
              <a:rPr lang="de-DE" dirty="0"/>
              <a:t>Aktuelle Wetterlage</a:t>
            </a:r>
          </a:p>
          <a:p>
            <a:r>
              <a:rPr lang="de-DE" dirty="0"/>
              <a:t>24 h Temperatur und Regenvorhersage (Diagramm)</a:t>
            </a:r>
          </a:p>
          <a:p>
            <a:r>
              <a:rPr lang="de-DE" dirty="0"/>
              <a:t>8 Tage Vorhersage </a:t>
            </a:r>
            <a:r>
              <a:rPr lang="de-DE" dirty="0" err="1"/>
              <a:t>vershciedener</a:t>
            </a:r>
            <a:r>
              <a:rPr lang="de-DE" dirty="0"/>
              <a:t> Daten (Tabelle)</a:t>
            </a:r>
          </a:p>
          <a:p>
            <a:pPr marL="0" indent="0">
              <a:buNone/>
            </a:pPr>
            <a:r>
              <a:rPr lang="de-DE" dirty="0"/>
              <a:t>-&gt; Umsetzung größtenteils in </a:t>
            </a:r>
            <a:r>
              <a:rPr lang="de-DE" dirty="0" err="1"/>
              <a:t>Beans</a:t>
            </a:r>
            <a:r>
              <a:rPr lang="de-DE" dirty="0"/>
              <a:t> und dargestellt in </a:t>
            </a:r>
            <a:r>
              <a:rPr lang="de-DE" dirty="0" err="1"/>
              <a:t>welcome.xhtml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1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Payroll</a:t>
            </a:r>
            <a:endParaRPr lang="de-DE" dirty="0"/>
          </a:p>
          <a:p>
            <a:r>
              <a:rPr lang="de-DE" dirty="0"/>
              <a:t>Möglichkeit eine </a:t>
            </a:r>
            <a:r>
              <a:rPr lang="de-DE" dirty="0" err="1"/>
              <a:t>Krreditkarte</a:t>
            </a:r>
            <a:r>
              <a:rPr lang="de-DE" dirty="0"/>
              <a:t> zu hinterlegen</a:t>
            </a:r>
          </a:p>
          <a:p>
            <a:r>
              <a:rPr lang="de-DE" dirty="0"/>
              <a:t>Premium User zahlen einen Beitrag (mit einer hinterlegten Kreditkarte), um ihren Premium Status zu behalten. Zahlt der User nicht so wird ihm der Premium Status entzogen.</a:t>
            </a:r>
          </a:p>
          <a:p>
            <a:r>
              <a:rPr lang="de-DE" dirty="0"/>
              <a:t>Manager können jedem User den Premium Status entziehen.</a:t>
            </a:r>
          </a:p>
          <a:p>
            <a:r>
              <a:rPr lang="de-DE" dirty="0"/>
              <a:t>Implementierung einer </a:t>
            </a:r>
            <a:r>
              <a:rPr lang="de-DE" dirty="0" err="1"/>
              <a:t>Payroll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die aufzeichnet ab wann ein User Premium ist und ob dieser bereits bezahlt hat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Ein Observer Pattern wird beim speichern/updaten eines </a:t>
            </a:r>
            <a:r>
              <a:rPr lang="de-DE" dirty="0" err="1">
                <a:sym typeface="Wingdings" panose="05000000000000000000" pitchFamily="2" charset="2"/>
              </a:rPr>
              <a:t>Useres</a:t>
            </a:r>
            <a:r>
              <a:rPr lang="de-DE" dirty="0">
                <a:sym typeface="Wingdings" panose="05000000000000000000" pitchFamily="2" charset="2"/>
              </a:rPr>
              <a:t> ausgelöst welches checkt ob dieser Premium ist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Auch hier wurden </a:t>
            </a:r>
            <a:r>
              <a:rPr lang="de-DE" dirty="0" err="1">
                <a:sym typeface="Wingdings" panose="05000000000000000000" pitchFamily="2" charset="2"/>
              </a:rPr>
              <a:t>controller</a:t>
            </a:r>
            <a:r>
              <a:rPr lang="de-DE" dirty="0">
                <a:sym typeface="Wingdings" panose="05000000000000000000" pitchFamily="2" charset="2"/>
              </a:rPr>
              <a:t> als Fassade eingebaut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7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E-mail</a:t>
            </a:r>
            <a:r>
              <a:rPr lang="de-DE" dirty="0"/>
              <a:t>-Verifizierung</a:t>
            </a:r>
          </a:p>
          <a:p>
            <a:r>
              <a:rPr lang="de-DE" dirty="0"/>
              <a:t>Mit Java mail Sender gearbeitet</a:t>
            </a:r>
          </a:p>
          <a:p>
            <a:r>
              <a:rPr lang="de-DE" dirty="0"/>
              <a:t>Es wird eine Verifizierung-Mail mit einem Link an die angegebene Mail gesendet. Nach anklicken dieses Links kann man sich einloggen.</a:t>
            </a:r>
          </a:p>
          <a:p>
            <a:r>
              <a:rPr lang="de-DE" dirty="0"/>
              <a:t>Aktuell nur bei der Registrierung eingebaut, geplant noch bei der Passwort Zurücksetzung</a:t>
            </a:r>
          </a:p>
          <a:p>
            <a:pPr marL="0" indent="0">
              <a:buNone/>
            </a:pPr>
            <a:r>
              <a:rPr lang="de-DE" dirty="0"/>
              <a:t>-&gt; Implementiert mit </a:t>
            </a:r>
            <a:r>
              <a:rPr lang="de-DE" dirty="0" err="1"/>
              <a:t>Strategy</a:t>
            </a:r>
            <a:r>
              <a:rPr lang="de-DE" dirty="0"/>
              <a:t>-Pattern für die  Registrierung und </a:t>
            </a:r>
            <a:r>
              <a:rPr lang="de-DE" dirty="0" err="1"/>
              <a:t>password</a:t>
            </a:r>
            <a:r>
              <a:rPr lang="de-DE" dirty="0"/>
              <a:t> zurücksetzen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8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C255-24B3-B166-1974-200514A2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30F07-C2FE-361C-F998-8E236FB2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57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E34C-D353-3170-1581-B109DC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geplanter Meilenstein für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8EC70-173D-4628-7ABB-9DBADB87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/>
              <a:t>2. Meilenstein; Erreicht am 15.01.2024</a:t>
            </a:r>
          </a:p>
          <a:p>
            <a:r>
              <a:rPr lang="de-DE" dirty="0"/>
              <a:t> Fertigstellung des Frontend und Testen der Applikation.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Fertigstellung der Homepage ( 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600" dirty="0"/>
              <a:t>Integration</a:t>
            </a:r>
            <a:r>
              <a:rPr lang="de-DE" dirty="0"/>
              <a:t> der Backend-Funktionalitäten auf das Frontend (für die bereits implementierten Funktionalitäten, 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Sicherstellung der Browser-</a:t>
            </a:r>
            <a:r>
              <a:rPr lang="de-DE" dirty="0" err="1"/>
              <a:t>kompabilität</a:t>
            </a:r>
            <a:r>
              <a:rPr lang="de-DE" dirty="0"/>
              <a:t> der Anwendung mit den gängigsten Browsern (Fertig)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Testen der Funktionalitäten (für die bereits implementierten Funktionalitäten, fast fertig)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Ausnahmesituationen angemessen behandeln (nicht fertig)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60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627</Words>
  <Application>Microsoft Office PowerPoint</Application>
  <PresentationFormat>Breitbild</PresentationFormat>
  <Paragraphs>78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</vt:lpstr>
      <vt:lpstr>Netz</vt:lpstr>
      <vt:lpstr>Woche 5 </vt:lpstr>
      <vt:lpstr>Was haben wir diese Woche gemacht?</vt:lpstr>
      <vt:lpstr>Was haben wir diese Woche gemacht</vt:lpstr>
      <vt:lpstr>Was haben wir diese Woche gemacht</vt:lpstr>
      <vt:lpstr>Was haben wir diese Woche gemacht</vt:lpstr>
      <vt:lpstr>PowerPoint-Präsentation</vt:lpstr>
      <vt:lpstr>Unser geplanter Meilenstein für diese Woche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1</dc:title>
  <dc:creator>Amelie Ernst</dc:creator>
  <cp:lastModifiedBy>Amelie Ernst</cp:lastModifiedBy>
  <cp:revision>6</cp:revision>
  <dcterms:created xsi:type="dcterms:W3CDTF">2023-12-07T12:53:12Z</dcterms:created>
  <dcterms:modified xsi:type="dcterms:W3CDTF">2024-01-07T10:39:09Z</dcterms:modified>
</cp:coreProperties>
</file>