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0F0F0"/>
    <a:srgbClr val="E1E1E1"/>
    <a:srgbClr val="D4D4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190" autoAdjust="0"/>
  </p:normalViewPr>
  <p:slideViewPr>
    <p:cSldViewPr>
      <p:cViewPr>
        <p:scale>
          <a:sx n="110" d="100"/>
          <a:sy n="110" d="100"/>
        </p:scale>
        <p:origin x="-216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9C685-74D6-48E2-B874-7BDDA053CC0F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10CC-2FC4-4004-A897-6AC5A9D053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zvib\Desktop\Fliphone Wizard\installertool.png"/>
          <p:cNvPicPr>
            <a:picLocks noChangeAspect="1" noChangeArrowheads="1"/>
          </p:cNvPicPr>
          <p:nvPr/>
        </p:nvPicPr>
        <p:blipFill>
          <a:blip r:embed="rId2"/>
          <a:srcRect t="33333" b="14445"/>
          <a:stretch>
            <a:fillRect/>
          </a:stretch>
        </p:blipFill>
        <p:spPr bwMode="auto">
          <a:xfrm>
            <a:off x="381000" y="1600200"/>
            <a:ext cx="8578085" cy="3581400"/>
          </a:xfrm>
          <a:prstGeom prst="rect">
            <a:avLst/>
          </a:prstGeom>
          <a:noFill/>
        </p:spPr>
      </p:pic>
      <p:pic>
        <p:nvPicPr>
          <p:cNvPr id="1026" name="Picture 2" descr="C:\Users\tzvib\Desktop\Fliphone Wizard\installertool.png"/>
          <p:cNvPicPr>
            <a:picLocks noChangeAspect="1" noChangeArrowheads="1"/>
          </p:cNvPicPr>
          <p:nvPr/>
        </p:nvPicPr>
        <p:blipFill>
          <a:blip r:embed="rId2"/>
          <a:srcRect b="51111"/>
          <a:stretch>
            <a:fillRect/>
          </a:stretch>
        </p:blipFill>
        <p:spPr bwMode="auto">
          <a:xfrm>
            <a:off x="381000" y="228600"/>
            <a:ext cx="8578085" cy="33528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48079" b="96203"/>
          <a:stretch>
            <a:fillRect/>
          </a:stretch>
        </p:blipFill>
        <p:spPr bwMode="auto">
          <a:xfrm>
            <a:off x="1737360" y="393192"/>
            <a:ext cx="3810820" cy="29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C:\Users\tzvib\Desktop\Fliphone Wizard\installerbann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76" y="886968"/>
            <a:ext cx="5623560" cy="2846832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905000" y="3840480"/>
            <a:ext cx="1447800" cy="18288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810000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Please Select Your Phone</a:t>
            </a:r>
            <a:endParaRPr lang="en-US" sz="1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200" y="4221480"/>
            <a:ext cx="1447800" cy="18288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1352" y="4173379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How to Setup ADB</a:t>
            </a:r>
            <a:endParaRPr lang="en-US" sz="1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" name="Picture 2" descr="C:\Users\tzvib\Desktop\Fliphone Wizard\installertool.png"/>
          <p:cNvPicPr>
            <a:picLocks noChangeAspect="1" noChangeArrowheads="1"/>
          </p:cNvPicPr>
          <p:nvPr/>
        </p:nvPicPr>
        <p:blipFill>
          <a:blip r:embed="rId2"/>
          <a:srcRect t="68890" b="20000"/>
          <a:stretch>
            <a:fillRect/>
          </a:stretch>
        </p:blipFill>
        <p:spPr bwMode="auto">
          <a:xfrm>
            <a:off x="381000" y="4800600"/>
            <a:ext cx="8578085" cy="7620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886200" y="5305901"/>
            <a:ext cx="1447800" cy="18288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72392" y="526694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Credits</a:t>
            </a:r>
            <a:endParaRPr lang="en-US" sz="1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" name="Picture 2" descr="C:\Users\tzvib\Desktop\Fliphone Wizard\installertool.png"/>
          <p:cNvPicPr>
            <a:picLocks noChangeAspect="1" noChangeArrowheads="1"/>
          </p:cNvPicPr>
          <p:nvPr/>
        </p:nvPicPr>
        <p:blipFill>
          <a:blip r:embed="rId2"/>
          <a:srcRect t="70000" r="50255" b="24444"/>
          <a:stretch>
            <a:fillRect/>
          </a:stretch>
        </p:blipFill>
        <p:spPr bwMode="auto">
          <a:xfrm>
            <a:off x="381000" y="4495800"/>
            <a:ext cx="4267200" cy="381000"/>
          </a:xfrm>
          <a:prstGeom prst="rect">
            <a:avLst/>
          </a:prstGeom>
          <a:noFill/>
        </p:spPr>
      </p:pic>
      <p:pic>
        <p:nvPicPr>
          <p:cNvPr id="20" name="Picture 2" descr="C:\Users\tzvib\Desktop\Fliphone Wizard\installertool.png"/>
          <p:cNvPicPr>
            <a:picLocks noChangeAspect="1" noChangeArrowheads="1"/>
          </p:cNvPicPr>
          <p:nvPr/>
        </p:nvPicPr>
        <p:blipFill>
          <a:blip r:embed="rId2"/>
          <a:srcRect l="49745" t="70000" r="16499" b="24444"/>
          <a:stretch>
            <a:fillRect/>
          </a:stretch>
        </p:blipFill>
        <p:spPr bwMode="auto">
          <a:xfrm>
            <a:off x="4648200" y="4495800"/>
            <a:ext cx="2895600" cy="38100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3886200" y="4572000"/>
            <a:ext cx="1295400" cy="18288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48200" y="4495800"/>
            <a:ext cx="76200" cy="304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4512564" y="4663440"/>
            <a:ext cx="265176" cy="1588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599432" y="4663440"/>
            <a:ext cx="265176" cy="1588"/>
          </a:xfrm>
          <a:prstGeom prst="line">
            <a:avLst/>
          </a:prstGeom>
          <a:ln w="158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08081" y="4526280"/>
            <a:ext cx="1173719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Uninstalling Apps</a:t>
            </a:r>
            <a:endParaRPr lang="en-US" sz="1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48392" y="452628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Install Apps</a:t>
            </a:r>
            <a:endParaRPr lang="en-US" sz="10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1" name="Picture 2" descr="C:\Users\tzvib\Desktop\Fliphone Wizard\installertool.png"/>
          <p:cNvPicPr>
            <a:picLocks noChangeAspect="1" noChangeArrowheads="1"/>
          </p:cNvPicPr>
          <p:nvPr/>
        </p:nvPicPr>
        <p:blipFill>
          <a:blip r:embed="rId2"/>
          <a:srcRect t="92222"/>
          <a:stretch>
            <a:fillRect/>
          </a:stretch>
        </p:blipFill>
        <p:spPr bwMode="auto">
          <a:xfrm>
            <a:off x="381000" y="5562600"/>
            <a:ext cx="8578085" cy="5334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1752600" y="5638800"/>
            <a:ext cx="1676400" cy="2590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76400" y="5697379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Status: Connected</a:t>
            </a:r>
            <a:endParaRPr lang="en-US" sz="1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6200" y="4983480"/>
            <a:ext cx="1447800" cy="18288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372392" y="493537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egoe UI" pitchFamily="34" charset="0"/>
                <a:cs typeface="Segoe UI" pitchFamily="34" charset="0"/>
              </a:rPr>
              <a:t>SCRCPY</a:t>
            </a:r>
            <a:endParaRPr lang="en-US" sz="10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Tzvi Bennett</dc:creator>
  <cp:lastModifiedBy>Tzvi Bennett</cp:lastModifiedBy>
  <cp:revision>4</cp:revision>
  <dcterms:created xsi:type="dcterms:W3CDTF">2023-03-19T21:55:14Z</dcterms:created>
  <dcterms:modified xsi:type="dcterms:W3CDTF">2023-03-22T02:00:16Z</dcterms:modified>
</cp:coreProperties>
</file>