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76" d="100"/>
          <a:sy n="76" d="100"/>
        </p:scale>
        <p:origin x="67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Day One</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Follow an ai course I had bought and never got around to taking. Finding a old piece of code from Berkeley.</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Days Two to Four</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09C152DA-7620-4852-8162-A77EC3609F3F}">
      <dgm:prSet/>
      <dgm:spPr/>
      <dgm:t>
        <a:bodyPr/>
        <a:lstStyle/>
        <a:p>
          <a:r>
            <a:rPr lang="en-US" dirty="0"/>
            <a:t>Day Four</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Finally realize that the code is literally a test for college students and is wildly unfinished.</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E80CA270-6C90-4E17-ACEA-46B56AD54DD1}">
      <dgm:prSet/>
      <dgm:spPr/>
      <dgm:t>
        <a:bodyPr/>
        <a:lstStyle/>
        <a:p>
          <a:r>
            <a:rPr lang="en-US" dirty="0"/>
            <a:t>Work on that code.</a:t>
          </a:r>
        </a:p>
      </dgm:t>
    </dgm:pt>
    <dgm:pt modelId="{1AFE46E5-6B07-4894-8ECB-21BD7E7B8AF1}" type="sibTrans" cxnId="{2DC28DF8-5C1B-4F53-A4C1-D5B63FB54BAF}">
      <dgm:prSet/>
      <dgm:spPr/>
      <dgm:t>
        <a:bodyPr/>
        <a:lstStyle/>
        <a:p>
          <a:endParaRPr lang="en-US"/>
        </a:p>
      </dgm:t>
    </dgm:pt>
    <dgm:pt modelId="{7EEC8067-96EF-4BE0-8BE3-BA59ED78A31F}" type="parTrans" cxnId="{2DC28DF8-5C1B-4F53-A4C1-D5B63FB54BAF}">
      <dgm:prSet/>
      <dgm:spPr/>
      <dgm:t>
        <a:bodyPr/>
        <a:lstStyle/>
        <a:p>
          <a:endParaRPr lang="en-US"/>
        </a:p>
      </dgm:t>
    </dgm:pt>
    <dgm:pt modelId="{E47826A6-ECE9-4E12-B22E-521CCD775E22}">
      <dgm:prSet/>
      <dgm:spPr/>
      <dgm:t>
        <a:bodyPr/>
        <a:lstStyle/>
        <a:p>
          <a:r>
            <a:rPr lang="en-US" dirty="0"/>
            <a:t>Day Five</a:t>
          </a:r>
        </a:p>
      </dgm:t>
    </dgm:pt>
    <dgm:pt modelId="{30F39F6A-C003-4A35-8332-9D63FDC10C4A}" type="parTrans" cxnId="{840A0954-FBD0-4567-9ADF-2C408478892E}">
      <dgm:prSet/>
      <dgm:spPr/>
      <dgm:t>
        <a:bodyPr/>
        <a:lstStyle/>
        <a:p>
          <a:endParaRPr lang="en-US"/>
        </a:p>
      </dgm:t>
    </dgm:pt>
    <dgm:pt modelId="{152E3096-17CC-4312-9539-C9B46EBFF763}" type="sibTrans" cxnId="{840A0954-FBD0-4567-9ADF-2C408478892E}">
      <dgm:prSet/>
      <dgm:spPr/>
      <dgm:t>
        <a:bodyPr/>
        <a:lstStyle/>
        <a:p>
          <a:endParaRPr lang="en-US"/>
        </a:p>
      </dgm:t>
    </dgm:pt>
    <dgm:pt modelId="{F00444D6-6128-4CB9-BA8C-0D30104CF3A6}">
      <dgm:prSet/>
      <dgm:spPr/>
      <dgm:t>
        <a:bodyPr/>
        <a:lstStyle/>
        <a:p>
          <a:r>
            <a:rPr lang="en-US" dirty="0"/>
            <a:t>Work on a completely new code base.</a:t>
          </a:r>
        </a:p>
      </dgm:t>
    </dgm:pt>
    <dgm:pt modelId="{C38897CA-A8DC-41DE-B915-B2643F29BD25}" type="parTrans" cxnId="{79E71B78-B0C3-4E24-B0EA-23B65283586B}">
      <dgm:prSet/>
      <dgm:spPr/>
      <dgm:t>
        <a:bodyPr/>
        <a:lstStyle/>
        <a:p>
          <a:endParaRPr lang="en-US"/>
        </a:p>
      </dgm:t>
    </dgm:pt>
    <dgm:pt modelId="{98345BF8-8FE9-4E8D-A040-1A6F3F9A6419}" type="sibTrans" cxnId="{79E71B78-B0C3-4E24-B0EA-23B65283586B}">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7493B8DC-3E2B-4AA1-B574-0BF669020A36}" type="pres">
      <dgm:prSet presAssocID="{0AE8D36D-0F0F-4206-AE39-0A2D73987B68}" presName="spaceBetweenRectangles1" presStyleCnt="0"/>
      <dgm:spPr/>
    </dgm:pt>
    <dgm:pt modelId="{A44453A8-28E9-4974-A010-B0B3443AE950}" type="pres">
      <dgm:prSet presAssocID="{E47826A6-ECE9-4E12-B22E-521CCD775E22}" presName="composite1" presStyleCnt="0"/>
      <dgm:spPr/>
    </dgm:pt>
    <dgm:pt modelId="{D1EAD36D-4EE4-475E-BD63-41341691F65E}" type="pres">
      <dgm:prSet presAssocID="{E47826A6-ECE9-4E12-B22E-521CCD775E22}" presName="parent1" presStyleLbl="alignNode1" presStyleIdx="3" presStyleCnt="4">
        <dgm:presLayoutVars>
          <dgm:chMax val="1"/>
          <dgm:chPref val="1"/>
          <dgm:bulletEnabled val="1"/>
        </dgm:presLayoutVars>
      </dgm:prSet>
      <dgm:spPr/>
    </dgm:pt>
    <dgm:pt modelId="{3DEC5590-C1B9-466E-9ADA-BF3FDAF80351}" type="pres">
      <dgm:prSet presAssocID="{E47826A6-ECE9-4E12-B22E-521CCD775E22}" presName="Childtext1" presStyleLbl="revTx" presStyleIdx="3" presStyleCnt="4">
        <dgm:presLayoutVars>
          <dgm:bulletEnabled val="1"/>
        </dgm:presLayoutVars>
      </dgm:prSet>
      <dgm:spPr/>
    </dgm:pt>
    <dgm:pt modelId="{DB94568E-987B-46CF-B9D4-5796ED225A81}" type="pres">
      <dgm:prSet presAssocID="{E47826A6-ECE9-4E12-B22E-521CCD775E22}"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FBFDB70A-13A6-4C82-9C00-0B4F80EF4C31}" type="pres">
      <dgm:prSet presAssocID="{E47826A6-ECE9-4E12-B22E-521CCD775E22}" presName="ConnectLineEnd1" presStyleLbl="lnNode1" presStyleIdx="3" presStyleCnt="4"/>
      <dgm:spPr/>
    </dgm:pt>
    <dgm:pt modelId="{01052E16-9D41-4F7C-912A-77FF4BD3C59E}" type="pres">
      <dgm:prSet presAssocID="{E47826A6-ECE9-4E12-B22E-521CCD775E22}"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840A0954-FBD0-4567-9ADF-2C408478892E}" srcId="{6A70FD8F-0050-42E3-8B3A-6ED7CFB9852E}" destId="{E47826A6-ECE9-4E12-B22E-521CCD775E22}" srcOrd="3" destOrd="0" parTransId="{30F39F6A-C003-4A35-8332-9D63FDC10C4A}" sibTransId="{152E3096-17CC-4312-9539-C9B46EBFF763}"/>
    <dgm:cxn modelId="{F9B2D375-40BE-4E5D-AA88-61805FBFF819}" type="presOf" srcId="{8DB5D7D5-6A1C-4ABC-8850-759A9D876047}" destId="{954381E7-0584-46DD-8108-E9BF4F2B5005}" srcOrd="0" destOrd="0" presId="urn:microsoft.com/office/officeart/2016/7/layout/RoundedRectangleTimeline"/>
    <dgm:cxn modelId="{79E71B78-B0C3-4E24-B0EA-23B65283586B}" srcId="{E47826A6-ECE9-4E12-B22E-521CCD775E22}" destId="{F00444D6-6128-4CB9-BA8C-0D30104CF3A6}" srcOrd="0" destOrd="0" parTransId="{C38897CA-A8DC-41DE-B915-B2643F29BD25}" sibTransId="{98345BF8-8FE9-4E8D-A040-1A6F3F9A6419}"/>
    <dgm:cxn modelId="{CFC3687A-1FA3-4FFD-9BB3-5ACC67DC77C2}" type="presOf" srcId="{6C8937BE-93F8-4DED-8538-1C601DAEBA66}" destId="{B4723E2A-4FF1-452A-BD25-8EC364F15A6F}"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87E627B6-B335-440D-97F1-7630AE347FDF}" type="presOf" srcId="{E47826A6-ECE9-4E12-B22E-521CCD775E22}" destId="{D1EAD36D-4EE4-475E-BD63-41341691F65E}"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1DD0FFE-2A5A-454C-BCFE-994FC991119C}" type="presOf" srcId="{F00444D6-6128-4CB9-BA8C-0D30104CF3A6}" destId="{3DEC5590-C1B9-466E-9ADA-BF3FDAF80351}"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052C565C-87EB-4364-A225-5973FD06892E}" type="presParOf" srcId="{AB52B3CC-6563-466D-BFC3-9B6B5AFA0881}" destId="{7493B8DC-3E2B-4AA1-B574-0BF669020A36}" srcOrd="5" destOrd="0" presId="urn:microsoft.com/office/officeart/2016/7/layout/RoundedRectangleTimeline"/>
    <dgm:cxn modelId="{0778FEB9-5A15-4B9B-B003-14E4FCAFA4DB}" type="presParOf" srcId="{AB52B3CC-6563-466D-BFC3-9B6B5AFA0881}" destId="{A44453A8-28E9-4974-A010-B0B3443AE950}" srcOrd="6" destOrd="0" presId="urn:microsoft.com/office/officeart/2016/7/layout/RoundedRectangleTimeline"/>
    <dgm:cxn modelId="{81E3C8C1-B008-4C0B-A480-BE2B3A7F3DBE}" type="presParOf" srcId="{A44453A8-28E9-4974-A010-B0B3443AE950}" destId="{D1EAD36D-4EE4-475E-BD63-41341691F65E}" srcOrd="0" destOrd="0" presId="urn:microsoft.com/office/officeart/2016/7/layout/RoundedRectangleTimeline"/>
    <dgm:cxn modelId="{9AEACCCF-A842-4C4D-8599-D3FF79D0AB55}" type="presParOf" srcId="{A44453A8-28E9-4974-A010-B0B3443AE950}" destId="{3DEC5590-C1B9-466E-9ADA-BF3FDAF80351}" srcOrd="1" destOrd="0" presId="urn:microsoft.com/office/officeart/2016/7/layout/RoundedRectangleTimeline"/>
    <dgm:cxn modelId="{3C0E09DF-C2D0-47CA-9CE6-1873838E02B8}" type="presParOf" srcId="{A44453A8-28E9-4974-A010-B0B3443AE950}" destId="{DB94568E-987B-46CF-B9D4-5796ED225A81}" srcOrd="2" destOrd="0" presId="urn:microsoft.com/office/officeart/2016/7/layout/RoundedRectangleTimeline"/>
    <dgm:cxn modelId="{DB154667-972C-41E8-9143-B1B19301AE0D}" type="presParOf" srcId="{A44453A8-28E9-4974-A010-B0B3443AE950}" destId="{FBFDB70A-13A6-4C82-9C00-0B4F80EF4C31}" srcOrd="3" destOrd="0" presId="urn:microsoft.com/office/officeart/2016/7/layout/RoundedRectangleTimeline"/>
    <dgm:cxn modelId="{D3AD82EA-1370-492D-B516-14F9E1570C07}" type="presParOf" srcId="{A44453A8-28E9-4974-A010-B0B3443AE950}" destId="{01052E16-9D41-4F7C-912A-77FF4BD3C59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 One</a:t>
          </a: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Follow an ai course I had bought and never got around to taking. Finding a old piece of code from Berkeley.</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Days Two to Four</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Work on that code.</a:t>
          </a: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 Four</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Finally realize that the code is literally a test for college students and is wildly unfinished.</a:t>
          </a: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AD36D-4EE4-475E-BD63-41341691F65E}">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Day Five</a:t>
          </a:r>
        </a:p>
      </dsp:txBody>
      <dsp:txXfrm rot="-5400000">
        <a:off x="7877151" y="1652943"/>
        <a:ext cx="2344436" cy="327900"/>
      </dsp:txXfrm>
    </dsp:sp>
    <dsp:sp modelId="{3DEC5590-C1B9-466E-9ADA-BF3FDAF80351}">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Work on a completely new code base.</a:t>
          </a:r>
        </a:p>
      </dsp:txBody>
      <dsp:txXfrm>
        <a:off x="7089758" y="2361961"/>
        <a:ext cx="3936959" cy="1271825"/>
      </dsp:txXfrm>
    </dsp:sp>
    <dsp:sp modelId="{DB94568E-987B-46CF-B9D4-5796ED225A81}">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FBFDB70A-13A6-4C82-9C00-0B4F80EF4C31}">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AI Pathfinding algorithms: why you should never put my in charge of anything ever.</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Really.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2BE9DCE9-7304-4A28-9EB3-4AEEF5EDCE6C}"/>
              </a:ext>
            </a:extLst>
          </p:cNvPr>
          <p:cNvPicPr>
            <a:picLocks noChangeAspect="1"/>
          </p:cNvPicPr>
          <p:nvPr/>
        </p:nvPicPr>
        <p:blipFill>
          <a:blip r:embed="rId2"/>
          <a:stretch>
            <a:fillRect/>
          </a:stretch>
        </p:blipFill>
        <p:spPr>
          <a:xfrm>
            <a:off x="0" y="2870200"/>
            <a:ext cx="12192000" cy="405929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THE PLAN.</a:t>
            </a:r>
          </a:p>
        </p:txBody>
      </p:sp>
      <p:sp>
        <p:nvSpPr>
          <p:cNvPr id="9" name="Content Placeholder 8">
            <a:extLst>
              <a:ext uri="{FF2B5EF4-FFF2-40B4-BE49-F238E27FC236}">
                <a16:creationId xmlns:a16="http://schemas.microsoft.com/office/drawing/2014/main" id="{D69A50BF-2B2D-4CEC-BFAE-6600AE14947E}"/>
              </a:ext>
            </a:extLst>
          </p:cNvPr>
          <p:cNvSpPr>
            <a:spLocks noGrp="1"/>
          </p:cNvSpPr>
          <p:nvPr>
            <p:ph idx="1"/>
          </p:nvPr>
        </p:nvSpPr>
        <p:spPr/>
        <p:txBody>
          <a:bodyPr>
            <a:normAutofit lnSpcReduction="10000"/>
          </a:bodyPr>
          <a:lstStyle/>
          <a:p>
            <a:pPr fontAlgn="base"/>
            <a:r>
              <a:rPr lang="en-US" dirty="0"/>
              <a:t>Define the neurons.</a:t>
            </a:r>
          </a:p>
          <a:p>
            <a:pPr fontAlgn="base"/>
            <a:r>
              <a:rPr lang="en-US" dirty="0"/>
              <a:t>Determine reward and punishment amounts.</a:t>
            </a:r>
          </a:p>
          <a:p>
            <a:pPr fontAlgn="base"/>
            <a:r>
              <a:rPr lang="en-US" dirty="0"/>
              <a:t>Add physics.</a:t>
            </a:r>
          </a:p>
          <a:p>
            <a:pPr fontAlgn="base"/>
            <a:r>
              <a:rPr lang="en-US" dirty="0"/>
              <a:t>Add teammates</a:t>
            </a:r>
          </a:p>
          <a:p>
            <a:pPr fontAlgn="base"/>
            <a:r>
              <a:rPr lang="en-US" dirty="0"/>
              <a:t>Run the robot to the goal for a given field and teammate paths.</a:t>
            </a:r>
          </a:p>
          <a:p>
            <a:pPr fontAlgn="base"/>
            <a:r>
              <a:rPr lang="en-US" dirty="0"/>
              <a:t>Mark each square through which the robot drove according to the reward/penalty.</a:t>
            </a:r>
          </a:p>
          <a:p>
            <a:pPr fontAlgn="base"/>
            <a:r>
              <a:rPr lang="en-US" dirty="0"/>
              <a:t>Got to p.6 unless enough trials.</a:t>
            </a:r>
          </a:p>
          <a:p>
            <a:pPr fontAlgn="base"/>
            <a:r>
              <a:rPr lang="en-US" dirty="0"/>
              <a:t>Save the path with the best score of tiles.</a:t>
            </a:r>
          </a:p>
          <a:p>
            <a:pPr fontAlgn="base"/>
            <a:r>
              <a:rPr lang="en-US" dirty="0"/>
              <a:t>Go to part 5 with different teammates</a:t>
            </a:r>
          </a:p>
          <a:p>
            <a:endParaRPr lang="en-US"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D2FD-1A1A-4082-8983-192D6B749E3A}"/>
              </a:ext>
            </a:extLst>
          </p:cNvPr>
          <p:cNvSpPr>
            <a:spLocks noGrp="1"/>
          </p:cNvSpPr>
          <p:nvPr>
            <p:ph type="title"/>
          </p:nvPr>
        </p:nvSpPr>
        <p:spPr/>
        <p:txBody>
          <a:bodyPr/>
          <a:lstStyle/>
          <a:p>
            <a:r>
              <a:rPr lang="en-US" dirty="0"/>
              <a:t>How events unfolded.</a:t>
            </a:r>
          </a:p>
        </p:txBody>
      </p:sp>
      <p:graphicFrame>
        <p:nvGraphicFramePr>
          <p:cNvPr id="4" name="Content Placeholder 2" descr="timeline">
            <a:extLst>
              <a:ext uri="{FF2B5EF4-FFF2-40B4-BE49-F238E27FC236}">
                <a16:creationId xmlns:a16="http://schemas.microsoft.com/office/drawing/2014/main" id="{D71EB0A4-BDFD-4C82-A9E0-8FACD962FEB9}"/>
              </a:ext>
            </a:extLst>
          </p:cNvPr>
          <p:cNvGraphicFramePr>
            <a:graphicFrameLocks noGrp="1"/>
          </p:cNvGraphicFramePr>
          <p:nvPr>
            <p:ph idx="1"/>
            <p:extLst>
              <p:ext uri="{D42A27DB-BD31-4B8C-83A1-F6EECF244321}">
                <p14:modId xmlns:p14="http://schemas.microsoft.com/office/powerpoint/2010/main" val="34670851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0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2B84-63CA-4C45-BD42-97734C803A82}"/>
              </a:ext>
            </a:extLst>
          </p:cNvPr>
          <p:cNvSpPr>
            <a:spLocks noGrp="1"/>
          </p:cNvSpPr>
          <p:nvPr>
            <p:ph type="title"/>
          </p:nvPr>
        </p:nvSpPr>
        <p:spPr>
          <a:xfrm>
            <a:off x="581192" y="1468072"/>
            <a:ext cx="11029616" cy="422803"/>
          </a:xfrm>
        </p:spPr>
        <p:txBody>
          <a:bodyPr>
            <a:normAutofit fontScale="90000"/>
          </a:bodyPr>
          <a:lstStyle/>
          <a:p>
            <a:r>
              <a:rPr lang="en-US" dirty="0"/>
              <a:t>What we bit off.</a:t>
            </a:r>
          </a:p>
        </p:txBody>
      </p:sp>
      <p:pic>
        <p:nvPicPr>
          <p:cNvPr id="5" name="Content Placeholder 4">
            <a:extLst>
              <a:ext uri="{FF2B5EF4-FFF2-40B4-BE49-F238E27FC236}">
                <a16:creationId xmlns:a16="http://schemas.microsoft.com/office/drawing/2014/main" id="{A0D560E9-7CD8-4400-9149-9EEAF213D9EB}"/>
              </a:ext>
            </a:extLst>
          </p:cNvPr>
          <p:cNvPicPr>
            <a:picLocks noGrp="1" noChangeAspect="1"/>
          </p:cNvPicPr>
          <p:nvPr>
            <p:ph idx="1"/>
          </p:nvPr>
        </p:nvPicPr>
        <p:blipFill>
          <a:blip r:embed="rId2"/>
          <a:stretch>
            <a:fillRect/>
          </a:stretch>
        </p:blipFill>
        <p:spPr>
          <a:xfrm>
            <a:off x="2870745" y="2341563"/>
            <a:ext cx="6450509" cy="3633787"/>
          </a:xfrm>
        </p:spPr>
      </p:pic>
    </p:spTree>
    <p:extLst>
      <p:ext uri="{BB962C8B-B14F-4D97-AF65-F5344CB8AC3E}">
        <p14:creationId xmlns:p14="http://schemas.microsoft.com/office/powerpoint/2010/main" val="283050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DD18-5B43-4189-9E94-C4F5B07093E9}"/>
              </a:ext>
            </a:extLst>
          </p:cNvPr>
          <p:cNvSpPr>
            <a:spLocks noGrp="1"/>
          </p:cNvSpPr>
          <p:nvPr>
            <p:ph type="title"/>
          </p:nvPr>
        </p:nvSpPr>
        <p:spPr/>
        <p:txBody>
          <a:bodyPr/>
          <a:lstStyle/>
          <a:p>
            <a:r>
              <a:rPr lang="en-US" dirty="0"/>
              <a:t>What we could chew.</a:t>
            </a:r>
          </a:p>
        </p:txBody>
      </p:sp>
      <p:pic>
        <p:nvPicPr>
          <p:cNvPr id="5" name="Content Placeholder 4">
            <a:extLst>
              <a:ext uri="{FF2B5EF4-FFF2-40B4-BE49-F238E27FC236}">
                <a16:creationId xmlns:a16="http://schemas.microsoft.com/office/drawing/2014/main" id="{D4188CD7-2691-4705-A7E1-90AA59F67BDA}"/>
              </a:ext>
            </a:extLst>
          </p:cNvPr>
          <p:cNvPicPr>
            <a:picLocks noGrp="1" noChangeAspect="1"/>
          </p:cNvPicPr>
          <p:nvPr>
            <p:ph idx="1"/>
          </p:nvPr>
        </p:nvPicPr>
        <p:blipFill>
          <a:blip r:embed="rId2"/>
          <a:stretch>
            <a:fillRect/>
          </a:stretch>
        </p:blipFill>
        <p:spPr>
          <a:xfrm>
            <a:off x="5435600" y="3498057"/>
            <a:ext cx="1731962" cy="1731962"/>
          </a:xfrm>
        </p:spPr>
      </p:pic>
    </p:spTree>
    <p:extLst>
      <p:ext uri="{BB962C8B-B14F-4D97-AF65-F5344CB8AC3E}">
        <p14:creationId xmlns:p14="http://schemas.microsoft.com/office/powerpoint/2010/main" val="110000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C1B-C9CE-4A73-AD87-FBD5D02BE692}"/>
              </a:ext>
            </a:extLst>
          </p:cNvPr>
          <p:cNvSpPr>
            <a:spLocks noGrp="1"/>
          </p:cNvSpPr>
          <p:nvPr>
            <p:ph type="title"/>
          </p:nvPr>
        </p:nvSpPr>
        <p:spPr/>
        <p:txBody>
          <a:bodyPr/>
          <a:lstStyle/>
          <a:p>
            <a:r>
              <a:rPr lang="en-US" dirty="0"/>
              <a:t>Cool things that worked.</a:t>
            </a:r>
          </a:p>
        </p:txBody>
      </p:sp>
      <p:sp>
        <p:nvSpPr>
          <p:cNvPr id="3" name="Content Placeholder 2">
            <a:extLst>
              <a:ext uri="{FF2B5EF4-FFF2-40B4-BE49-F238E27FC236}">
                <a16:creationId xmlns:a16="http://schemas.microsoft.com/office/drawing/2014/main" id="{2FA8DD02-33A3-4871-ABA7-A47512579078}"/>
              </a:ext>
            </a:extLst>
          </p:cNvPr>
          <p:cNvSpPr>
            <a:spLocks noGrp="1"/>
          </p:cNvSpPr>
          <p:nvPr>
            <p:ph idx="1"/>
          </p:nvPr>
        </p:nvSpPr>
        <p:spPr>
          <a:xfrm>
            <a:off x="4900928" y="-927100"/>
            <a:ext cx="6650991" cy="7023100"/>
          </a:xfrm>
        </p:spPr>
        <p:txBody>
          <a:bodyPr/>
          <a:lstStyle/>
          <a:p>
            <a:r>
              <a:rPr lang="en-US" dirty="0"/>
              <a:t>I converted this into code,</a:t>
            </a:r>
          </a:p>
          <a:p>
            <a:endParaRPr lang="en-US" dirty="0"/>
          </a:p>
          <a:p>
            <a:endParaRPr lang="en-US" dirty="0"/>
          </a:p>
          <a:p>
            <a:endParaRPr lang="en-US" dirty="0"/>
          </a:p>
          <a:p>
            <a:endParaRPr lang="en-US" dirty="0"/>
          </a:p>
          <a:p>
            <a:endParaRPr lang="en-US" dirty="0"/>
          </a:p>
          <a:p>
            <a:r>
              <a:rPr lang="en-US" dirty="0"/>
              <a:t>And we made this great GUI.</a:t>
            </a:r>
          </a:p>
          <a:p>
            <a:endParaRPr lang="en-US" dirty="0"/>
          </a:p>
        </p:txBody>
      </p:sp>
      <p:sp>
        <p:nvSpPr>
          <p:cNvPr id="11" name="Text Placeholder 10">
            <a:extLst>
              <a:ext uri="{FF2B5EF4-FFF2-40B4-BE49-F238E27FC236}">
                <a16:creationId xmlns:a16="http://schemas.microsoft.com/office/drawing/2014/main" id="{A81B1623-A491-44AA-80A4-E9F95EEDADD6}"/>
              </a:ext>
            </a:extLst>
          </p:cNvPr>
          <p:cNvSpPr>
            <a:spLocks noGrp="1"/>
          </p:cNvSpPr>
          <p:nvPr>
            <p:ph type="body" sz="half" idx="2"/>
          </p:nvPr>
        </p:nvSpPr>
        <p:spPr/>
        <p:txBody>
          <a:bodyPr/>
          <a:lstStyle/>
          <a:p>
            <a:endParaRPr lang="en-US" dirty="0"/>
          </a:p>
        </p:txBody>
      </p:sp>
      <p:pic>
        <p:nvPicPr>
          <p:cNvPr id="10" name="Content Placeholder 9">
            <a:extLst>
              <a:ext uri="{FF2B5EF4-FFF2-40B4-BE49-F238E27FC236}">
                <a16:creationId xmlns:a16="http://schemas.microsoft.com/office/drawing/2014/main" id="{AAB05C9F-8320-440D-A1CB-1884070E619C}"/>
              </a:ext>
            </a:extLst>
          </p:cNvPr>
          <p:cNvPicPr>
            <a:picLocks noGrp="1" noChangeAspect="1"/>
          </p:cNvPicPr>
          <p:nvPr>
            <p:ph sz="half" idx="4294967295"/>
          </p:nvPr>
        </p:nvPicPr>
        <p:blipFill>
          <a:blip r:embed="rId2"/>
          <a:stretch>
            <a:fillRect/>
          </a:stretch>
        </p:blipFill>
        <p:spPr>
          <a:xfrm>
            <a:off x="5015228" y="1362075"/>
            <a:ext cx="4108735" cy="2066925"/>
          </a:xfrm>
        </p:spPr>
      </p:pic>
      <p:pic>
        <p:nvPicPr>
          <p:cNvPr id="13" name="Picture 12">
            <a:extLst>
              <a:ext uri="{FF2B5EF4-FFF2-40B4-BE49-F238E27FC236}">
                <a16:creationId xmlns:a16="http://schemas.microsoft.com/office/drawing/2014/main" id="{98666324-A994-4622-93C6-0A39F4B1EE1F}"/>
              </a:ext>
            </a:extLst>
          </p:cNvPr>
          <p:cNvPicPr>
            <a:picLocks noChangeAspect="1"/>
          </p:cNvPicPr>
          <p:nvPr/>
        </p:nvPicPr>
        <p:blipFill>
          <a:blip r:embed="rId3"/>
          <a:stretch>
            <a:fillRect/>
          </a:stretch>
        </p:blipFill>
        <p:spPr>
          <a:xfrm>
            <a:off x="5146673" y="4000500"/>
            <a:ext cx="2742510" cy="2451100"/>
          </a:xfrm>
          <a:prstGeom prst="rect">
            <a:avLst/>
          </a:prstGeom>
        </p:spPr>
      </p:pic>
    </p:spTree>
    <p:extLst>
      <p:ext uri="{BB962C8B-B14F-4D97-AF65-F5344CB8AC3E}">
        <p14:creationId xmlns:p14="http://schemas.microsoft.com/office/powerpoint/2010/main" val="299940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CE3352-0210-4F2A-A301-1F8892BDE0BC}"/>
              </a:ext>
            </a:extLst>
          </p:cNvPr>
          <p:cNvSpPr>
            <a:spLocks noGrp="1"/>
          </p:cNvSpPr>
          <p:nvPr>
            <p:ph type="title"/>
          </p:nvPr>
        </p:nvSpPr>
        <p:spPr/>
        <p:txBody>
          <a:bodyPr/>
          <a:lstStyle/>
          <a:p>
            <a:r>
              <a:rPr lang="en-US" dirty="0"/>
              <a:t>Things we learned.</a:t>
            </a:r>
          </a:p>
        </p:txBody>
      </p:sp>
      <p:sp>
        <p:nvSpPr>
          <p:cNvPr id="8" name="Content Placeholder 7">
            <a:extLst>
              <a:ext uri="{FF2B5EF4-FFF2-40B4-BE49-F238E27FC236}">
                <a16:creationId xmlns:a16="http://schemas.microsoft.com/office/drawing/2014/main" id="{9E502682-8B18-4DDF-B330-1E3D5481A8C7}"/>
              </a:ext>
            </a:extLst>
          </p:cNvPr>
          <p:cNvSpPr>
            <a:spLocks noGrp="1"/>
          </p:cNvSpPr>
          <p:nvPr>
            <p:ph idx="1"/>
          </p:nvPr>
        </p:nvSpPr>
        <p:spPr/>
        <p:txBody>
          <a:bodyPr/>
          <a:lstStyle/>
          <a:p>
            <a:r>
              <a:rPr lang="en-US" dirty="0"/>
              <a:t>I learned a chunk of python, </a:t>
            </a:r>
            <a:r>
              <a:rPr lang="en-US" dirty="0" err="1"/>
              <a:t>Grisha</a:t>
            </a:r>
            <a:r>
              <a:rPr lang="en-US" dirty="0"/>
              <a:t> learned python, Noah probably learned python but has disappeared at time of writing.</a:t>
            </a:r>
          </a:p>
          <a:p>
            <a:r>
              <a:rPr lang="en-US" dirty="0"/>
              <a:t>Me and Noah both learned the principles of Q learning, and deep learning.</a:t>
            </a:r>
          </a:p>
          <a:p>
            <a:r>
              <a:rPr lang="en-US" dirty="0" err="1"/>
              <a:t>Grisha</a:t>
            </a:r>
            <a:r>
              <a:rPr lang="en-US" dirty="0"/>
              <a:t> found a new favorite code editor. (</a:t>
            </a:r>
            <a:r>
              <a:rPr lang="en-US" dirty="0" err="1"/>
              <a:t>spyder</a:t>
            </a:r>
            <a:r>
              <a:rPr lang="en-US" dirty="0"/>
              <a:t>/anaconda).</a:t>
            </a:r>
          </a:p>
          <a:p>
            <a:r>
              <a:rPr lang="en-US" dirty="0"/>
              <a:t>And I learned how to make a </a:t>
            </a:r>
            <a:r>
              <a:rPr lang="en-US" dirty="0" err="1"/>
              <a:t>powerpoint</a:t>
            </a:r>
            <a:r>
              <a:rPr lang="en-US"/>
              <a:t>.</a:t>
            </a:r>
            <a:endParaRPr lang="en-US" dirty="0"/>
          </a:p>
          <a:p>
            <a:endParaRPr lang="en-US" dirty="0"/>
          </a:p>
        </p:txBody>
      </p:sp>
    </p:spTree>
    <p:extLst>
      <p:ext uri="{BB962C8B-B14F-4D97-AF65-F5344CB8AC3E}">
        <p14:creationId xmlns:p14="http://schemas.microsoft.com/office/powerpoint/2010/main" val="350701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3322E8-64BC-4934-B7BA-66FCEBD352D5}"/>
              </a:ext>
            </a:extLst>
          </p:cNvPr>
          <p:cNvSpPr txBox="1"/>
          <p:nvPr/>
        </p:nvSpPr>
        <p:spPr>
          <a:xfrm>
            <a:off x="139700" y="1778000"/>
            <a:ext cx="12649587" cy="954107"/>
          </a:xfrm>
          <a:prstGeom prst="rect">
            <a:avLst/>
          </a:prstGeom>
          <a:noFill/>
        </p:spPr>
        <p:txBody>
          <a:bodyPr wrap="square" rtlCol="0">
            <a:spAutoFit/>
          </a:bodyPr>
          <a:lstStyle/>
          <a:p>
            <a:r>
              <a:rPr lang="en-US" sz="2800" dirty="0"/>
              <a:t>The plan is to continue the project, hopefully get something useful out of it.  The current hold up is a math error.</a:t>
            </a:r>
          </a:p>
        </p:txBody>
      </p:sp>
      <p:sp>
        <p:nvSpPr>
          <p:cNvPr id="7" name="Title 6">
            <a:extLst>
              <a:ext uri="{FF2B5EF4-FFF2-40B4-BE49-F238E27FC236}">
                <a16:creationId xmlns:a16="http://schemas.microsoft.com/office/drawing/2014/main" id="{C5BDF5D6-0FEE-49A8-9B66-93EEA8D123EE}"/>
              </a:ext>
            </a:extLst>
          </p:cNvPr>
          <p:cNvSpPr>
            <a:spLocks noGrp="1"/>
          </p:cNvSpPr>
          <p:nvPr>
            <p:ph type="title"/>
          </p:nvPr>
        </p:nvSpPr>
        <p:spPr/>
        <p:txBody>
          <a:bodyPr/>
          <a:lstStyle/>
          <a:p>
            <a:r>
              <a:rPr lang="en-US" dirty="0"/>
              <a:t>Epilogue.</a:t>
            </a:r>
          </a:p>
        </p:txBody>
      </p:sp>
      <p:sp>
        <p:nvSpPr>
          <p:cNvPr id="8" name="Content Placeholder 7">
            <a:extLst>
              <a:ext uri="{FF2B5EF4-FFF2-40B4-BE49-F238E27FC236}">
                <a16:creationId xmlns:a16="http://schemas.microsoft.com/office/drawing/2014/main" id="{C64B138C-BD1F-464A-9879-FD1C81C963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413067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{9E34718C-C69A-48EE-9308-EE7EFC4EA2DF}tf33552983</Template>
  <TotalTime>0</TotalTime>
  <Words>277</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Franklin Gothic Book</vt:lpstr>
      <vt:lpstr>Franklin Gothic Demi</vt:lpstr>
      <vt:lpstr>Wingdings 2</vt:lpstr>
      <vt:lpstr>DividendVTI</vt:lpstr>
      <vt:lpstr>AI Pathfinding algorithms: why you should never put my in charge of anything ever.</vt:lpstr>
      <vt:lpstr>THE PLAN.</vt:lpstr>
      <vt:lpstr>How events unfolded.</vt:lpstr>
      <vt:lpstr>What we bit off.</vt:lpstr>
      <vt:lpstr>What we could chew.</vt:lpstr>
      <vt:lpstr>Cool things that worked.</vt:lpstr>
      <vt:lpstr>Things we learned.</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2020-04-19T18:49:25Z</dcterms:created>
  <dcterms:modified xsi:type="dcterms:W3CDTF">2020-04-19T20:56:20Z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