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4"/>
  </p:sldMasterIdLst>
  <p:notesMasterIdLst>
    <p:notesMasterId r:id="rId15"/>
  </p:notesMasterIdLst>
  <p:handoutMasterIdLst>
    <p:handoutMasterId r:id="rId16"/>
  </p:handoutMasterIdLst>
  <p:sldIdLst>
    <p:sldId id="256" r:id="rId5"/>
    <p:sldId id="290" r:id="rId6"/>
    <p:sldId id="289" r:id="rId7"/>
    <p:sldId id="300" r:id="rId8"/>
    <p:sldId id="301" r:id="rId9"/>
    <p:sldId id="302" r:id="rId10"/>
    <p:sldId id="293" r:id="rId11"/>
    <p:sldId id="294" r:id="rId12"/>
    <p:sldId id="291" r:id="rId13"/>
    <p:sldId id="29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naele Stagni - natanaele.stagni@studio.unibo.it" initials="NSn" lastIdx="2" clrIdx="0">
    <p:extLst>
      <p:ext uri="{19B8F6BF-5375-455C-9EA6-DF929625EA0E}">
        <p15:presenceInfo xmlns:p15="http://schemas.microsoft.com/office/powerpoint/2012/main" userId="Natanaele Stagni - natanaele.stagni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70E"/>
    <a:srgbClr val="0B1E0E"/>
    <a:srgbClr val="10322E"/>
    <a:srgbClr val="1B554E"/>
    <a:srgbClr val="0B1813"/>
    <a:srgbClr val="102214"/>
    <a:srgbClr val="152D1B"/>
    <a:srgbClr val="0B17BE"/>
    <a:srgbClr val="0E1810"/>
    <a:srgbClr val="0F17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B76728-1423-472F-88E1-195553EED348}" v="348" dt="2021-10-21T16:43:52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>
        <p:scale>
          <a:sx n="67" d="100"/>
          <a:sy n="67" d="100"/>
        </p:scale>
        <p:origin x="60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48E0B0B-B232-4939-AB01-41D6134977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A32B28-3BE0-43C5-908E-8FFB4B68C0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857BA-F4AF-4FDB-9BD7-33CC67AEAE19}" type="datetimeFigureOut">
              <a:rPr lang="it-IT" smtClean="0"/>
              <a:t>22/10/2021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BCFD60-E6F2-4135-971A-BDF50209AC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1741B2-45EB-4EA1-9B8F-CAC840FCE7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371EC-7126-4B85-B35B-273BE53989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50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C0C39-E717-4206-B48F-03024D75E04C}" type="datetimeFigureOut">
              <a:rPr lang="it-IT" noProof="0" smtClean="0"/>
              <a:t>22/10/2021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lo stile del titolo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D1223-1307-400F-935F-0A02C086EAEB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308577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D1223-1307-400F-935F-0A02C086EAE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510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rtl="0"/>
            <a:fld id="{1C643BD2-0FF5-4D4F-A02E-7B8F55F6B93A}" type="datetime1">
              <a:rPr lang="it-IT" noProof="0" smtClean="0"/>
              <a:t>22/10/2021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2781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DB2C96-31DB-42CA-B735-888F8442C060}" type="datetime1">
              <a:rPr lang="it-IT" noProof="0" smtClean="0"/>
              <a:t>22/10/2021</a:t>
            </a:fld>
            <a:endParaRPr lang="it-I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81917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E36D17-AA2F-4AF1-BF53-7374B6B48AA3}" type="datetime1">
              <a:rPr lang="it-IT" noProof="0" smtClean="0"/>
              <a:t>22/10/2021</a:t>
            </a:fld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319473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8D57629-2414-43DF-8237-25F1839CB631}" type="datetime1">
              <a:rPr lang="it-IT" noProof="0" smtClean="0"/>
              <a:t>22/10/2021</a:t>
            </a:fld>
            <a:endParaRPr lang="it-I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377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E36D17-AA2F-4AF1-BF53-7374B6B48AA3}" type="datetime1">
              <a:rPr lang="it-IT" noProof="0" smtClean="0"/>
              <a:t>22/10/2021</a:t>
            </a:fld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465432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6F3975A-1E10-4491-8C70-639F2F2A236C}" type="datetime1">
              <a:rPr lang="it-IT" noProof="0" smtClean="0"/>
              <a:t>22/10/2021</a:t>
            </a:fld>
            <a:endParaRPr lang="it-IT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64795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E36D17-AA2F-4AF1-BF53-7374B6B48AA3}" type="datetime1">
              <a:rPr lang="it-IT" noProof="0" smtClean="0"/>
              <a:t>22/10/2021</a:t>
            </a:fld>
            <a:endParaRPr lang="it-IT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602806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00213E8-22E0-4CAA-B4A5-4C5A65A6E563}" type="datetime1">
              <a:rPr lang="it-IT" noProof="0" smtClean="0"/>
              <a:t>22/10/2021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40506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E36D17-AA2F-4AF1-BF53-7374B6B48AA3}" type="datetime1">
              <a:rPr lang="it-IT" noProof="0" smtClean="0"/>
              <a:t>22/10/2021</a:t>
            </a:fld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7937545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46E65AB-92F5-4983-8174-D2B2E74CD341}" type="datetime1">
              <a:rPr lang="it-IT" noProof="0" smtClean="0"/>
              <a:t>22/10/2021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5262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DD99849-EBEA-4C92-B61C-4AB17C743731}" type="datetime1">
              <a:rPr lang="it-IT" noProof="0" smtClean="0"/>
              <a:t>22/10/2021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4556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B888AF-CA50-4E35-B7D8-9B94D32E80F5}" type="datetime1">
              <a:rPr lang="it-IT" noProof="0" smtClean="0"/>
              <a:t>22/10/2021</a:t>
            </a:fld>
            <a:endParaRPr lang="it-I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3683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66996B5-87C7-422E-83A8-2A30A42CE6B5}" type="datetime1">
              <a:rPr lang="it-IT" noProof="0" smtClean="0"/>
              <a:t>22/10/2021</a:t>
            </a:fld>
            <a:endParaRPr lang="it-I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7233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20A04D-C6B1-464E-A9D6-9B6756A0049A}" type="datetime1">
              <a:rPr lang="it-IT" noProof="0" smtClean="0"/>
              <a:t>22/10/2021</a:t>
            </a:fld>
            <a:endParaRPr lang="it-IT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4450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E36D17-AA2F-4AF1-BF53-7374B6B48AA3}" type="datetime1">
              <a:rPr lang="it-IT" noProof="0" smtClean="0"/>
              <a:t>22/10/2021</a:t>
            </a:fld>
            <a:endParaRPr lang="it-IT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4048523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C1B4CC0-02D2-4A1D-8A93-18C863BC4CD3}" type="datetime1">
              <a:rPr lang="it-IT" noProof="0" smtClean="0"/>
              <a:t>22/10/2021</a:t>
            </a:fld>
            <a:endParaRPr lang="it-I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2145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296209C-E3CA-4BD4-9EB9-5055B35BD855}" type="datetime1">
              <a:rPr lang="it-IT" noProof="0" smtClean="0"/>
              <a:t>22/10/2021</a:t>
            </a:fld>
            <a:endParaRPr lang="it-I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0936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4E36D17-AA2F-4AF1-BF53-7374B6B48AA3}" type="datetime1">
              <a:rPr lang="it-IT" noProof="0" smtClean="0"/>
              <a:t>22/10/2021</a:t>
            </a:fld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11977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7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876424" y="1744973"/>
            <a:ext cx="8791575" cy="807844"/>
          </a:xfrm>
        </p:spPr>
        <p:txBody>
          <a:bodyPr rtlCol="0">
            <a:noAutofit/>
          </a:bodyPr>
          <a:lstStyle/>
          <a:p>
            <a:r>
              <a:rPr lang="it-IT" sz="5400" dirty="0"/>
              <a:t>ESERCITAZIONE 2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76424" y="4021138"/>
            <a:ext cx="9860233" cy="237129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r"/>
            <a:r>
              <a:rPr lang="it-IT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Davide di </a:t>
            </a:r>
            <a:r>
              <a:rPr lang="it-IT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molfetta</a:t>
            </a:r>
            <a:endParaRPr lang="it-IT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r"/>
            <a:r>
              <a:rPr lang="it-IT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Mirko legnini</a:t>
            </a:r>
          </a:p>
          <a:p>
            <a:pPr algn="r"/>
            <a:r>
              <a:rPr lang="it-IT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Daniele </a:t>
            </a:r>
            <a:r>
              <a:rPr lang="it-IT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nanni</a:t>
            </a:r>
            <a:r>
              <a:rPr lang="it-IT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cirulli</a:t>
            </a:r>
            <a:endParaRPr lang="it-IT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r"/>
            <a:r>
              <a:rPr lang="it-IT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Natanaele stagni</a:t>
            </a:r>
          </a:p>
          <a:p>
            <a:pPr algn="r"/>
            <a:r>
              <a:rPr lang="it-IT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Lorenzo venerandi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7C56F-56C5-4856-9ACA-D4048D382271}"/>
              </a:ext>
            </a:extLst>
          </p:cNvPr>
          <p:cNvSpPr txBox="1"/>
          <p:nvPr/>
        </p:nvSpPr>
        <p:spPr>
          <a:xfrm>
            <a:off x="1927303" y="2549912"/>
            <a:ext cx="69527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latin typeface="-apple-system"/>
                <a:ea typeface="-apple-system"/>
                <a:cs typeface="-apple-system"/>
              </a:rPr>
              <a:t>Socket in Java con connessione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7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2106" y="643428"/>
            <a:ext cx="4842388" cy="1478570"/>
          </a:xfrm>
        </p:spPr>
        <p:txBody>
          <a:bodyPr>
            <a:noAutofit/>
          </a:bodyPr>
          <a:lstStyle/>
          <a:p>
            <a:r>
              <a:rPr lang="en-US" sz="6000" dirty="0"/>
              <a:t>CONCLUSIONI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E47210-A816-4CBC-B2C7-0A83DD657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client è agnostico rispetto alle caratteristiche del server, possiamo usare server sequenziale e parallelo indifferentemente.</a:t>
            </a:r>
          </a:p>
        </p:txBody>
      </p:sp>
    </p:spTree>
    <p:extLst>
      <p:ext uri="{BB962C8B-B14F-4D97-AF65-F5344CB8AC3E}">
        <p14:creationId xmlns:p14="http://schemas.microsoft.com/office/powerpoint/2010/main" val="276079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7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80" y="562769"/>
            <a:ext cx="7792949" cy="1478570"/>
          </a:xfrm>
        </p:spPr>
        <p:txBody>
          <a:bodyPr>
            <a:noAutofit/>
          </a:bodyPr>
          <a:lstStyle/>
          <a:p>
            <a:r>
              <a:rPr lang="en-US" sz="6000" dirty="0" err="1"/>
              <a:t>Requisiti</a:t>
            </a:r>
            <a:r>
              <a:rPr lang="en-US" sz="6000" dirty="0"/>
              <a:t> di </a:t>
            </a:r>
            <a:r>
              <a:rPr lang="en-US" sz="6000" dirty="0" err="1"/>
              <a:t>progetto</a:t>
            </a:r>
            <a:endParaRPr lang="en-US" sz="6000" dirty="0"/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E47210-A816-4CBC-B2C7-0A83DD657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8812"/>
            <a:ext cx="9905999" cy="4292599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1656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7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756" y="64251"/>
            <a:ext cx="7904134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Multiple put Client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E47210-A816-4CBC-B2C7-0A83DD657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82" y="1392228"/>
            <a:ext cx="10012361" cy="446723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OBIETTIVI:</a:t>
            </a:r>
          </a:p>
          <a:p>
            <a:r>
              <a:rPr lang="it-IT" dirty="0"/>
              <a:t>Stabilire una connessione con il server tramite </a:t>
            </a:r>
            <a:r>
              <a:rPr lang="it-IT" dirty="0" err="1"/>
              <a:t>socket</a:t>
            </a:r>
            <a:r>
              <a:rPr lang="it-IT" dirty="0"/>
              <a:t> TCP.</a:t>
            </a:r>
          </a:p>
          <a:p>
            <a:r>
              <a:rPr lang="it-IT" dirty="0"/>
              <a:t>Comunicare al server la directory desiderata ed attendere conferma.</a:t>
            </a:r>
          </a:p>
          <a:p>
            <a:r>
              <a:rPr lang="it-IT" dirty="0"/>
              <a:t>Controllare che la dimensione dei file all’interno di essa sia maggiore della soglia desiderata.</a:t>
            </a:r>
          </a:p>
          <a:p>
            <a:r>
              <a:rPr lang="it-IT" dirty="0"/>
              <a:t>Inviare al server il nome dei files e il loro contenuto ed attendere l’esito dell’operazione.</a:t>
            </a:r>
          </a:p>
          <a:p>
            <a:r>
              <a:rPr lang="it-IT" dirty="0"/>
              <a:t>Chiudere la </a:t>
            </a:r>
            <a:r>
              <a:rPr lang="it-IT" dirty="0" err="1"/>
              <a:t>socket</a:t>
            </a:r>
            <a:r>
              <a:rPr lang="it-IT" dirty="0"/>
              <a:t> una volta terminati tutti i trasferimenti.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447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7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233" y="-176516"/>
            <a:ext cx="7904134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Multiple put Client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9" name="Immagine 38">
            <a:extLst>
              <a:ext uri="{FF2B5EF4-FFF2-40B4-BE49-F238E27FC236}">
                <a16:creationId xmlns:a16="http://schemas.microsoft.com/office/drawing/2014/main" id="{A482540E-D105-4422-B2DC-4E6A3F540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050" y="998538"/>
            <a:ext cx="7637431" cy="2711288"/>
          </a:xfrm>
          <a:prstGeom prst="round2DiagRect">
            <a:avLst>
              <a:gd name="adj1" fmla="val 0"/>
              <a:gd name="adj2" fmla="val 18064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2" name="Immagine 41">
            <a:extLst>
              <a:ext uri="{FF2B5EF4-FFF2-40B4-BE49-F238E27FC236}">
                <a16:creationId xmlns:a16="http://schemas.microsoft.com/office/drawing/2014/main" id="{2221993C-1C6F-4A71-BA57-DF09D7EFD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770" y="3850339"/>
            <a:ext cx="7822592" cy="2033872"/>
          </a:xfrm>
          <a:prstGeom prst="round2DiagRect">
            <a:avLst>
              <a:gd name="adj1" fmla="val 0"/>
              <a:gd name="adj2" fmla="val 30207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662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7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233" y="-176516"/>
            <a:ext cx="7904134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Multiple put Client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4" name="Immagine 33">
            <a:extLst>
              <a:ext uri="{FF2B5EF4-FFF2-40B4-BE49-F238E27FC236}">
                <a16:creationId xmlns:a16="http://schemas.microsoft.com/office/drawing/2014/main" id="{E3EDECC2-A0F3-47B0-9777-F9F8C0E78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633" y="976572"/>
            <a:ext cx="7498648" cy="3468124"/>
          </a:xfrm>
          <a:prstGeom prst="round2DiagRect">
            <a:avLst>
              <a:gd name="adj1" fmla="val 5608"/>
              <a:gd name="adj2" fmla="val 8292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5AC82F64-3F10-4213-97E1-EE04470C9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194" y="4248586"/>
            <a:ext cx="6423168" cy="244080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6812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7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233" y="-176516"/>
            <a:ext cx="7904134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Multiple put Client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6" name="Immagine 35">
            <a:extLst>
              <a:ext uri="{FF2B5EF4-FFF2-40B4-BE49-F238E27FC236}">
                <a16:creationId xmlns:a16="http://schemas.microsoft.com/office/drawing/2014/main" id="{4BD4A6CB-EB13-4969-945D-08C40C4F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931" y="1308101"/>
            <a:ext cx="7327284" cy="4927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4550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7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622" y="489731"/>
            <a:ext cx="8244695" cy="1478570"/>
          </a:xfrm>
        </p:spPr>
        <p:txBody>
          <a:bodyPr>
            <a:noAutofit/>
          </a:bodyPr>
          <a:lstStyle/>
          <a:p>
            <a:r>
              <a:rPr lang="en-US" sz="6000" dirty="0"/>
              <a:t>Multiple put server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E47210-A816-4CBC-B2C7-0A83DD657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90726"/>
            <a:ext cx="9905999" cy="423068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OBIETTIVI:</a:t>
            </a:r>
          </a:p>
        </p:txBody>
      </p:sp>
    </p:spTree>
    <p:extLst>
      <p:ext uri="{BB962C8B-B14F-4D97-AF65-F5344CB8AC3E}">
        <p14:creationId xmlns:p14="http://schemas.microsoft.com/office/powerpoint/2010/main" val="1098359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7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2584" y="582613"/>
            <a:ext cx="3389708" cy="1478570"/>
          </a:xfrm>
        </p:spPr>
        <p:txBody>
          <a:bodyPr>
            <a:noAutofit/>
          </a:bodyPr>
          <a:lstStyle/>
          <a:p>
            <a:endParaRPr lang="en-US" sz="6000" dirty="0"/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E47210-A816-4CBC-B2C7-0A83DD657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4274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7" name="Group 166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0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81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2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3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4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5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6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7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8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9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0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1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94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5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6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7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8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99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0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1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2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3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4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5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6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7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8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0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1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2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3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4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5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6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7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8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9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310" name="Picture 2">
            <a:extLst>
              <a:ext uri="{FF2B5EF4-FFF2-40B4-BE49-F238E27FC236}">
                <a16:creationId xmlns:a16="http://schemas.microsoft.com/office/drawing/2014/main" id="{43BCD4D4-0FCB-418E-9D58-033B2DB41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312" name="Rectangle 311">
            <a:extLst>
              <a:ext uri="{FF2B5EF4-FFF2-40B4-BE49-F238E27FC236}">
                <a16:creationId xmlns:a16="http://schemas.microsoft.com/office/drawing/2014/main" id="{BC3E363D-4793-4E9B-88F5-58007346C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4" name="Picture 2">
            <a:extLst>
              <a:ext uri="{FF2B5EF4-FFF2-40B4-BE49-F238E27FC236}">
                <a16:creationId xmlns:a16="http://schemas.microsoft.com/office/drawing/2014/main" id="{AA3F2319-3466-4D84-ABE4-77BC773F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2C8FFE59-747D-4AD4-B710-EBF1AA966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200" y="2094993"/>
            <a:ext cx="10261600" cy="2668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4539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544C1E39CC704E9B655547C2A8EEA9" ma:contentTypeVersion="2" ma:contentTypeDescription="Create a new document." ma:contentTypeScope="" ma:versionID="3fe2086bbb13892a04151ef672109fb5">
  <xsd:schema xmlns:xsd="http://www.w3.org/2001/XMLSchema" xmlns:xs="http://www.w3.org/2001/XMLSchema" xmlns:p="http://schemas.microsoft.com/office/2006/metadata/properties" xmlns:ns3="b4ea0a96-3951-4160-baca-c74dadb8c17f" targetNamespace="http://schemas.microsoft.com/office/2006/metadata/properties" ma:root="true" ma:fieldsID="00c6c909f9b37d6c43d157d3aea4a463" ns3:_="">
    <xsd:import namespace="b4ea0a96-3951-4160-baca-c74dadb8c1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0a96-3951-4160-baca-c74dadb8c1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463AF2-9ABC-4087-AAED-E5A30A3C4C54}">
  <ds:schemaRefs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b4ea0a96-3951-4160-baca-c74dadb8c17f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057252C-AA3B-4053-A64D-51B9706239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ED1FCC-97A6-4B60-A765-2D292F0423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a0a96-3951-4160-baca-c74dadb8c1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</TotalTime>
  <Words>122</Words>
  <Application>Microsoft Office PowerPoint</Application>
  <PresentationFormat>Widescreen</PresentationFormat>
  <Paragraphs>23</Paragraphs>
  <Slides>10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Tw Cen MT</vt:lpstr>
      <vt:lpstr>Circuito</vt:lpstr>
      <vt:lpstr>ESERCITAZIONE 2</vt:lpstr>
      <vt:lpstr>Requisiti di progetto</vt:lpstr>
      <vt:lpstr>Multiple put Client</vt:lpstr>
      <vt:lpstr>Multiple put Client</vt:lpstr>
      <vt:lpstr>Multiple put Client</vt:lpstr>
      <vt:lpstr>Multiple put Client</vt:lpstr>
      <vt:lpstr>Multiple put server</vt:lpstr>
      <vt:lpstr>Presentazione standard di PowerPoint</vt:lpstr>
      <vt:lpstr>Presentazione standard di PowerPoint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Natanaele Stagni</dc:creator>
  <cp:lastModifiedBy>Lorenzo Venerandi</cp:lastModifiedBy>
  <cp:revision>185</cp:revision>
  <dcterms:created xsi:type="dcterms:W3CDTF">2021-10-09T10:19:03Z</dcterms:created>
  <dcterms:modified xsi:type="dcterms:W3CDTF">2021-10-22T15:02:39Z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0x010100F6544C1E39CC704E9B655547C2A8EEA9</vt:lpwstr>
  </property>
</Properties>
</file>