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6" r:id="rId6"/>
    <p:sldId id="273" r:id="rId7"/>
    <p:sldId id="274" r:id="rId8"/>
    <p:sldId id="276" r:id="rId9"/>
    <p:sldId id="277" r:id="rId10"/>
    <p:sldId id="281" r:id="rId11"/>
    <p:sldId id="283" r:id="rId12"/>
    <p:sldId id="279" r:id="rId13"/>
    <p:sldId id="286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421"/>
    <a:srgbClr val="030A11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18393-99E5-41B9-A123-924F30A31A8A}" v="9" dt="2021-10-18T16:23:03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18/10/2021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18/10/2021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1223-1307-400F-935F-0A02C086EAE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1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1C643BD2-0FF5-4D4F-A02E-7B8F55F6B93A}" type="datetime1">
              <a:rPr lang="it-IT" noProof="0" smtClean="0"/>
              <a:t>18/10/2021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DB2C96-31DB-42CA-B735-888F8442C060}" type="datetime1">
              <a:rPr lang="it-IT" noProof="0" smtClean="0"/>
              <a:t>18/10/2021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18/10/2021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D57629-2414-43DF-8237-25F1839CB631}" type="datetime1">
              <a:rPr lang="it-IT" noProof="0" smtClean="0"/>
              <a:t>18/10/2021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18/10/2021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F3975A-1E10-4491-8C70-639F2F2A236C}" type="datetime1">
              <a:rPr lang="it-IT" noProof="0" smtClean="0"/>
              <a:t>18/10/2021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18/10/2021</a:t>
            </a:fld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0213E8-22E0-4CAA-B4A5-4C5A65A6E563}" type="datetime1">
              <a:rPr lang="it-IT" noProof="0" smtClean="0"/>
              <a:t>18/10/2021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18/10/2021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6E65AB-92F5-4983-8174-D2B2E74CD341}" type="datetime1">
              <a:rPr lang="it-IT" noProof="0" smtClean="0"/>
              <a:t>18/10/2021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D99849-EBEA-4C92-B61C-4AB17C743731}" type="datetime1">
              <a:rPr lang="it-IT" noProof="0" smtClean="0"/>
              <a:t>18/10/2021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B888AF-CA50-4E35-B7D8-9B94D32E80F5}" type="datetime1">
              <a:rPr lang="it-IT" noProof="0" smtClean="0"/>
              <a:t>18/10/2021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6996B5-87C7-422E-83A8-2A30A42CE6B5}" type="datetime1">
              <a:rPr lang="it-IT" noProof="0" smtClean="0"/>
              <a:t>18/10/2021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20A04D-C6B1-464E-A9D6-9B6756A0049A}" type="datetime1">
              <a:rPr lang="it-IT" noProof="0" smtClean="0"/>
              <a:t>18/10/2021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18/10/2021</a:t>
            </a:fld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1B4CC0-02D2-4A1D-8A93-18C863BC4CD3}" type="datetime1">
              <a:rPr lang="it-IT" noProof="0" smtClean="0"/>
              <a:t>18/10/2021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96209C-E3CA-4BD4-9EB9-5055B35BD855}" type="datetime1">
              <a:rPr lang="it-IT" noProof="0" smtClean="0"/>
              <a:t>18/10/2021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36D17-AA2F-4AF1-BF53-7374B6B48AA3}" type="datetime1">
              <a:rPr lang="it-IT" noProof="0" smtClean="0"/>
              <a:t>18/10/2021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744973"/>
            <a:ext cx="8791575" cy="807844"/>
          </a:xfrm>
        </p:spPr>
        <p:txBody>
          <a:bodyPr rtlCol="0">
            <a:noAutofit/>
          </a:bodyPr>
          <a:lstStyle/>
          <a:p>
            <a:r>
              <a:rPr lang="it-IT" sz="5400" dirty="0"/>
              <a:t>ESERCITAZIONE 1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4021138"/>
            <a:ext cx="9860233" cy="23712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Davide di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molfetta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Mirko legnini</a:t>
            </a:r>
          </a:p>
          <a:p>
            <a:pPr algn="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Daniele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nanni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cirulli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Natanaele stagni</a:t>
            </a:r>
          </a:p>
          <a:p>
            <a:pPr algn="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Lorenzo venerandi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7C56F-56C5-4856-9ACA-D4048D382271}"/>
              </a:ext>
            </a:extLst>
          </p:cNvPr>
          <p:cNvSpPr txBox="1"/>
          <p:nvPr/>
        </p:nvSpPr>
        <p:spPr>
          <a:xfrm>
            <a:off x="1927303" y="2549912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latin typeface="-apple-system"/>
                <a:ea typeface="-apple-system"/>
                <a:cs typeface="-apple-system"/>
              </a:rPr>
              <a:t>Socket in Java senza connessione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335" y="189344"/>
            <a:ext cx="6617989" cy="1478570"/>
          </a:xfrm>
        </p:spPr>
        <p:txBody>
          <a:bodyPr>
            <a:noAutofit/>
          </a:bodyPr>
          <a:lstStyle/>
          <a:p>
            <a:r>
              <a:rPr lang="en-US" sz="6000" dirty="0"/>
              <a:t>Row swap server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BB7E949D-A75C-45F9-8A23-F4E96E074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335" y="1356307"/>
            <a:ext cx="8929865" cy="5487406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89907F3-CC35-419D-A88C-916DB9F35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012" y="750781"/>
            <a:ext cx="2564729" cy="64611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(COSTRUTTORE)</a:t>
            </a:r>
          </a:p>
        </p:txBody>
      </p:sp>
    </p:spTree>
    <p:extLst>
      <p:ext uri="{BB962C8B-B14F-4D97-AF65-F5344CB8AC3E}">
        <p14:creationId xmlns:p14="http://schemas.microsoft.com/office/powerpoint/2010/main" val="374774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37493"/>
            <a:ext cx="8399462" cy="1478570"/>
          </a:xfrm>
        </p:spPr>
        <p:txBody>
          <a:bodyPr>
            <a:noAutofit/>
          </a:bodyPr>
          <a:lstStyle/>
          <a:p>
            <a:r>
              <a:rPr lang="en-US" sz="6000" dirty="0"/>
              <a:t>Row swap server</a:t>
            </a:r>
            <a:r>
              <a:rPr lang="en-US" sz="2400" dirty="0"/>
              <a:t>(daemon)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89907F3-CC35-419D-A88C-916DB9F35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328696" cy="354171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Estrazione del numero di riga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55B979-1B56-489F-835F-CE437EA8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758" y="1093788"/>
            <a:ext cx="6280568" cy="5764212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7A8FE92-D06E-49D5-851A-6577CC0D13C7}"/>
              </a:ext>
            </a:extLst>
          </p:cNvPr>
          <p:cNvCxnSpPr>
            <a:cxnSpLocks/>
          </p:cNvCxnSpPr>
          <p:nvPr/>
        </p:nvCxnSpPr>
        <p:spPr>
          <a:xfrm>
            <a:off x="4953000" y="2619375"/>
            <a:ext cx="1487069" cy="485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89E77A0-9890-4A29-A09E-3F1F25CD2FFE}"/>
              </a:ext>
            </a:extLst>
          </p:cNvPr>
          <p:cNvSpPr txBox="1"/>
          <p:nvPr/>
        </p:nvSpPr>
        <p:spPr>
          <a:xfrm>
            <a:off x="892969" y="4250680"/>
            <a:ext cx="435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Restituisce l’esito tramite un codice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FE4C5B3-5B49-4E40-958E-219934A1001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250239" y="4208463"/>
            <a:ext cx="1123156" cy="273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6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75" y="129412"/>
            <a:ext cx="6617989" cy="1478570"/>
          </a:xfrm>
        </p:spPr>
        <p:txBody>
          <a:bodyPr>
            <a:noAutofit/>
          </a:bodyPr>
          <a:lstStyle/>
          <a:p>
            <a:r>
              <a:rPr lang="en-US" sz="6000" dirty="0"/>
              <a:t>Row swap server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89907F3-CC35-419D-A88C-916DB9F35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949" y="3670158"/>
            <a:ext cx="5251451" cy="269889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Scambia le linee tramite un file d’appoggio.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Non si creano file infiniti!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F87C7C5-D4A3-4E83-BB72-37B42420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26" y="1260616"/>
            <a:ext cx="5261304" cy="24508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E89D636-4159-4C0F-B71E-9048B88B8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000" b="57"/>
          <a:stretch/>
        </p:blipFill>
        <p:spPr>
          <a:xfrm>
            <a:off x="6096000" y="1201703"/>
            <a:ext cx="5991256" cy="5735660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F67284D-5C5F-492A-9AE1-CBB2D3948989}"/>
              </a:ext>
            </a:extLst>
          </p:cNvPr>
          <p:cNvCxnSpPr/>
          <p:nvPr/>
        </p:nvCxnSpPr>
        <p:spPr>
          <a:xfrm>
            <a:off x="6229350" y="1201703"/>
            <a:ext cx="57054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2ABF9F66-7555-41BB-B557-C9333D338CA9}"/>
              </a:ext>
            </a:extLst>
          </p:cNvPr>
          <p:cNvCxnSpPr>
            <a:cxnSpLocks/>
          </p:cNvCxnSpPr>
          <p:nvPr/>
        </p:nvCxnSpPr>
        <p:spPr>
          <a:xfrm>
            <a:off x="4210050" y="5656297"/>
            <a:ext cx="2247900" cy="477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8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66" y="450243"/>
            <a:ext cx="5006942" cy="1478570"/>
          </a:xfrm>
        </p:spPr>
        <p:txBody>
          <a:bodyPr>
            <a:noAutofit/>
          </a:bodyPr>
          <a:lstStyle/>
          <a:p>
            <a:r>
              <a:rPr lang="en-US" sz="6000" dirty="0" err="1"/>
              <a:t>conclusioni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89907F3-CC35-419D-A88C-916DB9F35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313" y="1865313"/>
            <a:ext cx="10178185" cy="4993768"/>
          </a:xfrm>
        </p:spPr>
        <p:txBody>
          <a:bodyPr>
            <a:noAutofit/>
          </a:bodyPr>
          <a:lstStyle/>
          <a:p>
            <a:r>
              <a:rPr lang="it-IT" sz="2800" dirty="0"/>
              <a:t>Controllo degli argomenti eseguito nel </a:t>
            </a:r>
            <a:r>
              <a:rPr lang="it-IT" sz="2800" dirty="0" err="1"/>
              <a:t>Main</a:t>
            </a:r>
            <a:r>
              <a:rPr lang="it-IT" sz="2800" dirty="0"/>
              <a:t> per evitare errori nei </a:t>
            </a:r>
            <a:r>
              <a:rPr lang="it-IT" sz="2800" dirty="0" err="1"/>
              <a:t>Thread</a:t>
            </a:r>
            <a:r>
              <a:rPr lang="it-IT" sz="2800" dirty="0"/>
              <a:t>.</a:t>
            </a:r>
          </a:p>
          <a:p>
            <a:r>
              <a:rPr lang="it-IT" sz="2800" dirty="0"/>
              <a:t>Client realizzato come filtro per scambiare </a:t>
            </a:r>
            <a:r>
              <a:rPr lang="it-IT" sz="2800" dirty="0" err="1"/>
              <a:t>piú</a:t>
            </a:r>
            <a:r>
              <a:rPr lang="it-IT" sz="2800" dirty="0"/>
              <a:t> linee in una sola esecuzione.</a:t>
            </a:r>
          </a:p>
          <a:p>
            <a:r>
              <a:rPr lang="it-IT" sz="2800" dirty="0" err="1"/>
              <a:t>RowSwap</a:t>
            </a:r>
            <a:r>
              <a:rPr lang="it-IT" sz="2800" dirty="0"/>
              <a:t> tramite file d’appoggio per non allocare troppa memoria in variabili.</a:t>
            </a:r>
          </a:p>
          <a:p>
            <a:r>
              <a:rPr lang="it-IT" sz="2800" dirty="0"/>
              <a:t>I processi server sono stati realizzati in maniera sequenziale.</a:t>
            </a:r>
          </a:p>
        </p:txBody>
      </p:sp>
    </p:spTree>
    <p:extLst>
      <p:ext uri="{BB962C8B-B14F-4D97-AF65-F5344CB8AC3E}">
        <p14:creationId xmlns:p14="http://schemas.microsoft.com/office/powerpoint/2010/main" val="274992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584" y="582613"/>
            <a:ext cx="3389708" cy="1478570"/>
          </a:xfrm>
        </p:spPr>
        <p:txBody>
          <a:bodyPr>
            <a:noAutofit/>
          </a:bodyPr>
          <a:lstStyle/>
          <a:p>
            <a:r>
              <a:rPr lang="en-US" sz="6000" dirty="0"/>
              <a:t>RS CLIENT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C905C3A7-C9F2-4A7F-97E7-842F8723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42" y="1909763"/>
            <a:ext cx="10311608" cy="4205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OBBIETTIVI:</a:t>
            </a:r>
          </a:p>
          <a:p>
            <a:r>
              <a:rPr lang="en-US" dirty="0" err="1"/>
              <a:t>Comunicare</a:t>
            </a:r>
            <a:r>
              <a:rPr lang="en-US" dirty="0"/>
              <a:t> al Discovery Server il </a:t>
            </a:r>
            <a:r>
              <a:rPr lang="en-US" dirty="0" err="1"/>
              <a:t>nome</a:t>
            </a:r>
            <a:r>
              <a:rPr lang="en-US" dirty="0"/>
              <a:t> del file di cui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scambiare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.</a:t>
            </a:r>
          </a:p>
          <a:p>
            <a:r>
              <a:rPr lang="en-US" dirty="0" err="1"/>
              <a:t>Ricevere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porta (</a:t>
            </a:r>
            <a:r>
              <a:rPr lang="en-US" dirty="0" err="1"/>
              <a:t>fornito</a:t>
            </a:r>
            <a:r>
              <a:rPr lang="en-US" dirty="0"/>
              <a:t> dal Discovery Server) del Thread Swap Server a cui e’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assegnato</a:t>
            </a:r>
            <a:r>
              <a:rPr lang="en-US" dirty="0"/>
              <a:t> il file </a:t>
            </a:r>
            <a:r>
              <a:rPr lang="en-US" dirty="0" err="1"/>
              <a:t>desiderato</a:t>
            </a:r>
            <a:r>
              <a:rPr lang="en-US" dirty="0"/>
              <a:t>, per </a:t>
            </a:r>
            <a:r>
              <a:rPr lang="en-US" dirty="0" err="1"/>
              <a:t>scambiare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.</a:t>
            </a:r>
          </a:p>
          <a:p>
            <a:r>
              <a:rPr lang="en-US" dirty="0" err="1"/>
              <a:t>Comunicare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 da </a:t>
            </a:r>
            <a:r>
              <a:rPr lang="en-US" dirty="0" err="1"/>
              <a:t>scambiare</a:t>
            </a:r>
            <a:r>
              <a:rPr lang="en-US" dirty="0"/>
              <a:t> a Swap Server e </a:t>
            </a:r>
            <a:r>
              <a:rPr lang="en-US" dirty="0" err="1"/>
              <a:t>attendere</a:t>
            </a:r>
            <a:r>
              <a:rPr lang="en-US" dirty="0"/>
              <a:t> </a:t>
            </a:r>
            <a:r>
              <a:rPr lang="en-US" dirty="0" err="1"/>
              <a:t>l’esito</a:t>
            </a:r>
            <a:r>
              <a:rPr lang="en-US" dirty="0"/>
              <a:t> </a:t>
            </a:r>
            <a:r>
              <a:rPr lang="en-US" dirty="0" err="1"/>
              <a:t>dell’operazione</a:t>
            </a:r>
            <a:r>
              <a:rPr lang="en-US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3779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913" y="56808"/>
            <a:ext cx="5116512" cy="1478570"/>
          </a:xfrm>
        </p:spPr>
        <p:txBody>
          <a:bodyPr>
            <a:normAutofit/>
          </a:bodyPr>
          <a:lstStyle/>
          <a:p>
            <a:r>
              <a:rPr lang="en-US" sz="4800" dirty="0"/>
              <a:t>Rs client </a:t>
            </a:r>
            <a:r>
              <a:rPr lang="en-US" sz="2800" dirty="0"/>
              <a:t>(setup)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C905C3A7-C9F2-4A7F-97E7-842F8723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96" y="2014802"/>
            <a:ext cx="4849814" cy="396504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CC942C0-F382-4AB6-A19B-B7011C96F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44" y="1080580"/>
            <a:ext cx="7840868" cy="562582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AD1349-5C3E-47C1-ABFF-276DADEC3A89}"/>
              </a:ext>
            </a:extLst>
          </p:cNvPr>
          <p:cNvSpPr txBox="1"/>
          <p:nvPr/>
        </p:nvSpPr>
        <p:spPr>
          <a:xfrm>
            <a:off x="1220788" y="1435101"/>
            <a:ext cx="27683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Inizializzazione variabili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Controllo porte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Creazione </a:t>
            </a:r>
            <a:r>
              <a:rPr lang="it-IT" dirty="0" err="1"/>
              <a:t>DatagramSocket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CCAC687-D699-4F3B-80D0-B9626434E56F}"/>
              </a:ext>
            </a:extLst>
          </p:cNvPr>
          <p:cNvCxnSpPr/>
          <p:nvPr/>
        </p:nvCxnSpPr>
        <p:spPr>
          <a:xfrm>
            <a:off x="2876550" y="3324225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9277318-4C9D-4D2B-B38C-4ABA5CE5C423}"/>
              </a:ext>
            </a:extLst>
          </p:cNvPr>
          <p:cNvCxnSpPr>
            <a:cxnSpLocks/>
          </p:cNvCxnSpPr>
          <p:nvPr/>
        </p:nvCxnSpPr>
        <p:spPr>
          <a:xfrm>
            <a:off x="3903456" y="4905375"/>
            <a:ext cx="638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0C8740F-6EFE-4890-B96C-2D4E7DE53FBC}"/>
              </a:ext>
            </a:extLst>
          </p:cNvPr>
          <p:cNvCxnSpPr/>
          <p:nvPr/>
        </p:nvCxnSpPr>
        <p:spPr>
          <a:xfrm>
            <a:off x="3590925" y="1611313"/>
            <a:ext cx="631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1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539" y="37493"/>
            <a:ext cx="7332662" cy="1478570"/>
          </a:xfrm>
        </p:spPr>
        <p:txBody>
          <a:bodyPr>
            <a:normAutofit/>
          </a:bodyPr>
          <a:lstStyle/>
          <a:p>
            <a:r>
              <a:rPr lang="en-US" sz="4800" dirty="0"/>
              <a:t>Rs client </a:t>
            </a:r>
            <a:r>
              <a:rPr lang="en-US" sz="2800" dirty="0"/>
              <a:t>(COMUNICAZIONE DS)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C905C3A7-C9F2-4A7F-97E7-842F8723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96" y="2014802"/>
            <a:ext cx="4849814" cy="396504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DF7F47E4-3C3B-41F7-84E0-8B549A862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" r="9" b="11188"/>
          <a:stretch/>
        </p:blipFill>
        <p:spPr>
          <a:xfrm>
            <a:off x="1418628" y="998538"/>
            <a:ext cx="9834170" cy="58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5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912" y="56808"/>
            <a:ext cx="6789737" cy="1478570"/>
          </a:xfrm>
        </p:spPr>
        <p:txBody>
          <a:bodyPr>
            <a:normAutofit/>
          </a:bodyPr>
          <a:lstStyle/>
          <a:p>
            <a:r>
              <a:rPr lang="en-US" sz="4800" dirty="0"/>
              <a:t>Rs client </a:t>
            </a:r>
            <a:r>
              <a:rPr lang="en-US" sz="2800" dirty="0"/>
              <a:t>(COMUNICAZIONE RSS)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C905C3A7-C9F2-4A7F-97E7-842F8723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96" y="2014802"/>
            <a:ext cx="4849814" cy="396504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E33168A0-FDCA-4D23-B7B6-FCDA6464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90" y="1047753"/>
            <a:ext cx="8870351" cy="589914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568D38-4144-41E0-965C-93D386DDB80D}"/>
              </a:ext>
            </a:extLst>
          </p:cNvPr>
          <p:cNvSpPr txBox="1"/>
          <p:nvPr/>
        </p:nvSpPr>
        <p:spPr>
          <a:xfrm>
            <a:off x="1130595" y="3156096"/>
            <a:ext cx="116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Wrapping</a:t>
            </a:r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065CC2B6-890C-4D2E-A135-F624FA0AB66A}"/>
              </a:ext>
            </a:extLst>
          </p:cNvPr>
          <p:cNvCxnSpPr>
            <a:cxnSpLocks/>
          </p:cNvCxnSpPr>
          <p:nvPr/>
        </p:nvCxnSpPr>
        <p:spPr>
          <a:xfrm flipV="1">
            <a:off x="2244650" y="2271715"/>
            <a:ext cx="1536775" cy="1081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B008156-8ED3-425F-85C6-22CB2789AA10}"/>
              </a:ext>
            </a:extLst>
          </p:cNvPr>
          <p:cNvCxnSpPr>
            <a:cxnSpLocks/>
          </p:cNvCxnSpPr>
          <p:nvPr/>
        </p:nvCxnSpPr>
        <p:spPr>
          <a:xfrm>
            <a:off x="2244653" y="3352800"/>
            <a:ext cx="1536772" cy="1514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4D9AEE0-70C5-41DC-B689-3052B058DC6A}"/>
              </a:ext>
            </a:extLst>
          </p:cNvPr>
          <p:cNvSpPr txBox="1"/>
          <p:nvPr/>
        </p:nvSpPr>
        <p:spPr>
          <a:xfrm>
            <a:off x="1063625" y="5557323"/>
            <a:ext cx="185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Esito operazione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F2E8F55-AB81-4F97-A61E-F079B14DC7E5}"/>
              </a:ext>
            </a:extLst>
          </p:cNvPr>
          <p:cNvCxnSpPr>
            <a:cxnSpLocks/>
          </p:cNvCxnSpPr>
          <p:nvPr/>
        </p:nvCxnSpPr>
        <p:spPr>
          <a:xfrm>
            <a:off x="2766941" y="5753100"/>
            <a:ext cx="982661" cy="11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6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698" y="562769"/>
            <a:ext cx="6252566" cy="1478570"/>
          </a:xfrm>
        </p:spPr>
        <p:txBody>
          <a:bodyPr>
            <a:noAutofit/>
          </a:bodyPr>
          <a:lstStyle/>
          <a:p>
            <a:r>
              <a:rPr lang="en-US" sz="6000" dirty="0"/>
              <a:t>Discovery server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C905C3A7-C9F2-4A7F-97E7-842F8723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42" y="1909763"/>
            <a:ext cx="10311608" cy="4205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OBBIETTIVI:</a:t>
            </a:r>
          </a:p>
          <a:p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Thread </a:t>
            </a:r>
            <a:r>
              <a:rPr lang="en-US" dirty="0" err="1"/>
              <a:t>RowSwap</a:t>
            </a:r>
            <a:r>
              <a:rPr lang="en-US" dirty="0"/>
              <a:t> </a:t>
            </a:r>
            <a:r>
              <a:rPr lang="en-US" dirty="0" err="1"/>
              <a:t>associandoli</a:t>
            </a:r>
            <a:r>
              <a:rPr lang="en-US" dirty="0"/>
              <a:t> ad un </a:t>
            </a:r>
            <a:r>
              <a:rPr lang="en-US" dirty="0" err="1"/>
              <a:t>nome</a:t>
            </a:r>
            <a:r>
              <a:rPr lang="en-US" dirty="0"/>
              <a:t> di file e ad un </a:t>
            </a:r>
            <a:r>
              <a:rPr lang="en-US" dirty="0" err="1"/>
              <a:t>numero</a:t>
            </a:r>
            <a:r>
              <a:rPr lang="en-US" dirty="0"/>
              <a:t> di porta.</a:t>
            </a:r>
          </a:p>
          <a:p>
            <a:r>
              <a:rPr lang="en-US" dirty="0" err="1"/>
              <a:t>Mettersi</a:t>
            </a:r>
            <a:r>
              <a:rPr lang="en-US" dirty="0"/>
              <a:t> in </a:t>
            </a:r>
            <a:r>
              <a:rPr lang="en-US" dirty="0" err="1"/>
              <a:t>attesa</a:t>
            </a:r>
            <a:r>
              <a:rPr lang="en-US" dirty="0"/>
              <a:t> di una </a:t>
            </a:r>
            <a:r>
              <a:rPr lang="en-US" dirty="0" err="1"/>
              <a:t>richiesta</a:t>
            </a:r>
            <a:r>
              <a:rPr lang="en-US" dirty="0"/>
              <a:t> dal Client.</a:t>
            </a:r>
          </a:p>
          <a:p>
            <a:r>
              <a:rPr lang="en-US" dirty="0" err="1"/>
              <a:t>Comunicare</a:t>
            </a:r>
            <a:r>
              <a:rPr lang="en-US" dirty="0"/>
              <a:t> al client il </a:t>
            </a:r>
            <a:r>
              <a:rPr lang="en-US" dirty="0" err="1"/>
              <a:t>numero</a:t>
            </a:r>
            <a:r>
              <a:rPr lang="en-US" dirty="0"/>
              <a:t> di porta del </a:t>
            </a:r>
            <a:r>
              <a:rPr lang="en-US" dirty="0" err="1"/>
              <a:t>RowSwapServer</a:t>
            </a:r>
            <a:r>
              <a:rPr lang="en-US" dirty="0"/>
              <a:t> </a:t>
            </a:r>
            <a:r>
              <a:rPr lang="en-US" dirty="0" err="1"/>
              <a:t>associato</a:t>
            </a:r>
            <a:r>
              <a:rPr lang="en-US" dirty="0"/>
              <a:t> al file </a:t>
            </a:r>
            <a:r>
              <a:rPr lang="en-US" dirty="0" err="1"/>
              <a:t>indicato</a:t>
            </a:r>
            <a:r>
              <a:rPr lang="en-US" dirty="0"/>
              <a:t> (dal client).</a:t>
            </a:r>
          </a:p>
          <a:p>
            <a:endParaRPr lang="en-US" dirty="0"/>
          </a:p>
          <a:p>
            <a:endParaRPr lang="en-US" sz="2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8203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913" y="56808"/>
            <a:ext cx="2715874" cy="1478570"/>
          </a:xfrm>
        </p:spPr>
        <p:txBody>
          <a:bodyPr>
            <a:normAutofit/>
          </a:bodyPr>
          <a:lstStyle/>
          <a:p>
            <a:r>
              <a:rPr lang="en-US" sz="4800" dirty="0"/>
              <a:t>DS</a:t>
            </a:r>
            <a:r>
              <a:rPr lang="en-US" sz="2800" dirty="0"/>
              <a:t>(setup)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C905C3A7-C9F2-4A7F-97E7-842F8723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96" y="2014802"/>
            <a:ext cx="4849814" cy="396504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E25C83E5-19EE-4DA7-AA25-EDE8315F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602" y="-1"/>
            <a:ext cx="7491212" cy="36311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9A4407-CC50-443F-A436-9B47F66EFF96}"/>
              </a:ext>
            </a:extLst>
          </p:cNvPr>
          <p:cNvSpPr txBox="1"/>
          <p:nvPr/>
        </p:nvSpPr>
        <p:spPr>
          <a:xfrm>
            <a:off x="2538920" y="1382713"/>
            <a:ext cx="172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Controllo porte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69B04CF-96AC-47B3-9D7A-96345B490351}"/>
              </a:ext>
            </a:extLst>
          </p:cNvPr>
          <p:cNvCxnSpPr/>
          <p:nvPr/>
        </p:nvCxnSpPr>
        <p:spPr>
          <a:xfrm>
            <a:off x="4158912" y="1611313"/>
            <a:ext cx="7484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80B76F9C-905E-472B-AA9D-E93FB55B9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616" y="3872640"/>
            <a:ext cx="9614225" cy="6084335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0CDB2E3-9889-49C1-A910-990F7C89B4DA}"/>
              </a:ext>
            </a:extLst>
          </p:cNvPr>
          <p:cNvCxnSpPr>
            <a:cxnSpLocks/>
          </p:cNvCxnSpPr>
          <p:nvPr/>
        </p:nvCxnSpPr>
        <p:spPr>
          <a:xfrm flipH="1">
            <a:off x="5000018" y="5489009"/>
            <a:ext cx="4219734" cy="746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1E3D86-1108-4F9B-B584-020A058101EC}"/>
              </a:ext>
            </a:extLst>
          </p:cNvPr>
          <p:cNvCxnSpPr/>
          <p:nvPr/>
        </p:nvCxnSpPr>
        <p:spPr>
          <a:xfrm>
            <a:off x="4158912" y="1611313"/>
            <a:ext cx="441663" cy="3060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EE4F815-8F3D-44AB-9165-99D55CF6D0C2}"/>
              </a:ext>
            </a:extLst>
          </p:cNvPr>
          <p:cNvCxnSpPr>
            <a:cxnSpLocks/>
          </p:cNvCxnSpPr>
          <p:nvPr/>
        </p:nvCxnSpPr>
        <p:spPr>
          <a:xfrm flipH="1">
            <a:off x="4600575" y="5764213"/>
            <a:ext cx="4619178" cy="858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206F62A-8E18-4B50-A2DA-BA5D87520A6F}"/>
              </a:ext>
            </a:extLst>
          </p:cNvPr>
          <p:cNvSpPr txBox="1"/>
          <p:nvPr/>
        </p:nvSpPr>
        <p:spPr>
          <a:xfrm>
            <a:off x="9219755" y="5241685"/>
            <a:ext cx="3523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Creazione ed </a:t>
            </a:r>
          </a:p>
          <a:p>
            <a:r>
              <a:rPr lang="it-IT" dirty="0"/>
              <a:t>esecuzione dei </a:t>
            </a:r>
            <a:r>
              <a:rPr lang="it-IT" dirty="0" err="1"/>
              <a:t>thread</a:t>
            </a:r>
            <a:endParaRPr lang="it-IT" dirty="0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42962192-2638-4F7C-A6F4-DE98661374E1}"/>
              </a:ext>
            </a:extLst>
          </p:cNvPr>
          <p:cNvCxnSpPr/>
          <p:nvPr/>
        </p:nvCxnSpPr>
        <p:spPr>
          <a:xfrm>
            <a:off x="1352145" y="3872640"/>
            <a:ext cx="937746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26" y="-114907"/>
            <a:ext cx="8142288" cy="1478570"/>
          </a:xfrm>
        </p:spPr>
        <p:txBody>
          <a:bodyPr>
            <a:normAutofit/>
          </a:bodyPr>
          <a:lstStyle/>
          <a:p>
            <a:r>
              <a:rPr lang="en-US" sz="4800" dirty="0"/>
              <a:t>DS</a:t>
            </a:r>
            <a:r>
              <a:rPr lang="en-US" sz="2800" dirty="0"/>
              <a:t>(</a:t>
            </a:r>
            <a:r>
              <a:rPr lang="en-US" sz="2800" dirty="0" err="1"/>
              <a:t>comunicazione</a:t>
            </a:r>
            <a:r>
              <a:rPr lang="en-US" sz="2800" dirty="0"/>
              <a:t> </a:t>
            </a:r>
            <a:r>
              <a:rPr lang="en-US" sz="2800" dirty="0" err="1"/>
              <a:t>rs</a:t>
            </a:r>
            <a:r>
              <a:rPr lang="en-US" sz="2800" dirty="0"/>
              <a:t> client)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C905C3A7-C9F2-4A7F-97E7-842F8723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96" y="2014802"/>
            <a:ext cx="4849814" cy="396504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D0F0962A-656A-4E55-971C-EB2CB40B0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489" y="863865"/>
            <a:ext cx="8543421" cy="59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275" y="562769"/>
            <a:ext cx="6617989" cy="1478570"/>
          </a:xfrm>
        </p:spPr>
        <p:txBody>
          <a:bodyPr>
            <a:noAutofit/>
          </a:bodyPr>
          <a:lstStyle/>
          <a:p>
            <a:r>
              <a:rPr lang="en-US" sz="6000" dirty="0"/>
              <a:t>Row swap server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C905C3A7-C9F2-4A7F-97E7-842F8723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42" y="1909763"/>
            <a:ext cx="10311608" cy="4205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OBBIETTIVI:</a:t>
            </a:r>
          </a:p>
          <a:p>
            <a:r>
              <a:rPr lang="en-US" dirty="0" err="1"/>
              <a:t>Ricevere</a:t>
            </a:r>
            <a:r>
              <a:rPr lang="en-US" dirty="0"/>
              <a:t> dal Client il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associato</a:t>
            </a:r>
            <a:r>
              <a:rPr lang="en-US" dirty="0"/>
              <a:t> alle </a:t>
            </a:r>
            <a:r>
              <a:rPr lang="en-US" dirty="0" err="1"/>
              <a:t>righe</a:t>
            </a:r>
            <a:r>
              <a:rPr lang="en-US" dirty="0"/>
              <a:t> da </a:t>
            </a:r>
            <a:r>
              <a:rPr lang="en-US" dirty="0" err="1"/>
              <a:t>scambiare</a:t>
            </a:r>
            <a:r>
              <a:rPr lang="en-US" dirty="0"/>
              <a:t>.</a:t>
            </a:r>
          </a:p>
          <a:p>
            <a:r>
              <a:rPr lang="en-US" dirty="0" err="1"/>
              <a:t>Scambiare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 indicate.</a:t>
            </a:r>
          </a:p>
          <a:p>
            <a:r>
              <a:rPr lang="en-US" dirty="0" err="1"/>
              <a:t>Comunicare</a:t>
            </a:r>
            <a:r>
              <a:rPr lang="en-US" dirty="0"/>
              <a:t> </a:t>
            </a:r>
            <a:r>
              <a:rPr lang="en-US" dirty="0" err="1"/>
              <a:t>l’esito</a:t>
            </a:r>
            <a:r>
              <a:rPr lang="en-US" dirty="0"/>
              <a:t> </a:t>
            </a:r>
            <a:r>
              <a:rPr lang="en-US" dirty="0" err="1"/>
              <a:t>dell’operazione</a:t>
            </a:r>
            <a:r>
              <a:rPr lang="en-US" dirty="0"/>
              <a:t> al Client.</a:t>
            </a:r>
          </a:p>
          <a:p>
            <a:endParaRPr lang="en-US" sz="2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33384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463AF2-9ABC-4087-AAED-E5A30A3C4C5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b4ea0a96-3951-4160-baca-c74dadb8c17f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287</Words>
  <Application>Microsoft Office PowerPoint</Application>
  <PresentationFormat>Widescreen</PresentationFormat>
  <Paragraphs>63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Tw Cen MT</vt:lpstr>
      <vt:lpstr>Circuito</vt:lpstr>
      <vt:lpstr>ESERCITAZIONE 1</vt:lpstr>
      <vt:lpstr>RS CLIENT</vt:lpstr>
      <vt:lpstr>Rs client (setup)</vt:lpstr>
      <vt:lpstr>Rs client (COMUNICAZIONE DS)</vt:lpstr>
      <vt:lpstr>Rs client (COMUNICAZIONE RSS)</vt:lpstr>
      <vt:lpstr>Discovery server</vt:lpstr>
      <vt:lpstr>DS(setup)</vt:lpstr>
      <vt:lpstr>DS(comunicazione rs client)</vt:lpstr>
      <vt:lpstr>Row swap server</vt:lpstr>
      <vt:lpstr>Row swap server</vt:lpstr>
      <vt:lpstr>Row swap server(daemon)</vt:lpstr>
      <vt:lpstr>Row swap server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Natanaele Stagni - natanaele.stagni@studio.unibo.it</cp:lastModifiedBy>
  <cp:revision>185</cp:revision>
  <dcterms:created xsi:type="dcterms:W3CDTF">2021-10-09T10:19:03Z</dcterms:created>
  <dcterms:modified xsi:type="dcterms:W3CDTF">2021-10-18T16:40:51Z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