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9" r:id="rId6"/>
    <p:sldId id="300" r:id="rId7"/>
    <p:sldId id="313" r:id="rId8"/>
    <p:sldId id="314" r:id="rId9"/>
    <p:sldId id="316" r:id="rId10"/>
    <p:sldId id="315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FFF"/>
    <a:srgbClr val="63C5DD"/>
    <a:srgbClr val="3D3D3D"/>
    <a:srgbClr val="303030"/>
    <a:srgbClr val="DBE4EB"/>
    <a:srgbClr val="454545"/>
    <a:srgbClr val="585858"/>
    <a:srgbClr val="051421"/>
    <a:srgbClr val="483318"/>
    <a:srgbClr val="4C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63550-3BA8-469D-A81F-5B02EA9CEA41}" v="17" dt="2021-11-05T23:15:3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07/11/2021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07/11/2021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4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0246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Server Multiservizio: </a:t>
            </a:r>
            <a:r>
              <a:rPr lang="it-IT" sz="2400" dirty="0" err="1"/>
              <a:t>Socket</a:t>
            </a:r>
            <a:r>
              <a:rPr lang="it-IT" sz="2400" dirty="0"/>
              <a:t> C con </a:t>
            </a:r>
            <a:r>
              <a:rPr lang="it-IT" sz="2400" dirty="0" err="1"/>
              <a:t>select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1992841" y="6380509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61400" y="3140291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619750" y="2386365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196012" y="2924460"/>
            <a:ext cx="5524500" cy="234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Sviluppare un’applicazione C/S che fornisca due servizi: </a:t>
            </a:r>
          </a:p>
          <a:p>
            <a:r>
              <a:rPr lang="it-IT" dirty="0"/>
              <a:t>eliminazione di una determinata parola</a:t>
            </a:r>
          </a:p>
          <a:p>
            <a:r>
              <a:rPr lang="it-IT" dirty="0"/>
              <a:t>lista di nomi di file in sotto-direttori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478F287-C718-45CE-95BC-6442F00D4E32}"/>
              </a:ext>
            </a:extLst>
          </p:cNvPr>
          <p:cNvCxnSpPr/>
          <p:nvPr/>
        </p:nvCxnSpPr>
        <p:spPr>
          <a:xfrm>
            <a:off x="8958262" y="646875"/>
            <a:ext cx="1621305" cy="8763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71FA16-10B9-4C91-B365-0E42CF5CFC59}"/>
              </a:ext>
            </a:extLst>
          </p:cNvPr>
          <p:cNvSpPr txBox="1"/>
          <p:nvPr/>
        </p:nvSpPr>
        <p:spPr>
          <a:xfrm>
            <a:off x="10334454" y="4920782"/>
            <a:ext cx="127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(con connessione)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86B561-8267-4D34-AAE4-10860CF89512}"/>
              </a:ext>
            </a:extLst>
          </p:cNvPr>
          <p:cNvSpPr txBox="1"/>
          <p:nvPr/>
        </p:nvSpPr>
        <p:spPr>
          <a:xfrm>
            <a:off x="10652340" y="4364882"/>
            <a:ext cx="135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(senza connessione)</a:t>
            </a:r>
          </a:p>
        </p:txBody>
      </p:sp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Specifiche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80" y="1420812"/>
            <a:ext cx="5039520" cy="2500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UDP:</a:t>
            </a:r>
          </a:p>
          <a:p>
            <a:r>
              <a:rPr lang="it-IT" sz="2200" dirty="0"/>
              <a:t>Il Client chiede all’utente il nome di un file e una parola, invia al server una richiesta; infine attende una risposta che indica il numero di eliminazioni della parola effettuate sul file.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5FBF3680-27A0-479B-9DD2-785EC855A565}"/>
              </a:ext>
            </a:extLst>
          </p:cNvPr>
          <p:cNvSpPr txBox="1">
            <a:spLocks/>
          </p:cNvSpPr>
          <p:nvPr/>
        </p:nvSpPr>
        <p:spPr>
          <a:xfrm>
            <a:off x="6503959" y="1420812"/>
            <a:ext cx="4449761" cy="2679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TCP:</a:t>
            </a:r>
          </a:p>
          <a:p>
            <a:r>
              <a:rPr lang="it-IT" sz="2200" dirty="0"/>
              <a:t>Chiede il nome del direttorio, invia al server una richiesta.</a:t>
            </a:r>
          </a:p>
          <a:p>
            <a:r>
              <a:rPr lang="it-IT" sz="2200" dirty="0"/>
              <a:t>Se esiste, riceve la lista di nomi di file remoti che stanno nei sotto direttori.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18B698-A3FB-45E6-A01A-047D67CC0534}"/>
              </a:ext>
            </a:extLst>
          </p:cNvPr>
          <p:cNvSpPr txBox="1"/>
          <p:nvPr/>
        </p:nvSpPr>
        <p:spPr>
          <a:xfrm>
            <a:off x="1220924" y="4115594"/>
            <a:ext cx="998966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200" dirty="0">
                <a:solidFill>
                  <a:srgbClr val="B4FFFF"/>
                </a:solidFill>
              </a:rPr>
              <a:t>SPECIFICHE SERVER MULTISERVIZIO: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Utilizzo della SELECT per identificare il tipo di richiesta.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sequenziale delle richieste UDP.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concorrente e </a:t>
            </a:r>
            <a:r>
              <a:rPr lang="it-IT" sz="2200" dirty="0" err="1"/>
              <a:t>multiprocesso</a:t>
            </a:r>
            <a:r>
              <a:rPr lang="it-IT" sz="2200" dirty="0"/>
              <a:t> delle richieste TCP con chiusura della sessione alla ricezione della fine file dal client.</a:t>
            </a:r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62" y="57028"/>
            <a:ext cx="441365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1858" y="6445642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739397" y="786204"/>
            <a:ext cx="27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FE4138-5CDB-40B1-AC54-B7211977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00" y="1205624"/>
            <a:ext cx="5891203" cy="5281768"/>
          </a:xfrm>
          <a:prstGeom prst="roundRect">
            <a:avLst>
              <a:gd name="adj" fmla="val 30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DF25A3-8F3E-4F78-A770-78CD42B6D0C1}"/>
              </a:ext>
            </a:extLst>
          </p:cNvPr>
          <p:cNvSpPr txBox="1"/>
          <p:nvPr/>
        </p:nvSpPr>
        <p:spPr>
          <a:xfrm>
            <a:off x="2662986" y="2915158"/>
            <a:ext cx="21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parola al server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102129-07FE-4285-8135-7C1027F00D2D}"/>
              </a:ext>
            </a:extLst>
          </p:cNvPr>
          <p:cNvSpPr txBox="1"/>
          <p:nvPr/>
        </p:nvSpPr>
        <p:spPr>
          <a:xfrm>
            <a:off x="2823175" y="4090816"/>
            <a:ext cx="201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Attesa risposta server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5E2697-0D77-47EB-8217-C0DD47BD8BB7}"/>
              </a:ext>
            </a:extLst>
          </p:cNvPr>
          <p:cNvSpPr txBox="1"/>
          <p:nvPr/>
        </p:nvSpPr>
        <p:spPr>
          <a:xfrm>
            <a:off x="3841966" y="5229225"/>
            <a:ext cx="96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Risposta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5937E505-ED73-460F-89A9-C7EF105E23E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31277" y="3099824"/>
            <a:ext cx="66028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71AC21B5-D57A-4B63-A7C9-EC2392598F7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837773" y="4260093"/>
            <a:ext cx="62174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40DB61A3-7088-493C-B8E5-6E3D8C64674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02864" y="5413891"/>
            <a:ext cx="65793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82" y="19047"/>
            <a:ext cx="3959452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9481" y="642064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36281" y="642064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680C2E9-9886-44BC-A6EF-563B2923CF41}"/>
              </a:ext>
            </a:extLst>
          </p:cNvPr>
          <p:cNvSpPr txBox="1"/>
          <p:nvPr/>
        </p:nvSpPr>
        <p:spPr>
          <a:xfrm>
            <a:off x="664953" y="761754"/>
            <a:ext cx="2885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468A21-954D-4B29-BCBC-2A4FFA1AEA42}"/>
              </a:ext>
            </a:extLst>
          </p:cNvPr>
          <p:cNvSpPr txBox="1"/>
          <p:nvPr/>
        </p:nvSpPr>
        <p:spPr>
          <a:xfrm>
            <a:off x="517525" y="2993829"/>
            <a:ext cx="332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accettazione richieste utente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C68366D7-E9AC-4675-A175-B4AB99065A3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46399" y="2366963"/>
            <a:ext cx="767934" cy="8115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DA679EE-3793-45DE-B8F8-6B66E8109A62}"/>
              </a:ext>
            </a:extLst>
          </p:cNvPr>
          <p:cNvSpPr txBox="1"/>
          <p:nvPr/>
        </p:nvSpPr>
        <p:spPr>
          <a:xfrm>
            <a:off x="758032" y="4430475"/>
            <a:ext cx="29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Ricezione lista dei nomi di file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D74CEB39-1CD1-4C89-ABDD-69CF11224BD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46766" y="4021138"/>
            <a:ext cx="867567" cy="59400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7EC26F5B-5B2A-44BD-B4F8-7A9A97B0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32" y="1607777"/>
            <a:ext cx="7146203" cy="4568063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601DBC-4208-48AF-B280-C1233D77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66" y="1528572"/>
            <a:ext cx="4648849" cy="2419688"/>
          </a:xfrm>
          <a:prstGeom prst="roundRect">
            <a:avLst>
              <a:gd name="adj" fmla="val 47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2B08A3-2DC0-421C-9583-58093CFF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954" y="3589363"/>
            <a:ext cx="5232215" cy="2637463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B19828-F64A-43E6-BF2C-76A6C988480E}"/>
              </a:ext>
            </a:extLst>
          </p:cNvPr>
          <p:cNvSpPr txBox="1"/>
          <p:nvPr/>
        </p:nvSpPr>
        <p:spPr>
          <a:xfrm>
            <a:off x="9221096" y="1689422"/>
            <a:ext cx="3336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accettazione </a:t>
            </a:r>
            <a:r>
              <a:rPr lang="it-IT" sz="2200" dirty="0" err="1"/>
              <a:t>select</a:t>
            </a:r>
            <a:endParaRPr lang="it-IT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82CE11-46A7-4794-BA59-480D2FF746A2}"/>
              </a:ext>
            </a:extLst>
          </p:cNvPr>
          <p:cNvSpPr txBox="1"/>
          <p:nvPr/>
        </p:nvSpPr>
        <p:spPr>
          <a:xfrm>
            <a:off x="2215707" y="4279340"/>
            <a:ext cx="2885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Gestione richiesta TCP</a:t>
            </a:r>
          </a:p>
          <a:p>
            <a:r>
              <a:rPr lang="it-IT" sz="2200" dirty="0"/>
              <a:t>con </a:t>
            </a:r>
            <a:r>
              <a:rPr lang="it-IT" sz="2200" dirty="0" err="1"/>
              <a:t>accept</a:t>
            </a:r>
            <a:r>
              <a:rPr lang="it-IT" sz="2200" dirty="0"/>
              <a:t> 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6BF56E0-CCE8-4F24-8FD7-FEEF516D30A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526115" y="1904866"/>
            <a:ext cx="694981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9022B80-A220-4597-BEEB-3F286BAEFCE4}"/>
              </a:ext>
            </a:extLst>
          </p:cNvPr>
          <p:cNvSpPr txBox="1"/>
          <p:nvPr/>
        </p:nvSpPr>
        <p:spPr>
          <a:xfrm>
            <a:off x="664953" y="761754"/>
            <a:ext cx="28855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Controllo argomenti</a:t>
            </a:r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Creazione ed apertura </a:t>
            </a:r>
            <a:r>
              <a:rPr lang="it-IT" sz="2200" dirty="0" err="1"/>
              <a:t>socket</a:t>
            </a:r>
            <a:endParaRPr lang="it-IT" sz="2200" dirty="0"/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Assegnazione IP e porta (</a:t>
            </a:r>
            <a:r>
              <a:rPr lang="it-IT" sz="2200" dirty="0" err="1"/>
              <a:t>bind</a:t>
            </a:r>
            <a:r>
              <a:rPr lang="it-IT" sz="2200" dirty="0"/>
              <a:t>)</a:t>
            </a:r>
          </a:p>
          <a:p>
            <a:pPr algn="ctr"/>
            <a:endParaRPr lang="it-IT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4FEAA3F-833B-497C-B836-D80A4071200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101297" y="4619757"/>
            <a:ext cx="1248119" cy="44304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2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3024" y="6394610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91886" y="639210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976DA3-3985-4A9E-86AB-FF3876B6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967" y="76216"/>
            <a:ext cx="5768445" cy="6681014"/>
          </a:xfrm>
          <a:prstGeom prst="roundRect">
            <a:avLst>
              <a:gd name="adj" fmla="val 23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F6FB35-BDEF-43E2-A988-0F98E65D9516}"/>
              </a:ext>
            </a:extLst>
          </p:cNvPr>
          <p:cNvSpPr txBox="1"/>
          <p:nvPr/>
        </p:nvSpPr>
        <p:spPr>
          <a:xfrm>
            <a:off x="2124892" y="340034"/>
            <a:ext cx="2547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Creazione del figlio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02750C-F6A6-43CA-9DAC-FBD7FCC367E6}"/>
              </a:ext>
            </a:extLst>
          </p:cNvPr>
          <p:cNvSpPr txBox="1"/>
          <p:nvPr/>
        </p:nvSpPr>
        <p:spPr>
          <a:xfrm>
            <a:off x="1431007" y="2559961"/>
            <a:ext cx="3009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Lettura nome directory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1379A-A82A-451F-847D-B16EAD2F4453}"/>
              </a:ext>
            </a:extLst>
          </p:cNvPr>
          <p:cNvSpPr txBox="1"/>
          <p:nvPr/>
        </p:nvSpPr>
        <p:spPr>
          <a:xfrm>
            <a:off x="1020679" y="1728094"/>
            <a:ext cx="3680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Controllo e validità directory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40DE73-2EFF-4A9F-A000-6AE6277BE7EF}"/>
              </a:ext>
            </a:extLst>
          </p:cNvPr>
          <p:cNvSpPr txBox="1"/>
          <p:nvPr/>
        </p:nvSpPr>
        <p:spPr>
          <a:xfrm>
            <a:off x="929402" y="3732578"/>
            <a:ext cx="400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di controllo esistenza sotto-directory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B9A60A-BF16-41F7-89C7-E00B6534D71E}"/>
              </a:ext>
            </a:extLst>
          </p:cNvPr>
          <p:cNvSpPr txBox="1"/>
          <p:nvPr/>
        </p:nvSpPr>
        <p:spPr>
          <a:xfrm>
            <a:off x="1046670" y="5175536"/>
            <a:ext cx="3893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Scrittura su </a:t>
            </a:r>
            <a:r>
              <a:rPr lang="it-IT" sz="2200" dirty="0" err="1"/>
              <a:t>socket</a:t>
            </a:r>
            <a:r>
              <a:rPr lang="it-IT" sz="2200" dirty="0"/>
              <a:t> sotto-directory trovate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455BBCC-CB32-4178-85BC-ED29DA9061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72668" y="241770"/>
            <a:ext cx="1584130" cy="313708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15F70B8-F329-4F1F-B826-0D688A86C8D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01344" y="1924536"/>
            <a:ext cx="1579252" cy="19002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9ADFC1E-BB30-47E1-8950-FCF694CD309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40516" y="2747366"/>
            <a:ext cx="1851737" cy="28039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B3F3D87-3D13-41C1-A943-84B90D3786D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34665" y="4117299"/>
            <a:ext cx="1357588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6E7D6C3-DC84-4E44-93FC-D6D7BB11054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40301" y="5560257"/>
            <a:ext cx="1249892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5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561129"/>
            <a:ext cx="9905999" cy="217487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206" y="6401593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9360" y="64037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8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2697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b4ea0a96-3951-4160-baca-c74dadb8c17f"/>
    <ds:schemaRef ds:uri="http://purl.org/dc/dcmitype/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Words>332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ESERCITAZIONE 4</vt:lpstr>
      <vt:lpstr>Specifiche</vt:lpstr>
      <vt:lpstr>Client UDP</vt:lpstr>
      <vt:lpstr>Client TCP</vt:lpstr>
      <vt:lpstr>Server UDP</vt:lpstr>
      <vt:lpstr>Server tcp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194</cp:revision>
  <dcterms:created xsi:type="dcterms:W3CDTF">2021-10-09T10:19:03Z</dcterms:created>
  <dcterms:modified xsi:type="dcterms:W3CDTF">2021-11-07T17:38:59Z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