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0" r:id="rId6"/>
    <p:sldId id="289" r:id="rId7"/>
    <p:sldId id="292" r:id="rId8"/>
    <p:sldId id="293" r:id="rId9"/>
    <p:sldId id="294" r:id="rId10"/>
    <p:sldId id="291" r:id="rId11"/>
    <p:sldId id="296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70E"/>
    <a:srgbClr val="0B1E0E"/>
    <a:srgbClr val="10322E"/>
    <a:srgbClr val="1B554E"/>
    <a:srgbClr val="0B1813"/>
    <a:srgbClr val="102214"/>
    <a:srgbClr val="152D1B"/>
    <a:srgbClr val="0B17BE"/>
    <a:srgbClr val="0E1810"/>
    <a:srgbClr val="0F1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76728-1423-472F-88E1-195553EED348}" v="348" dt="2021-10-21T16:43:5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molfetta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nanni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cirulli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con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562769"/>
            <a:ext cx="7792949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Requisiti</a:t>
            </a:r>
            <a:r>
              <a:rPr lang="en-US" sz="6000" dirty="0"/>
              <a:t> di </a:t>
            </a:r>
            <a:r>
              <a:rPr lang="en-US" sz="6000" dirty="0" err="1"/>
              <a:t>progetto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2"/>
            <a:ext cx="9905999" cy="42925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78" y="527050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43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22" y="489731"/>
            <a:ext cx="8244695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6"/>
            <a:ext cx="9905999" cy="423068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</p:txBody>
      </p:sp>
    </p:spTree>
    <p:extLst>
      <p:ext uri="{BB962C8B-B14F-4D97-AF65-F5344CB8AC3E}">
        <p14:creationId xmlns:p14="http://schemas.microsoft.com/office/powerpoint/2010/main" val="10983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7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53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41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client è agnostico rispetto alle caratteristiche del server, possiamo usare server sequenziale e parallelo indifferentemente.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b4ea0a96-3951-4160-baca-c74dadb8c17f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52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Tw Cen MT</vt:lpstr>
      <vt:lpstr>Circuito</vt:lpstr>
      <vt:lpstr>ESERCITAZIONE 2</vt:lpstr>
      <vt:lpstr>Requisiti di progetto</vt:lpstr>
      <vt:lpstr>Multiple put Client</vt:lpstr>
      <vt:lpstr>Presentazione standard di PowerPoint</vt:lpstr>
      <vt:lpstr>Multiple put server</vt:lpstr>
      <vt:lpstr>Presentazione standard di PowerPoint</vt:lpstr>
      <vt:lpstr>Presentazione standard di PowerPoint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184</cp:revision>
  <dcterms:created xsi:type="dcterms:W3CDTF">2021-10-09T10:19:03Z</dcterms:created>
  <dcterms:modified xsi:type="dcterms:W3CDTF">2021-10-22T12:46:50Z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