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87" r:id="rId4"/>
  </p:sldMasterIdLst>
  <p:notesMasterIdLst>
    <p:notesMasterId r:id="rId10"/>
  </p:notesMasterIdLst>
  <p:handoutMasterIdLst>
    <p:handoutMasterId r:id="rId11"/>
  </p:handoutMasterIdLst>
  <p:sldIdLst>
    <p:sldId id="312" r:id="rId5"/>
    <p:sldId id="329" r:id="rId6"/>
    <p:sldId id="326" r:id="rId7"/>
    <p:sldId id="327" r:id="rId8"/>
    <p:sldId id="33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tanaele Stagni - natanaele.stagni@studio.unibo.it" initials="NSn" lastIdx="2" clrIdx="0">
    <p:extLst>
      <p:ext uri="{19B8F6BF-5375-455C-9EA6-DF929625EA0E}">
        <p15:presenceInfo xmlns:p15="http://schemas.microsoft.com/office/powerpoint/2012/main" userId="Natanaele Stagni - natanaele.stagni@studio.unibo.i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AFA"/>
    <a:srgbClr val="FFFFFF"/>
    <a:srgbClr val="EAEAEA"/>
    <a:srgbClr val="012A4A"/>
    <a:srgbClr val="013A63"/>
    <a:srgbClr val="014F86"/>
    <a:srgbClr val="468FAF"/>
    <a:srgbClr val="20769B"/>
    <a:srgbClr val="2A6F97"/>
    <a:srgbClr val="0149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533034-06E5-47C0-9AA8-04AE353BCB86}" v="72" dt="2021-12-05T10:57:48.8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20" autoAdjust="0"/>
    <p:restoredTop sz="94660"/>
  </p:normalViewPr>
  <p:slideViewPr>
    <p:cSldViewPr snapToGrid="0">
      <p:cViewPr varScale="1">
        <p:scale>
          <a:sx n="89" d="100"/>
          <a:sy n="89" d="100"/>
        </p:scale>
        <p:origin x="75" y="321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1" d="100"/>
          <a:sy n="71" d="100"/>
        </p:scale>
        <p:origin x="4188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F48E0B0B-B232-4939-AB01-41D61349773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C7A32B28-3BE0-43C5-908E-8FFB4B68C08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5857BA-F4AF-4FDB-9BD7-33CC67AEAE19}" type="datetimeFigureOut">
              <a:rPr lang="it-IT" smtClean="0"/>
              <a:t>07/12/2021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4BCFD60-E6F2-4135-971A-BDF50209ACA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F1741B2-45EB-4EA1-9B8F-CAC840FCE7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2371EC-7126-4B85-B35B-273BE539895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6550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CC0C39-E717-4206-B48F-03024D75E04C}" type="datetimeFigureOut">
              <a:rPr lang="it-IT" noProof="0" smtClean="0"/>
              <a:t>07/12/2021</a:t>
            </a:fld>
            <a:endParaRPr lang="it-IT" noProof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noProof="0"/>
              <a:t>Fare clic per modificare lo stile del titolo</a:t>
            </a:r>
          </a:p>
          <a:p>
            <a:pPr lvl="1"/>
            <a:r>
              <a:rPr lang="it-IT" noProof="0"/>
              <a:t>Secondo livello</a:t>
            </a:r>
          </a:p>
          <a:p>
            <a:pPr lvl="2"/>
            <a:r>
              <a:rPr lang="it-IT" noProof="0"/>
              <a:t>Terzo livello</a:t>
            </a:r>
          </a:p>
          <a:p>
            <a:pPr lvl="3"/>
            <a:r>
              <a:rPr lang="it-IT" noProof="0"/>
              <a:t>Quarto livello</a:t>
            </a:r>
          </a:p>
          <a:p>
            <a:pPr lvl="4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ED1223-1307-400F-935F-0A02C086EAEB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9308577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pPr rtl="0"/>
            <a:r>
              <a:rPr lang="it-IT" noProof="0"/>
              <a:t>Università degli Studi di Bologna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pPr rtl="0"/>
            <a:r>
              <a:rPr lang="it-IT" noProof="0"/>
              <a:t>Anno Accademico 2021/2022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027811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Università degli Studi di Bologna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Anno Accademico 2021/2022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819178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Università degli Studi di Bologna</a:t>
            </a:r>
            <a:endParaRPr lang="it-IT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Anno Accademico 2021/2022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2319473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Università degli Studi di Bologna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Anno Accademico 2021/2022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83779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Università degli Studi di Bologna</a:t>
            </a:r>
            <a:endParaRPr lang="it-IT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Anno Accademico 2021/2022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5465432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Università degli Studi di Bologna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Anno Accademico 2021/2022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0647952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Università degli Studi di Bologna</a:t>
            </a:r>
            <a:endParaRPr lang="it-IT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Anno Accademico 2021/2022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8602806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Università degli Studi di Bologna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Anno Accademico 2021/2022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1405064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Università degli Studi di Bologna</a:t>
            </a:r>
            <a:endParaRPr lang="it-IT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Anno Accademico 2021/2022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079375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Università degli Studi di Bologna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Anno Accademico 2021/2022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52625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Università degli Studi di Bologna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Anno Accademico 2021/2022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845564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Università degli Studi di Bologna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Anno Accademico 2021/2022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236838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Università degli Studi di Bologna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Anno Accademico 2021/2022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072337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Università degli Studi di Bologna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Anno Accademico 2021/2022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944508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Università degli Studi di Bologna</a:t>
            </a:r>
            <a:endParaRPr lang="it-IT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Anno Accademico 2021/2022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740485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Università degli Studi di Bologna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Anno Accademico 2021/2022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621455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Università degli Studi di Bologna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Anno Accademico 2021/2022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109361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2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Università degli Studi di Bologna</a:t>
            </a:r>
            <a:endParaRPr lang="it-IT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Anno Accademico 2021/2022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D22F896-40B5-4ADD-8801-0D06FADFA09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1119771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18" Type="http://schemas.openxmlformats.org/officeDocument/2006/relationships/image" Target="../media/image19.svg"/><Relationship Id="rId26" Type="http://schemas.openxmlformats.org/officeDocument/2006/relationships/image" Target="../media/image27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17" Type="http://schemas.openxmlformats.org/officeDocument/2006/relationships/image" Target="../media/image18.png"/><Relationship Id="rId25" Type="http://schemas.openxmlformats.org/officeDocument/2006/relationships/image" Target="../media/image26.png"/><Relationship Id="rId2" Type="http://schemas.openxmlformats.org/officeDocument/2006/relationships/image" Target="../media/image3.png"/><Relationship Id="rId16" Type="http://schemas.openxmlformats.org/officeDocument/2006/relationships/image" Target="../media/image17.svg"/><Relationship Id="rId20" Type="http://schemas.openxmlformats.org/officeDocument/2006/relationships/image" Target="../media/image21.sv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24" Type="http://schemas.openxmlformats.org/officeDocument/2006/relationships/image" Target="../media/image25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10" Type="http://schemas.openxmlformats.org/officeDocument/2006/relationships/image" Target="../media/image11.svg"/><Relationship Id="rId19" Type="http://schemas.openxmlformats.org/officeDocument/2006/relationships/image" Target="../media/image20.pn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Relationship Id="rId22" Type="http://schemas.openxmlformats.org/officeDocument/2006/relationships/image" Target="../media/image23.svg"/><Relationship Id="rId27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24.png"/><Relationship Id="rId18" Type="http://schemas.openxmlformats.org/officeDocument/2006/relationships/image" Target="../media/image32.png"/><Relationship Id="rId26" Type="http://schemas.openxmlformats.org/officeDocument/2006/relationships/image" Target="../media/image20.png"/><Relationship Id="rId3" Type="http://schemas.openxmlformats.org/officeDocument/2006/relationships/image" Target="../media/image29.png"/><Relationship Id="rId21" Type="http://schemas.openxmlformats.org/officeDocument/2006/relationships/image" Target="../media/image35.svg"/><Relationship Id="rId7" Type="http://schemas.openxmlformats.org/officeDocument/2006/relationships/image" Target="../media/image10.png"/><Relationship Id="rId12" Type="http://schemas.openxmlformats.org/officeDocument/2006/relationships/image" Target="../media/image23.svg"/><Relationship Id="rId17" Type="http://schemas.openxmlformats.org/officeDocument/2006/relationships/image" Target="../media/image28.png"/><Relationship Id="rId25" Type="http://schemas.openxmlformats.org/officeDocument/2006/relationships/image" Target="../media/image19.svg"/><Relationship Id="rId2" Type="http://schemas.openxmlformats.org/officeDocument/2006/relationships/image" Target="../media/image3.png"/><Relationship Id="rId16" Type="http://schemas.openxmlformats.org/officeDocument/2006/relationships/image" Target="../media/image27.png"/><Relationship Id="rId20" Type="http://schemas.openxmlformats.org/officeDocument/2006/relationships/image" Target="../media/image34.png"/><Relationship Id="rId29" Type="http://schemas.openxmlformats.org/officeDocument/2006/relationships/image" Target="../media/image3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svg"/><Relationship Id="rId11" Type="http://schemas.openxmlformats.org/officeDocument/2006/relationships/image" Target="../media/image22.png"/><Relationship Id="rId24" Type="http://schemas.openxmlformats.org/officeDocument/2006/relationships/image" Target="../media/image18.png"/><Relationship Id="rId5" Type="http://schemas.openxmlformats.org/officeDocument/2006/relationships/image" Target="../media/image8.png"/><Relationship Id="rId15" Type="http://schemas.openxmlformats.org/officeDocument/2006/relationships/image" Target="../media/image26.png"/><Relationship Id="rId23" Type="http://schemas.openxmlformats.org/officeDocument/2006/relationships/image" Target="../media/image17.svg"/><Relationship Id="rId28" Type="http://schemas.openxmlformats.org/officeDocument/2006/relationships/image" Target="../media/image36.png"/><Relationship Id="rId10" Type="http://schemas.openxmlformats.org/officeDocument/2006/relationships/image" Target="../media/image31.svg"/><Relationship Id="rId19" Type="http://schemas.openxmlformats.org/officeDocument/2006/relationships/image" Target="../media/image33.svg"/><Relationship Id="rId4" Type="http://schemas.openxmlformats.org/officeDocument/2006/relationships/image" Target="../media/image30.svg"/><Relationship Id="rId9" Type="http://schemas.openxmlformats.org/officeDocument/2006/relationships/image" Target="../media/image12.png"/><Relationship Id="rId14" Type="http://schemas.openxmlformats.org/officeDocument/2006/relationships/image" Target="../media/image25.png"/><Relationship Id="rId22" Type="http://schemas.openxmlformats.org/officeDocument/2006/relationships/image" Target="../media/image16.png"/><Relationship Id="rId27" Type="http://schemas.openxmlformats.org/officeDocument/2006/relationships/image" Target="../media/image21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22.png"/><Relationship Id="rId18" Type="http://schemas.openxmlformats.org/officeDocument/2006/relationships/image" Target="../media/image33.svg"/><Relationship Id="rId26" Type="http://schemas.openxmlformats.org/officeDocument/2006/relationships/image" Target="../media/image21.svg"/><Relationship Id="rId3" Type="http://schemas.openxmlformats.org/officeDocument/2006/relationships/image" Target="../media/image39.png"/><Relationship Id="rId21" Type="http://schemas.openxmlformats.org/officeDocument/2006/relationships/image" Target="../media/image10.png"/><Relationship Id="rId7" Type="http://schemas.openxmlformats.org/officeDocument/2006/relationships/image" Target="../media/image6.png"/><Relationship Id="rId12" Type="http://schemas.openxmlformats.org/officeDocument/2006/relationships/image" Target="../media/image41.svg"/><Relationship Id="rId17" Type="http://schemas.openxmlformats.org/officeDocument/2006/relationships/image" Target="../media/image32.png"/><Relationship Id="rId25" Type="http://schemas.openxmlformats.org/officeDocument/2006/relationships/image" Target="../media/image20.png"/><Relationship Id="rId2" Type="http://schemas.openxmlformats.org/officeDocument/2006/relationships/image" Target="../media/image38.png"/><Relationship Id="rId16" Type="http://schemas.openxmlformats.org/officeDocument/2006/relationships/image" Target="../media/image43.png"/><Relationship Id="rId20" Type="http://schemas.openxmlformats.org/officeDocument/2006/relationships/image" Target="../media/image15.sv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0.svg"/><Relationship Id="rId11" Type="http://schemas.openxmlformats.org/officeDocument/2006/relationships/image" Target="../media/image12.png"/><Relationship Id="rId24" Type="http://schemas.openxmlformats.org/officeDocument/2006/relationships/image" Target="../media/image19.svg"/><Relationship Id="rId5" Type="http://schemas.openxmlformats.org/officeDocument/2006/relationships/image" Target="../media/image29.png"/><Relationship Id="rId15" Type="http://schemas.openxmlformats.org/officeDocument/2006/relationships/image" Target="../media/image42.png"/><Relationship Id="rId23" Type="http://schemas.openxmlformats.org/officeDocument/2006/relationships/image" Target="../media/image18.png"/><Relationship Id="rId10" Type="http://schemas.openxmlformats.org/officeDocument/2006/relationships/image" Target="../media/image9.svg"/><Relationship Id="rId19" Type="http://schemas.openxmlformats.org/officeDocument/2006/relationships/image" Target="../media/image14.png"/><Relationship Id="rId4" Type="http://schemas.openxmlformats.org/officeDocument/2006/relationships/image" Target="../media/image40.png"/><Relationship Id="rId9" Type="http://schemas.openxmlformats.org/officeDocument/2006/relationships/image" Target="../media/image8.png"/><Relationship Id="rId14" Type="http://schemas.openxmlformats.org/officeDocument/2006/relationships/image" Target="../media/image23.svg"/><Relationship Id="rId22" Type="http://schemas.openxmlformats.org/officeDocument/2006/relationships/image" Target="../media/image11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46.png"/><Relationship Id="rId18" Type="http://schemas.openxmlformats.org/officeDocument/2006/relationships/image" Target="../media/image15.svg"/><Relationship Id="rId3" Type="http://schemas.openxmlformats.org/officeDocument/2006/relationships/image" Target="../media/image30.svg"/><Relationship Id="rId21" Type="http://schemas.openxmlformats.org/officeDocument/2006/relationships/image" Target="../media/image20.png"/><Relationship Id="rId7" Type="http://schemas.openxmlformats.org/officeDocument/2006/relationships/image" Target="../media/image11.svg"/><Relationship Id="rId12" Type="http://schemas.openxmlformats.org/officeDocument/2006/relationships/image" Target="../media/image38.png"/><Relationship Id="rId17" Type="http://schemas.openxmlformats.org/officeDocument/2006/relationships/image" Target="../media/image14.png"/><Relationship Id="rId2" Type="http://schemas.openxmlformats.org/officeDocument/2006/relationships/image" Target="../media/image29.png"/><Relationship Id="rId16" Type="http://schemas.openxmlformats.org/officeDocument/2006/relationships/image" Target="../media/image33.svg"/><Relationship Id="rId20" Type="http://schemas.openxmlformats.org/officeDocument/2006/relationships/image" Target="../media/image17.sv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11" Type="http://schemas.openxmlformats.org/officeDocument/2006/relationships/image" Target="../media/image45.svg"/><Relationship Id="rId5" Type="http://schemas.openxmlformats.org/officeDocument/2006/relationships/image" Target="../media/image7.svg"/><Relationship Id="rId15" Type="http://schemas.openxmlformats.org/officeDocument/2006/relationships/image" Target="../media/image32.png"/><Relationship Id="rId10" Type="http://schemas.openxmlformats.org/officeDocument/2006/relationships/image" Target="../media/image44.png"/><Relationship Id="rId19" Type="http://schemas.openxmlformats.org/officeDocument/2006/relationships/image" Target="../media/image16.png"/><Relationship Id="rId4" Type="http://schemas.openxmlformats.org/officeDocument/2006/relationships/image" Target="../media/image6.png"/><Relationship Id="rId9" Type="http://schemas.openxmlformats.org/officeDocument/2006/relationships/image" Target="../media/image23.svg"/><Relationship Id="rId14" Type="http://schemas.openxmlformats.org/officeDocument/2006/relationships/image" Target="../media/image47.png"/><Relationship Id="rId22" Type="http://schemas.openxmlformats.org/officeDocument/2006/relationships/image" Target="../media/image21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32.png"/><Relationship Id="rId18" Type="http://schemas.openxmlformats.org/officeDocument/2006/relationships/image" Target="../media/image17.svg"/><Relationship Id="rId3" Type="http://schemas.openxmlformats.org/officeDocument/2006/relationships/image" Target="../media/image29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" Type="http://schemas.openxmlformats.org/officeDocument/2006/relationships/image" Target="../media/image3.png"/><Relationship Id="rId16" Type="http://schemas.openxmlformats.org/officeDocument/2006/relationships/image" Target="../media/image15.svg"/><Relationship Id="rId20" Type="http://schemas.openxmlformats.org/officeDocument/2006/relationships/image" Target="../media/image19.sv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svg"/><Relationship Id="rId11" Type="http://schemas.openxmlformats.org/officeDocument/2006/relationships/image" Target="../media/image10.png"/><Relationship Id="rId5" Type="http://schemas.openxmlformats.org/officeDocument/2006/relationships/image" Target="../media/image6.png"/><Relationship Id="rId15" Type="http://schemas.openxmlformats.org/officeDocument/2006/relationships/image" Target="../media/image14.png"/><Relationship Id="rId10" Type="http://schemas.openxmlformats.org/officeDocument/2006/relationships/image" Target="../media/image49.svg"/><Relationship Id="rId19" Type="http://schemas.openxmlformats.org/officeDocument/2006/relationships/image" Target="../media/image18.png"/><Relationship Id="rId4" Type="http://schemas.openxmlformats.org/officeDocument/2006/relationships/image" Target="../media/image30.svg"/><Relationship Id="rId9" Type="http://schemas.openxmlformats.org/officeDocument/2006/relationships/image" Target="../media/image48.png"/><Relationship Id="rId14" Type="http://schemas.openxmlformats.org/officeDocument/2006/relationships/image" Target="../media/image33.svg"/><Relationship Id="rId22" Type="http://schemas.openxmlformats.org/officeDocument/2006/relationships/image" Target="../media/image2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3A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Immagine 53">
            <a:extLst>
              <a:ext uri="{FF2B5EF4-FFF2-40B4-BE49-F238E27FC236}">
                <a16:creationId xmlns:a16="http://schemas.microsoft.com/office/drawing/2014/main" id="{8E27E68F-D466-495D-A2FA-FF8468F13E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15" y="-1262336"/>
            <a:ext cx="1000265" cy="5534797"/>
          </a:xfrm>
          <a:prstGeom prst="rect">
            <a:avLst/>
          </a:prstGeom>
        </p:spPr>
      </p:pic>
      <p:sp>
        <p:nvSpPr>
          <p:cNvPr id="46" name="Figura a mano libera: forma 45">
            <a:extLst>
              <a:ext uri="{FF2B5EF4-FFF2-40B4-BE49-F238E27FC236}">
                <a16:creationId xmlns:a16="http://schemas.microsoft.com/office/drawing/2014/main" id="{31491C78-9247-42A3-AE9C-49B7EA160F95}"/>
              </a:ext>
            </a:extLst>
          </p:cNvPr>
          <p:cNvSpPr/>
          <p:nvPr/>
        </p:nvSpPr>
        <p:spPr>
          <a:xfrm flipH="1">
            <a:off x="0" y="-10821613"/>
            <a:ext cx="1229723" cy="22957972"/>
          </a:xfrm>
          <a:custGeom>
            <a:avLst/>
            <a:gdLst>
              <a:gd name="connsiteX0" fmla="*/ 0 w 1229710"/>
              <a:gd name="connsiteY0" fmla="*/ 22957972 h 22957972"/>
              <a:gd name="connsiteX1" fmla="*/ 0 w 1229710"/>
              <a:gd name="connsiteY1" fmla="*/ 12288883 h 22957972"/>
              <a:gd name="connsiteX2" fmla="*/ 533915 w 1229710"/>
              <a:gd name="connsiteY2" fmla="*/ 11478986 h 22957972"/>
              <a:gd name="connsiteX3" fmla="*/ 0 w 1229710"/>
              <a:gd name="connsiteY3" fmla="*/ 10669089 h 22957972"/>
              <a:gd name="connsiteX4" fmla="*/ 0 w 1229710"/>
              <a:gd name="connsiteY4" fmla="*/ 0 h 22957972"/>
              <a:gd name="connsiteX5" fmla="*/ 1229710 w 1229710"/>
              <a:gd name="connsiteY5" fmla="*/ 0 h 22957972"/>
              <a:gd name="connsiteX6" fmla="*/ 1229710 w 1229710"/>
              <a:gd name="connsiteY6" fmla="*/ 22957972 h 22957972"/>
              <a:gd name="connsiteX0" fmla="*/ 0 w 1229710"/>
              <a:gd name="connsiteY0" fmla="*/ 22957972 h 22957972"/>
              <a:gd name="connsiteX1" fmla="*/ 0 w 1229710"/>
              <a:gd name="connsiteY1" fmla="*/ 12288883 h 22957972"/>
              <a:gd name="connsiteX2" fmla="*/ 533915 w 1229710"/>
              <a:gd name="connsiteY2" fmla="*/ 11478986 h 22957972"/>
              <a:gd name="connsiteX3" fmla="*/ 0 w 1229710"/>
              <a:gd name="connsiteY3" fmla="*/ 10669089 h 22957972"/>
              <a:gd name="connsiteX4" fmla="*/ 0 w 1229710"/>
              <a:gd name="connsiteY4" fmla="*/ 0 h 22957972"/>
              <a:gd name="connsiteX5" fmla="*/ 1229710 w 1229710"/>
              <a:gd name="connsiteY5" fmla="*/ 0 h 22957972"/>
              <a:gd name="connsiteX6" fmla="*/ 1229710 w 1229710"/>
              <a:gd name="connsiteY6" fmla="*/ 22957972 h 22957972"/>
              <a:gd name="connsiteX7" fmla="*/ 0 w 1229710"/>
              <a:gd name="connsiteY7" fmla="*/ 22957972 h 22957972"/>
              <a:gd name="connsiteX0" fmla="*/ 295 w 1230005"/>
              <a:gd name="connsiteY0" fmla="*/ 22957972 h 22957972"/>
              <a:gd name="connsiteX1" fmla="*/ 295 w 1230005"/>
              <a:gd name="connsiteY1" fmla="*/ 12288883 h 22957972"/>
              <a:gd name="connsiteX2" fmla="*/ 534210 w 1230005"/>
              <a:gd name="connsiteY2" fmla="*/ 11478986 h 22957972"/>
              <a:gd name="connsiteX3" fmla="*/ 295 w 1230005"/>
              <a:gd name="connsiteY3" fmla="*/ 10669089 h 22957972"/>
              <a:gd name="connsiteX4" fmla="*/ 295 w 1230005"/>
              <a:gd name="connsiteY4" fmla="*/ 0 h 22957972"/>
              <a:gd name="connsiteX5" fmla="*/ 1230005 w 1230005"/>
              <a:gd name="connsiteY5" fmla="*/ 0 h 22957972"/>
              <a:gd name="connsiteX6" fmla="*/ 1230005 w 1230005"/>
              <a:gd name="connsiteY6" fmla="*/ 22957972 h 22957972"/>
              <a:gd name="connsiteX7" fmla="*/ 295 w 1230005"/>
              <a:gd name="connsiteY7" fmla="*/ 22957972 h 22957972"/>
              <a:gd name="connsiteX0" fmla="*/ 5 w 1229715"/>
              <a:gd name="connsiteY0" fmla="*/ 22957972 h 22957972"/>
              <a:gd name="connsiteX1" fmla="*/ 5 w 1229715"/>
              <a:gd name="connsiteY1" fmla="*/ 12288883 h 22957972"/>
              <a:gd name="connsiteX2" fmla="*/ 533920 w 1229715"/>
              <a:gd name="connsiteY2" fmla="*/ 11478986 h 22957972"/>
              <a:gd name="connsiteX3" fmla="*/ 5 w 1229715"/>
              <a:gd name="connsiteY3" fmla="*/ 10669089 h 22957972"/>
              <a:gd name="connsiteX4" fmla="*/ 5 w 1229715"/>
              <a:gd name="connsiteY4" fmla="*/ 0 h 22957972"/>
              <a:gd name="connsiteX5" fmla="*/ 1229715 w 1229715"/>
              <a:gd name="connsiteY5" fmla="*/ 0 h 22957972"/>
              <a:gd name="connsiteX6" fmla="*/ 1229715 w 1229715"/>
              <a:gd name="connsiteY6" fmla="*/ 22957972 h 22957972"/>
              <a:gd name="connsiteX7" fmla="*/ 5 w 1229715"/>
              <a:gd name="connsiteY7" fmla="*/ 22957972 h 22957972"/>
              <a:gd name="connsiteX0" fmla="*/ 12 w 1229722"/>
              <a:gd name="connsiteY0" fmla="*/ 22957972 h 22957972"/>
              <a:gd name="connsiteX1" fmla="*/ 12 w 1229722"/>
              <a:gd name="connsiteY1" fmla="*/ 12288883 h 22957972"/>
              <a:gd name="connsiteX2" fmla="*/ 533927 w 1229722"/>
              <a:gd name="connsiteY2" fmla="*/ 11478986 h 22957972"/>
              <a:gd name="connsiteX3" fmla="*/ 12 w 1229722"/>
              <a:gd name="connsiteY3" fmla="*/ 10669089 h 22957972"/>
              <a:gd name="connsiteX4" fmla="*/ 12 w 1229722"/>
              <a:gd name="connsiteY4" fmla="*/ 0 h 22957972"/>
              <a:gd name="connsiteX5" fmla="*/ 1229722 w 1229722"/>
              <a:gd name="connsiteY5" fmla="*/ 0 h 22957972"/>
              <a:gd name="connsiteX6" fmla="*/ 1229722 w 1229722"/>
              <a:gd name="connsiteY6" fmla="*/ 22957972 h 22957972"/>
              <a:gd name="connsiteX7" fmla="*/ 12 w 1229722"/>
              <a:gd name="connsiteY7" fmla="*/ 22957972 h 22957972"/>
              <a:gd name="connsiteX0" fmla="*/ 12 w 1229722"/>
              <a:gd name="connsiteY0" fmla="*/ 22957972 h 22957972"/>
              <a:gd name="connsiteX1" fmla="*/ 12 w 1229722"/>
              <a:gd name="connsiteY1" fmla="*/ 12288883 h 22957972"/>
              <a:gd name="connsiteX2" fmla="*/ 533927 w 1229722"/>
              <a:gd name="connsiteY2" fmla="*/ 11478986 h 22957972"/>
              <a:gd name="connsiteX3" fmla="*/ 12 w 1229722"/>
              <a:gd name="connsiteY3" fmla="*/ 10669089 h 22957972"/>
              <a:gd name="connsiteX4" fmla="*/ 12 w 1229722"/>
              <a:gd name="connsiteY4" fmla="*/ 0 h 22957972"/>
              <a:gd name="connsiteX5" fmla="*/ 1229722 w 1229722"/>
              <a:gd name="connsiteY5" fmla="*/ 0 h 22957972"/>
              <a:gd name="connsiteX6" fmla="*/ 1229722 w 1229722"/>
              <a:gd name="connsiteY6" fmla="*/ 22957972 h 22957972"/>
              <a:gd name="connsiteX7" fmla="*/ 12 w 1229722"/>
              <a:gd name="connsiteY7" fmla="*/ 22957972 h 22957972"/>
              <a:gd name="connsiteX0" fmla="*/ 13 w 1229723"/>
              <a:gd name="connsiteY0" fmla="*/ 22957972 h 22957972"/>
              <a:gd name="connsiteX1" fmla="*/ 13 w 1229723"/>
              <a:gd name="connsiteY1" fmla="*/ 12288883 h 22957972"/>
              <a:gd name="connsiteX2" fmla="*/ 474722 w 1229723"/>
              <a:gd name="connsiteY2" fmla="*/ 11475696 h 22957972"/>
              <a:gd name="connsiteX3" fmla="*/ 13 w 1229723"/>
              <a:gd name="connsiteY3" fmla="*/ 10669089 h 22957972"/>
              <a:gd name="connsiteX4" fmla="*/ 13 w 1229723"/>
              <a:gd name="connsiteY4" fmla="*/ 0 h 22957972"/>
              <a:gd name="connsiteX5" fmla="*/ 1229723 w 1229723"/>
              <a:gd name="connsiteY5" fmla="*/ 0 h 22957972"/>
              <a:gd name="connsiteX6" fmla="*/ 1229723 w 1229723"/>
              <a:gd name="connsiteY6" fmla="*/ 22957972 h 22957972"/>
              <a:gd name="connsiteX7" fmla="*/ 13 w 1229723"/>
              <a:gd name="connsiteY7" fmla="*/ 22957972 h 22957972"/>
              <a:gd name="connsiteX0" fmla="*/ 13 w 1229723"/>
              <a:gd name="connsiteY0" fmla="*/ 22957972 h 22957972"/>
              <a:gd name="connsiteX1" fmla="*/ 13 w 1229723"/>
              <a:gd name="connsiteY1" fmla="*/ 12288883 h 22957972"/>
              <a:gd name="connsiteX2" fmla="*/ 474722 w 1229723"/>
              <a:gd name="connsiteY2" fmla="*/ 11475696 h 22957972"/>
              <a:gd name="connsiteX3" fmla="*/ 13 w 1229723"/>
              <a:gd name="connsiteY3" fmla="*/ 10669089 h 22957972"/>
              <a:gd name="connsiteX4" fmla="*/ 13 w 1229723"/>
              <a:gd name="connsiteY4" fmla="*/ 0 h 22957972"/>
              <a:gd name="connsiteX5" fmla="*/ 1229723 w 1229723"/>
              <a:gd name="connsiteY5" fmla="*/ 0 h 22957972"/>
              <a:gd name="connsiteX6" fmla="*/ 1229723 w 1229723"/>
              <a:gd name="connsiteY6" fmla="*/ 22957972 h 22957972"/>
              <a:gd name="connsiteX7" fmla="*/ 13 w 1229723"/>
              <a:gd name="connsiteY7" fmla="*/ 22957972 h 22957972"/>
              <a:gd name="connsiteX0" fmla="*/ 13 w 1229723"/>
              <a:gd name="connsiteY0" fmla="*/ 22957972 h 22957972"/>
              <a:gd name="connsiteX1" fmla="*/ 13 w 1229723"/>
              <a:gd name="connsiteY1" fmla="*/ 12288883 h 22957972"/>
              <a:gd name="connsiteX2" fmla="*/ 474722 w 1229723"/>
              <a:gd name="connsiteY2" fmla="*/ 11475696 h 22957972"/>
              <a:gd name="connsiteX3" fmla="*/ 13 w 1229723"/>
              <a:gd name="connsiteY3" fmla="*/ 10669089 h 22957972"/>
              <a:gd name="connsiteX4" fmla="*/ 13 w 1229723"/>
              <a:gd name="connsiteY4" fmla="*/ 0 h 22957972"/>
              <a:gd name="connsiteX5" fmla="*/ 1229723 w 1229723"/>
              <a:gd name="connsiteY5" fmla="*/ 0 h 22957972"/>
              <a:gd name="connsiteX6" fmla="*/ 1229723 w 1229723"/>
              <a:gd name="connsiteY6" fmla="*/ 22957972 h 22957972"/>
              <a:gd name="connsiteX7" fmla="*/ 13 w 1229723"/>
              <a:gd name="connsiteY7" fmla="*/ 22957972 h 22957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29723" h="22957972">
                <a:moveTo>
                  <a:pt x="13" y="22957972"/>
                </a:moveTo>
                <a:lnTo>
                  <a:pt x="13" y="12288883"/>
                </a:lnTo>
                <a:cubicBezTo>
                  <a:pt x="-2919" y="11887349"/>
                  <a:pt x="475585" y="11941716"/>
                  <a:pt x="474722" y="11475696"/>
                </a:cubicBezTo>
                <a:cubicBezTo>
                  <a:pt x="473859" y="11009676"/>
                  <a:pt x="-1690" y="11083914"/>
                  <a:pt x="13" y="10669089"/>
                </a:cubicBezTo>
                <a:lnTo>
                  <a:pt x="13" y="0"/>
                </a:lnTo>
                <a:lnTo>
                  <a:pt x="1229723" y="0"/>
                </a:lnTo>
                <a:lnTo>
                  <a:pt x="1229723" y="22957972"/>
                </a:lnTo>
                <a:lnTo>
                  <a:pt x="13" y="2295797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t-IT" b="1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34CFEA2-0E27-4960-B725-29A3D9AB8B48}"/>
              </a:ext>
            </a:extLst>
          </p:cNvPr>
          <p:cNvSpPr txBox="1"/>
          <p:nvPr/>
        </p:nvSpPr>
        <p:spPr>
          <a:xfrm>
            <a:off x="2112301" y="6388793"/>
            <a:ext cx="79673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600" dirty="0">
                <a:solidFill>
                  <a:schemeClr val="tx1"/>
                </a:solidFill>
              </a:rPr>
              <a:t>Davide di </a:t>
            </a:r>
            <a:r>
              <a:rPr lang="it-IT" sz="1600" dirty="0"/>
              <a:t>M</a:t>
            </a:r>
            <a:r>
              <a:rPr lang="it-IT" sz="1600" dirty="0">
                <a:solidFill>
                  <a:schemeClr val="tx1"/>
                </a:solidFill>
              </a:rPr>
              <a:t>olfetta, Mirko Legnini, Daniele </a:t>
            </a:r>
            <a:r>
              <a:rPr lang="it-IT" sz="1600" dirty="0"/>
              <a:t>N</a:t>
            </a:r>
            <a:r>
              <a:rPr lang="it-IT" sz="1600" dirty="0">
                <a:solidFill>
                  <a:schemeClr val="tx1"/>
                </a:solidFill>
              </a:rPr>
              <a:t>anni </a:t>
            </a:r>
            <a:r>
              <a:rPr lang="it-IT" sz="1600" dirty="0"/>
              <a:t>C</a:t>
            </a:r>
            <a:r>
              <a:rPr lang="it-IT" sz="1600" dirty="0">
                <a:solidFill>
                  <a:schemeClr val="tx1"/>
                </a:solidFill>
              </a:rPr>
              <a:t>irulli, Natanaele Stagni, Lorenzo Venerandi</a:t>
            </a:r>
            <a:endParaRPr lang="it-IT" sz="1600" dirty="0"/>
          </a:p>
        </p:txBody>
      </p:sp>
      <p:sp>
        <p:nvSpPr>
          <p:cNvPr id="16" name="Segnaposto numero diapositiva 5">
            <a:extLst>
              <a:ext uri="{FF2B5EF4-FFF2-40B4-BE49-F238E27FC236}">
                <a16:creationId xmlns:a16="http://schemas.microsoft.com/office/drawing/2014/main" id="{02CA51CB-D57C-4543-8737-F2B5C2866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66795" y="6388793"/>
            <a:ext cx="771089" cy="365125"/>
          </a:xfrm>
        </p:spPr>
        <p:txBody>
          <a:bodyPr/>
          <a:lstStyle/>
          <a:p>
            <a:pPr rtl="0"/>
            <a:fld id="{6D22F896-40B5-4ADD-8801-0D06FADFA095}" type="slidenum">
              <a:rPr lang="it-IT" b="1" noProof="0" smtClean="0"/>
              <a:t>1</a:t>
            </a:fld>
            <a:endParaRPr lang="it-IT" b="1" noProof="0" dirty="0"/>
          </a:p>
        </p:txBody>
      </p:sp>
      <p:sp>
        <p:nvSpPr>
          <p:cNvPr id="34" name="Ovale 33">
            <a:extLst>
              <a:ext uri="{FF2B5EF4-FFF2-40B4-BE49-F238E27FC236}">
                <a16:creationId xmlns:a16="http://schemas.microsoft.com/office/drawing/2014/main" id="{D3AC2F22-FB95-46BF-9DCF-415FDA1BA300}"/>
              </a:ext>
            </a:extLst>
          </p:cNvPr>
          <p:cNvSpPr/>
          <p:nvPr/>
        </p:nvSpPr>
        <p:spPr>
          <a:xfrm>
            <a:off x="-918452" y="1475213"/>
            <a:ext cx="828000" cy="82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/>
          </a:p>
        </p:txBody>
      </p:sp>
      <p:sp>
        <p:nvSpPr>
          <p:cNvPr id="35" name="Ovale 34">
            <a:extLst>
              <a:ext uri="{FF2B5EF4-FFF2-40B4-BE49-F238E27FC236}">
                <a16:creationId xmlns:a16="http://schemas.microsoft.com/office/drawing/2014/main" id="{74E7B7C7-3A95-4D42-B43F-8DB529DA3CC2}"/>
              </a:ext>
            </a:extLst>
          </p:cNvPr>
          <p:cNvSpPr/>
          <p:nvPr/>
        </p:nvSpPr>
        <p:spPr>
          <a:xfrm>
            <a:off x="843012" y="240541"/>
            <a:ext cx="828000" cy="82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 dirty="0"/>
          </a:p>
        </p:txBody>
      </p:sp>
      <p:sp>
        <p:nvSpPr>
          <p:cNvPr id="36" name="Ovale 35">
            <a:extLst>
              <a:ext uri="{FF2B5EF4-FFF2-40B4-BE49-F238E27FC236}">
                <a16:creationId xmlns:a16="http://schemas.microsoft.com/office/drawing/2014/main" id="{04C21FF1-62D1-4FC0-AD16-E92F15F1721B}"/>
              </a:ext>
            </a:extLst>
          </p:cNvPr>
          <p:cNvSpPr/>
          <p:nvPr/>
        </p:nvSpPr>
        <p:spPr>
          <a:xfrm>
            <a:off x="-1053478" y="4093992"/>
            <a:ext cx="828000" cy="82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/>
          </a:p>
        </p:txBody>
      </p:sp>
      <p:sp>
        <p:nvSpPr>
          <p:cNvPr id="38" name="Ovale 37">
            <a:extLst>
              <a:ext uri="{FF2B5EF4-FFF2-40B4-BE49-F238E27FC236}">
                <a16:creationId xmlns:a16="http://schemas.microsoft.com/office/drawing/2014/main" id="{FF876CDD-7F74-4DEF-811F-4600E883D877}"/>
              </a:ext>
            </a:extLst>
          </p:cNvPr>
          <p:cNvSpPr/>
          <p:nvPr/>
        </p:nvSpPr>
        <p:spPr>
          <a:xfrm>
            <a:off x="-928771" y="5302528"/>
            <a:ext cx="828000" cy="82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/>
          </a:p>
        </p:txBody>
      </p:sp>
      <p:pic>
        <p:nvPicPr>
          <p:cNvPr id="39" name="Elemento grafico 38" descr="Tiro a segno con riempimento a tinta unita">
            <a:extLst>
              <a:ext uri="{FF2B5EF4-FFF2-40B4-BE49-F238E27FC236}">
                <a16:creationId xmlns:a16="http://schemas.microsoft.com/office/drawing/2014/main" id="{4EDBAD58-44A3-4A31-B226-F37D3021A3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897828" y="297120"/>
            <a:ext cx="718368" cy="718368"/>
          </a:xfrm>
          <a:prstGeom prst="rect">
            <a:avLst/>
          </a:prstGeom>
        </p:spPr>
      </p:pic>
      <p:pic>
        <p:nvPicPr>
          <p:cNvPr id="40" name="Elemento grafico 39" descr="Ingranaggi contorno">
            <a:extLst>
              <a:ext uri="{FF2B5EF4-FFF2-40B4-BE49-F238E27FC236}">
                <a16:creationId xmlns:a16="http://schemas.microsoft.com/office/drawing/2014/main" id="{3A7A700C-B01E-448A-A477-893FF62DCC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863636" y="1530798"/>
            <a:ext cx="718368" cy="718368"/>
          </a:xfrm>
          <a:prstGeom prst="rect">
            <a:avLst/>
          </a:prstGeom>
        </p:spPr>
      </p:pic>
      <p:pic>
        <p:nvPicPr>
          <p:cNvPr id="42" name="Segnaposto contenuto 9" descr="Utente contorno">
            <a:extLst>
              <a:ext uri="{FF2B5EF4-FFF2-40B4-BE49-F238E27FC236}">
                <a16:creationId xmlns:a16="http://schemas.microsoft.com/office/drawing/2014/main" id="{3A26241F-080B-4A12-A8E3-A13007E69F7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-998662" y="4091676"/>
            <a:ext cx="718368" cy="718368"/>
          </a:xfrm>
          <a:prstGeom prst="rect">
            <a:avLst/>
          </a:prstGeom>
        </p:spPr>
      </p:pic>
      <p:sp>
        <p:nvSpPr>
          <p:cNvPr id="44" name="Ovale 43">
            <a:extLst>
              <a:ext uri="{FF2B5EF4-FFF2-40B4-BE49-F238E27FC236}">
                <a16:creationId xmlns:a16="http://schemas.microsoft.com/office/drawing/2014/main" id="{01323FF3-ACC8-44A0-89B9-06F650FAD869}"/>
              </a:ext>
            </a:extLst>
          </p:cNvPr>
          <p:cNvSpPr/>
          <p:nvPr/>
        </p:nvSpPr>
        <p:spPr>
          <a:xfrm>
            <a:off x="-971267" y="2756796"/>
            <a:ext cx="828000" cy="82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/>
          </a:p>
        </p:txBody>
      </p:sp>
      <p:pic>
        <p:nvPicPr>
          <p:cNvPr id="45" name="Segnaposto contenuto 7" descr="Blockchain contorno">
            <a:extLst>
              <a:ext uri="{FF2B5EF4-FFF2-40B4-BE49-F238E27FC236}">
                <a16:creationId xmlns:a16="http://schemas.microsoft.com/office/drawing/2014/main" id="{299EA23F-0317-4158-B586-5389499EF16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-913355" y="2811612"/>
            <a:ext cx="718368" cy="718368"/>
          </a:xfrm>
          <a:prstGeom prst="rect">
            <a:avLst/>
          </a:prstGeom>
        </p:spPr>
      </p:pic>
      <p:pic>
        <p:nvPicPr>
          <p:cNvPr id="47" name="Elemento grafico 46" descr="Tiro a segno contorno">
            <a:extLst>
              <a:ext uri="{FF2B5EF4-FFF2-40B4-BE49-F238E27FC236}">
                <a16:creationId xmlns:a16="http://schemas.microsoft.com/office/drawing/2014/main" id="{D58D57E4-2115-4EE6-A270-6C8EDEA4D3F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42109" y="320812"/>
            <a:ext cx="718368" cy="718368"/>
          </a:xfrm>
          <a:prstGeom prst="rect">
            <a:avLst/>
          </a:prstGeom>
        </p:spPr>
      </p:pic>
      <p:pic>
        <p:nvPicPr>
          <p:cNvPr id="48" name="Elemento grafico 47" descr="Singolo ingranaggio con riempimento a tinta unita">
            <a:extLst>
              <a:ext uri="{FF2B5EF4-FFF2-40B4-BE49-F238E27FC236}">
                <a16:creationId xmlns:a16="http://schemas.microsoft.com/office/drawing/2014/main" id="{3F6F1215-00C0-4B41-AF55-A32C982C4E9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>
          <a:xfrm>
            <a:off x="267411" y="1561972"/>
            <a:ext cx="718368" cy="718368"/>
          </a:xfrm>
          <a:prstGeom prst="rect">
            <a:avLst/>
          </a:prstGeom>
        </p:spPr>
      </p:pic>
      <p:pic>
        <p:nvPicPr>
          <p:cNvPr id="50" name="Segnaposto contenuto 7" descr="Blockchain contorno">
            <a:extLst>
              <a:ext uri="{FF2B5EF4-FFF2-40B4-BE49-F238E27FC236}">
                <a16:creationId xmlns:a16="http://schemas.microsoft.com/office/drawing/2014/main" id="{7CB27159-711B-4E6B-AAB6-A0F9523E98F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67411" y="2826824"/>
            <a:ext cx="718368" cy="718368"/>
          </a:xfrm>
          <a:prstGeom prst="rect">
            <a:avLst/>
          </a:prstGeom>
        </p:spPr>
      </p:pic>
      <p:pic>
        <p:nvPicPr>
          <p:cNvPr id="51" name="Segnaposto contenuto 9" descr="Utente con riempimento a tinta unita">
            <a:extLst>
              <a:ext uri="{FF2B5EF4-FFF2-40B4-BE49-F238E27FC236}">
                <a16:creationId xmlns:a16="http://schemas.microsoft.com/office/drawing/2014/main" id="{ADB85AA4-D27F-49D2-8E71-D813A5DE69D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/>
        </p:blipFill>
        <p:spPr>
          <a:xfrm>
            <a:off x="267411" y="4091676"/>
            <a:ext cx="718368" cy="718368"/>
          </a:xfrm>
          <a:prstGeom prst="rect">
            <a:avLst/>
          </a:prstGeom>
        </p:spPr>
      </p:pic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1D23F40E-577C-4704-BDD1-53C6A313D6D2}"/>
              </a:ext>
            </a:extLst>
          </p:cNvPr>
          <p:cNvSpPr txBox="1"/>
          <p:nvPr/>
        </p:nvSpPr>
        <p:spPr>
          <a:xfrm>
            <a:off x="2112300" y="209818"/>
            <a:ext cx="39836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dirty="0"/>
              <a:t>ESERCITAZIONE</a:t>
            </a:r>
            <a:r>
              <a:rPr lang="it-IT" sz="2400" dirty="0"/>
              <a:t> </a:t>
            </a:r>
            <a:r>
              <a:rPr lang="it-IT" sz="3600" dirty="0"/>
              <a:t>8</a:t>
            </a:r>
            <a:r>
              <a:rPr lang="it-IT" sz="2400" dirty="0"/>
              <a:t>:</a:t>
            </a:r>
          </a:p>
          <a:p>
            <a:r>
              <a:rPr lang="it-IT" sz="2400" dirty="0"/>
              <a:t>Remote Procedure Call (RPC)</a:t>
            </a:r>
          </a:p>
        </p:txBody>
      </p:sp>
      <p:pic>
        <p:nvPicPr>
          <p:cNvPr id="27" name="Elemento grafico 26" descr="Idrante antincendio rotto con riempimento a tinta unita">
            <a:extLst>
              <a:ext uri="{FF2B5EF4-FFF2-40B4-BE49-F238E27FC236}">
                <a16:creationId xmlns:a16="http://schemas.microsoft.com/office/drawing/2014/main" id="{6AED2CD4-7E9D-48D4-92CC-DD47C6F6E2C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rcRect/>
          <a:stretch/>
        </p:blipFill>
        <p:spPr>
          <a:xfrm>
            <a:off x="336049" y="5356528"/>
            <a:ext cx="720000" cy="720000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655435D6-7EED-41EE-960A-BEE7615438E2}"/>
              </a:ext>
            </a:extLst>
          </p:cNvPr>
          <p:cNvSpPr txBox="1"/>
          <p:nvPr/>
        </p:nvSpPr>
        <p:spPr>
          <a:xfrm>
            <a:off x="-70225" y="466434"/>
            <a:ext cx="1067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accent2">
                    <a:lumMod val="75000"/>
                  </a:schemeClr>
                </a:solidFill>
              </a:rPr>
              <a:t>OBIETTIVI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EE036CC-8F6D-4AB6-9BBB-00504CEE01F3}"/>
              </a:ext>
            </a:extLst>
          </p:cNvPr>
          <p:cNvSpPr txBox="1"/>
          <p:nvPr/>
        </p:nvSpPr>
        <p:spPr>
          <a:xfrm>
            <a:off x="2612520" y="1834915"/>
            <a:ext cx="803981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Contare i caratteri, le parole e le linee di un file di testo presente sul server remoto.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Contare il numero di file (presenti nel direttorio remoto indicato dal client) la cui dimensione è maggiore di un intero indicato dal client.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Richiedere le operazioni mediante una chiamata ad operazione remota (RPC)</a:t>
            </a:r>
          </a:p>
        </p:txBody>
      </p:sp>
      <p:pic>
        <p:nvPicPr>
          <p:cNvPr id="29" name="Elemento grafico 28" descr="Idrante antincendio rotto con riempimento a tinta unita">
            <a:extLst>
              <a:ext uri="{FF2B5EF4-FFF2-40B4-BE49-F238E27FC236}">
                <a16:creationId xmlns:a16="http://schemas.microsoft.com/office/drawing/2014/main" id="{B76F72A4-D2D6-4461-B013-19C39F881AB4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rcRect/>
          <a:stretch/>
        </p:blipFill>
        <p:spPr>
          <a:xfrm>
            <a:off x="-874771" y="5356528"/>
            <a:ext cx="720000" cy="720000"/>
          </a:xfrm>
          <a:prstGeom prst="rect">
            <a:avLst/>
          </a:prstGeom>
        </p:spPr>
      </p:pic>
      <p:pic>
        <p:nvPicPr>
          <p:cNvPr id="28" name="Immagine 27">
            <a:extLst>
              <a:ext uri="{FF2B5EF4-FFF2-40B4-BE49-F238E27FC236}">
                <a16:creationId xmlns:a16="http://schemas.microsoft.com/office/drawing/2014/main" id="{5EC07061-CEB5-481C-B6C4-1C2C76EC2ABC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5421787" y="-3011327"/>
            <a:ext cx="4157693" cy="150972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32" name="Immagine 31">
            <a:extLst>
              <a:ext uri="{FF2B5EF4-FFF2-40B4-BE49-F238E27FC236}">
                <a16:creationId xmlns:a16="http://schemas.microsoft.com/office/drawing/2014/main" id="{851B73D0-9518-4246-9FB2-E88EC98014DB}"/>
              </a:ext>
            </a:extLst>
          </p:cNvPr>
          <p:cNvPicPr>
            <a:picLocks noChangeAspect="1"/>
          </p:cNvPicPr>
          <p:nvPr/>
        </p:nvPicPr>
        <p:blipFill rotWithShape="1">
          <a:blip r:embed="rId24"/>
          <a:srcRect t="2370" b="3301"/>
          <a:stretch/>
        </p:blipFill>
        <p:spPr>
          <a:xfrm>
            <a:off x="12687948" y="1147663"/>
            <a:ext cx="1812550" cy="1158241"/>
          </a:xfrm>
          <a:prstGeom prst="roundRect">
            <a:avLst>
              <a:gd name="adj" fmla="val 8594"/>
            </a:avLst>
          </a:prstGeom>
          <a:noFill/>
          <a:ln>
            <a:noFill/>
          </a:ln>
          <a:effectLst/>
        </p:spPr>
      </p:pic>
      <p:pic>
        <p:nvPicPr>
          <p:cNvPr id="33" name="Immagine 32">
            <a:extLst>
              <a:ext uri="{FF2B5EF4-FFF2-40B4-BE49-F238E27FC236}">
                <a16:creationId xmlns:a16="http://schemas.microsoft.com/office/drawing/2014/main" id="{E941189A-E92C-4586-BA16-3C13321F0C0D}"/>
              </a:ext>
            </a:extLst>
          </p:cNvPr>
          <p:cNvPicPr>
            <a:picLocks noChangeAspect="1"/>
          </p:cNvPicPr>
          <p:nvPr/>
        </p:nvPicPr>
        <p:blipFill rotWithShape="1">
          <a:blip r:embed="rId25"/>
          <a:srcRect l="1" t="465" r="4814" b="2312"/>
          <a:stretch/>
        </p:blipFill>
        <p:spPr>
          <a:xfrm>
            <a:off x="5894599" y="7864905"/>
            <a:ext cx="2310377" cy="24123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41" name="Immagine 40">
            <a:extLst>
              <a:ext uri="{FF2B5EF4-FFF2-40B4-BE49-F238E27FC236}">
                <a16:creationId xmlns:a16="http://schemas.microsoft.com/office/drawing/2014/main" id="{319E6F76-B514-4FBC-8FA6-28F855050989}"/>
              </a:ext>
            </a:extLst>
          </p:cNvPr>
          <p:cNvPicPr>
            <a:picLocks noChangeAspect="1"/>
          </p:cNvPicPr>
          <p:nvPr/>
        </p:nvPicPr>
        <p:blipFill rotWithShape="1">
          <a:blip r:embed="rId26"/>
          <a:srcRect l="1305" r="7310"/>
          <a:stretch/>
        </p:blipFill>
        <p:spPr>
          <a:xfrm>
            <a:off x="13229049" y="2811612"/>
            <a:ext cx="1230307" cy="336559"/>
          </a:xfrm>
          <a:prstGeom prst="roundRect">
            <a:avLst>
              <a:gd name="adj" fmla="val 3462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49" name="Immagine 48">
            <a:extLst>
              <a:ext uri="{FF2B5EF4-FFF2-40B4-BE49-F238E27FC236}">
                <a16:creationId xmlns:a16="http://schemas.microsoft.com/office/drawing/2014/main" id="{0E00F22F-94E3-410C-B0C2-50CABB444DC3}"/>
              </a:ext>
            </a:extLst>
          </p:cNvPr>
          <p:cNvPicPr>
            <a:picLocks noChangeAspect="1"/>
          </p:cNvPicPr>
          <p:nvPr/>
        </p:nvPicPr>
        <p:blipFill rotWithShape="1">
          <a:blip r:embed="rId27"/>
          <a:srcRect l="2220" t="9830" r="4465" b="5905"/>
          <a:stretch/>
        </p:blipFill>
        <p:spPr>
          <a:xfrm>
            <a:off x="13223347" y="3801242"/>
            <a:ext cx="1277151" cy="316216"/>
          </a:xfrm>
          <a:prstGeom prst="roundRect">
            <a:avLst>
              <a:gd name="adj" fmla="val 3462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6273133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Char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3A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BE882C53-E1ED-48FB-8173-0ABE19D483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18" y="-265174"/>
            <a:ext cx="1000265" cy="5534797"/>
          </a:xfrm>
          <a:prstGeom prst="rect">
            <a:avLst/>
          </a:prstGeom>
        </p:spPr>
      </p:pic>
      <p:sp>
        <p:nvSpPr>
          <p:cNvPr id="16" name="Segnaposto numero diapositiva 5">
            <a:extLst>
              <a:ext uri="{FF2B5EF4-FFF2-40B4-BE49-F238E27FC236}">
                <a16:creationId xmlns:a16="http://schemas.microsoft.com/office/drawing/2014/main" id="{02CA51CB-D57C-4543-8737-F2B5C2866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66795" y="6388793"/>
            <a:ext cx="771089" cy="365125"/>
          </a:xfrm>
        </p:spPr>
        <p:txBody>
          <a:bodyPr/>
          <a:lstStyle/>
          <a:p>
            <a:pPr rtl="0"/>
            <a:fld id="{6D22F896-40B5-4ADD-8801-0D06FADFA095}" type="slidenum">
              <a:rPr lang="it-IT" noProof="0" smtClean="0"/>
              <a:t>2</a:t>
            </a:fld>
            <a:endParaRPr lang="it-IT" noProof="0" dirty="0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7FA072E8-1074-48BD-B36C-972DA8EB2E4F}"/>
              </a:ext>
            </a:extLst>
          </p:cNvPr>
          <p:cNvSpPr/>
          <p:nvPr/>
        </p:nvSpPr>
        <p:spPr>
          <a:xfrm>
            <a:off x="886697" y="1653503"/>
            <a:ext cx="828000" cy="82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94FC5E84-FF8C-46EB-9CFF-4FBC959449F3}"/>
              </a:ext>
            </a:extLst>
          </p:cNvPr>
          <p:cNvSpPr/>
          <p:nvPr/>
        </p:nvSpPr>
        <p:spPr>
          <a:xfrm>
            <a:off x="-921548" y="264233"/>
            <a:ext cx="828000" cy="82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 dirty="0"/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2ED130A9-1ACE-45D9-A9DF-15C0186F661B}"/>
              </a:ext>
            </a:extLst>
          </p:cNvPr>
          <p:cNvSpPr/>
          <p:nvPr/>
        </p:nvSpPr>
        <p:spPr>
          <a:xfrm>
            <a:off x="-921548" y="4093992"/>
            <a:ext cx="828000" cy="82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/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74E17BCF-9E84-4DAD-B1CA-6C9D26666E93}"/>
              </a:ext>
            </a:extLst>
          </p:cNvPr>
          <p:cNvSpPr/>
          <p:nvPr/>
        </p:nvSpPr>
        <p:spPr>
          <a:xfrm>
            <a:off x="-922364" y="5302528"/>
            <a:ext cx="828000" cy="82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/>
          </a:p>
        </p:txBody>
      </p:sp>
      <p:pic>
        <p:nvPicPr>
          <p:cNvPr id="14" name="Elemento grafico 13" descr="Tiro a segno contorno">
            <a:extLst>
              <a:ext uri="{FF2B5EF4-FFF2-40B4-BE49-F238E27FC236}">
                <a16:creationId xmlns:a16="http://schemas.microsoft.com/office/drawing/2014/main" id="{67F7D67F-E6A7-4DC1-A06C-072C775790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866732" y="320812"/>
            <a:ext cx="718368" cy="718368"/>
          </a:xfrm>
          <a:prstGeom prst="rect">
            <a:avLst/>
          </a:prstGeom>
        </p:spPr>
      </p:pic>
      <p:pic>
        <p:nvPicPr>
          <p:cNvPr id="18" name="Segnaposto contenuto 9" descr="Utente contorno">
            <a:extLst>
              <a:ext uri="{FF2B5EF4-FFF2-40B4-BE49-F238E27FC236}">
                <a16:creationId xmlns:a16="http://schemas.microsoft.com/office/drawing/2014/main" id="{5FE9CD15-FB94-408C-B105-59C0C8EC61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866732" y="4091676"/>
            <a:ext cx="718368" cy="718368"/>
          </a:xfrm>
          <a:prstGeom prst="rect">
            <a:avLst/>
          </a:prstGeom>
        </p:spPr>
      </p:pic>
      <p:sp>
        <p:nvSpPr>
          <p:cNvPr id="20" name="Ovale 19">
            <a:extLst>
              <a:ext uri="{FF2B5EF4-FFF2-40B4-BE49-F238E27FC236}">
                <a16:creationId xmlns:a16="http://schemas.microsoft.com/office/drawing/2014/main" id="{FADC2B51-9DB8-4F38-A295-33F7A4103BA1}"/>
              </a:ext>
            </a:extLst>
          </p:cNvPr>
          <p:cNvSpPr/>
          <p:nvPr/>
        </p:nvSpPr>
        <p:spPr>
          <a:xfrm>
            <a:off x="-885959" y="2832612"/>
            <a:ext cx="828000" cy="82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/>
          </a:p>
        </p:txBody>
      </p:sp>
      <p:pic>
        <p:nvPicPr>
          <p:cNvPr id="21" name="Segnaposto contenuto 7" descr="Blockchain contorno">
            <a:extLst>
              <a:ext uri="{FF2B5EF4-FFF2-40B4-BE49-F238E27FC236}">
                <a16:creationId xmlns:a16="http://schemas.microsoft.com/office/drawing/2014/main" id="{A7F4AB94-7AC0-4E1D-BB56-43BED00D0F7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-831143" y="2880144"/>
            <a:ext cx="718368" cy="718368"/>
          </a:xfrm>
          <a:prstGeom prst="rect">
            <a:avLst/>
          </a:prstGeom>
        </p:spPr>
      </p:pic>
      <p:sp>
        <p:nvSpPr>
          <p:cNvPr id="22" name="Figura a mano libera: forma 21">
            <a:extLst>
              <a:ext uri="{FF2B5EF4-FFF2-40B4-BE49-F238E27FC236}">
                <a16:creationId xmlns:a16="http://schemas.microsoft.com/office/drawing/2014/main" id="{45F6969B-6C0E-464D-BC27-11F3ABB32A22}"/>
              </a:ext>
            </a:extLst>
          </p:cNvPr>
          <p:cNvSpPr/>
          <p:nvPr/>
        </p:nvSpPr>
        <p:spPr>
          <a:xfrm flipH="1">
            <a:off x="0" y="-9411483"/>
            <a:ext cx="1337094" cy="22957972"/>
          </a:xfrm>
          <a:custGeom>
            <a:avLst/>
            <a:gdLst>
              <a:gd name="connsiteX0" fmla="*/ 0 w 1229710"/>
              <a:gd name="connsiteY0" fmla="*/ 22957972 h 22957972"/>
              <a:gd name="connsiteX1" fmla="*/ 0 w 1229710"/>
              <a:gd name="connsiteY1" fmla="*/ 12288883 h 22957972"/>
              <a:gd name="connsiteX2" fmla="*/ 533915 w 1229710"/>
              <a:gd name="connsiteY2" fmla="*/ 11478986 h 22957972"/>
              <a:gd name="connsiteX3" fmla="*/ 0 w 1229710"/>
              <a:gd name="connsiteY3" fmla="*/ 10669089 h 22957972"/>
              <a:gd name="connsiteX4" fmla="*/ 0 w 1229710"/>
              <a:gd name="connsiteY4" fmla="*/ 0 h 22957972"/>
              <a:gd name="connsiteX5" fmla="*/ 1229710 w 1229710"/>
              <a:gd name="connsiteY5" fmla="*/ 0 h 22957972"/>
              <a:gd name="connsiteX6" fmla="*/ 1229710 w 1229710"/>
              <a:gd name="connsiteY6" fmla="*/ 22957972 h 22957972"/>
              <a:gd name="connsiteX0" fmla="*/ 0 w 1229710"/>
              <a:gd name="connsiteY0" fmla="*/ 22957972 h 22957972"/>
              <a:gd name="connsiteX1" fmla="*/ 0 w 1229710"/>
              <a:gd name="connsiteY1" fmla="*/ 12288883 h 22957972"/>
              <a:gd name="connsiteX2" fmla="*/ 533915 w 1229710"/>
              <a:gd name="connsiteY2" fmla="*/ 11478986 h 22957972"/>
              <a:gd name="connsiteX3" fmla="*/ 0 w 1229710"/>
              <a:gd name="connsiteY3" fmla="*/ 10669089 h 22957972"/>
              <a:gd name="connsiteX4" fmla="*/ 0 w 1229710"/>
              <a:gd name="connsiteY4" fmla="*/ 0 h 22957972"/>
              <a:gd name="connsiteX5" fmla="*/ 1229710 w 1229710"/>
              <a:gd name="connsiteY5" fmla="*/ 0 h 22957972"/>
              <a:gd name="connsiteX6" fmla="*/ 1229710 w 1229710"/>
              <a:gd name="connsiteY6" fmla="*/ 22957972 h 22957972"/>
              <a:gd name="connsiteX7" fmla="*/ 0 w 1229710"/>
              <a:gd name="connsiteY7" fmla="*/ 22957972 h 22957972"/>
              <a:gd name="connsiteX0" fmla="*/ 295 w 1230005"/>
              <a:gd name="connsiteY0" fmla="*/ 22957972 h 22957972"/>
              <a:gd name="connsiteX1" fmla="*/ 295 w 1230005"/>
              <a:gd name="connsiteY1" fmla="*/ 12288883 h 22957972"/>
              <a:gd name="connsiteX2" fmla="*/ 534210 w 1230005"/>
              <a:gd name="connsiteY2" fmla="*/ 11478986 h 22957972"/>
              <a:gd name="connsiteX3" fmla="*/ 295 w 1230005"/>
              <a:gd name="connsiteY3" fmla="*/ 10669089 h 22957972"/>
              <a:gd name="connsiteX4" fmla="*/ 295 w 1230005"/>
              <a:gd name="connsiteY4" fmla="*/ 0 h 22957972"/>
              <a:gd name="connsiteX5" fmla="*/ 1230005 w 1230005"/>
              <a:gd name="connsiteY5" fmla="*/ 0 h 22957972"/>
              <a:gd name="connsiteX6" fmla="*/ 1230005 w 1230005"/>
              <a:gd name="connsiteY6" fmla="*/ 22957972 h 22957972"/>
              <a:gd name="connsiteX7" fmla="*/ 295 w 1230005"/>
              <a:gd name="connsiteY7" fmla="*/ 22957972 h 22957972"/>
              <a:gd name="connsiteX0" fmla="*/ 5 w 1229715"/>
              <a:gd name="connsiteY0" fmla="*/ 22957972 h 22957972"/>
              <a:gd name="connsiteX1" fmla="*/ 5 w 1229715"/>
              <a:gd name="connsiteY1" fmla="*/ 12288883 h 22957972"/>
              <a:gd name="connsiteX2" fmla="*/ 533920 w 1229715"/>
              <a:gd name="connsiteY2" fmla="*/ 11478986 h 22957972"/>
              <a:gd name="connsiteX3" fmla="*/ 5 w 1229715"/>
              <a:gd name="connsiteY3" fmla="*/ 10669089 h 22957972"/>
              <a:gd name="connsiteX4" fmla="*/ 5 w 1229715"/>
              <a:gd name="connsiteY4" fmla="*/ 0 h 22957972"/>
              <a:gd name="connsiteX5" fmla="*/ 1229715 w 1229715"/>
              <a:gd name="connsiteY5" fmla="*/ 0 h 22957972"/>
              <a:gd name="connsiteX6" fmla="*/ 1229715 w 1229715"/>
              <a:gd name="connsiteY6" fmla="*/ 22957972 h 22957972"/>
              <a:gd name="connsiteX7" fmla="*/ 5 w 1229715"/>
              <a:gd name="connsiteY7" fmla="*/ 22957972 h 22957972"/>
              <a:gd name="connsiteX0" fmla="*/ 12 w 1229722"/>
              <a:gd name="connsiteY0" fmla="*/ 22957972 h 22957972"/>
              <a:gd name="connsiteX1" fmla="*/ 12 w 1229722"/>
              <a:gd name="connsiteY1" fmla="*/ 12288883 h 22957972"/>
              <a:gd name="connsiteX2" fmla="*/ 533927 w 1229722"/>
              <a:gd name="connsiteY2" fmla="*/ 11478986 h 22957972"/>
              <a:gd name="connsiteX3" fmla="*/ 12 w 1229722"/>
              <a:gd name="connsiteY3" fmla="*/ 10669089 h 22957972"/>
              <a:gd name="connsiteX4" fmla="*/ 12 w 1229722"/>
              <a:gd name="connsiteY4" fmla="*/ 0 h 22957972"/>
              <a:gd name="connsiteX5" fmla="*/ 1229722 w 1229722"/>
              <a:gd name="connsiteY5" fmla="*/ 0 h 22957972"/>
              <a:gd name="connsiteX6" fmla="*/ 1229722 w 1229722"/>
              <a:gd name="connsiteY6" fmla="*/ 22957972 h 22957972"/>
              <a:gd name="connsiteX7" fmla="*/ 12 w 1229722"/>
              <a:gd name="connsiteY7" fmla="*/ 22957972 h 22957972"/>
              <a:gd name="connsiteX0" fmla="*/ 12 w 1229722"/>
              <a:gd name="connsiteY0" fmla="*/ 22957972 h 22957972"/>
              <a:gd name="connsiteX1" fmla="*/ 12 w 1229722"/>
              <a:gd name="connsiteY1" fmla="*/ 12288883 h 22957972"/>
              <a:gd name="connsiteX2" fmla="*/ 533927 w 1229722"/>
              <a:gd name="connsiteY2" fmla="*/ 11478986 h 22957972"/>
              <a:gd name="connsiteX3" fmla="*/ 12 w 1229722"/>
              <a:gd name="connsiteY3" fmla="*/ 10669089 h 22957972"/>
              <a:gd name="connsiteX4" fmla="*/ 12 w 1229722"/>
              <a:gd name="connsiteY4" fmla="*/ 0 h 22957972"/>
              <a:gd name="connsiteX5" fmla="*/ 1229722 w 1229722"/>
              <a:gd name="connsiteY5" fmla="*/ 0 h 22957972"/>
              <a:gd name="connsiteX6" fmla="*/ 1229722 w 1229722"/>
              <a:gd name="connsiteY6" fmla="*/ 22957972 h 22957972"/>
              <a:gd name="connsiteX7" fmla="*/ 12 w 1229722"/>
              <a:gd name="connsiteY7" fmla="*/ 22957972 h 22957972"/>
              <a:gd name="connsiteX0" fmla="*/ 13 w 1229723"/>
              <a:gd name="connsiteY0" fmla="*/ 22957972 h 22957972"/>
              <a:gd name="connsiteX1" fmla="*/ 13 w 1229723"/>
              <a:gd name="connsiteY1" fmla="*/ 12288883 h 22957972"/>
              <a:gd name="connsiteX2" fmla="*/ 474722 w 1229723"/>
              <a:gd name="connsiteY2" fmla="*/ 11475696 h 22957972"/>
              <a:gd name="connsiteX3" fmla="*/ 13 w 1229723"/>
              <a:gd name="connsiteY3" fmla="*/ 10669089 h 22957972"/>
              <a:gd name="connsiteX4" fmla="*/ 13 w 1229723"/>
              <a:gd name="connsiteY4" fmla="*/ 0 h 22957972"/>
              <a:gd name="connsiteX5" fmla="*/ 1229723 w 1229723"/>
              <a:gd name="connsiteY5" fmla="*/ 0 h 22957972"/>
              <a:gd name="connsiteX6" fmla="*/ 1229723 w 1229723"/>
              <a:gd name="connsiteY6" fmla="*/ 22957972 h 22957972"/>
              <a:gd name="connsiteX7" fmla="*/ 13 w 1229723"/>
              <a:gd name="connsiteY7" fmla="*/ 22957972 h 22957972"/>
              <a:gd name="connsiteX0" fmla="*/ 13 w 1229723"/>
              <a:gd name="connsiteY0" fmla="*/ 22957972 h 22957972"/>
              <a:gd name="connsiteX1" fmla="*/ 13 w 1229723"/>
              <a:gd name="connsiteY1" fmla="*/ 12288883 h 22957972"/>
              <a:gd name="connsiteX2" fmla="*/ 474722 w 1229723"/>
              <a:gd name="connsiteY2" fmla="*/ 11475696 h 22957972"/>
              <a:gd name="connsiteX3" fmla="*/ 13 w 1229723"/>
              <a:gd name="connsiteY3" fmla="*/ 10669089 h 22957972"/>
              <a:gd name="connsiteX4" fmla="*/ 13 w 1229723"/>
              <a:gd name="connsiteY4" fmla="*/ 0 h 22957972"/>
              <a:gd name="connsiteX5" fmla="*/ 1229723 w 1229723"/>
              <a:gd name="connsiteY5" fmla="*/ 0 h 22957972"/>
              <a:gd name="connsiteX6" fmla="*/ 1229723 w 1229723"/>
              <a:gd name="connsiteY6" fmla="*/ 22957972 h 22957972"/>
              <a:gd name="connsiteX7" fmla="*/ 13 w 1229723"/>
              <a:gd name="connsiteY7" fmla="*/ 22957972 h 22957972"/>
              <a:gd name="connsiteX0" fmla="*/ 13 w 1229723"/>
              <a:gd name="connsiteY0" fmla="*/ 22957972 h 22957972"/>
              <a:gd name="connsiteX1" fmla="*/ 13 w 1229723"/>
              <a:gd name="connsiteY1" fmla="*/ 12288883 h 22957972"/>
              <a:gd name="connsiteX2" fmla="*/ 474722 w 1229723"/>
              <a:gd name="connsiteY2" fmla="*/ 11475696 h 22957972"/>
              <a:gd name="connsiteX3" fmla="*/ 13 w 1229723"/>
              <a:gd name="connsiteY3" fmla="*/ 10669089 h 22957972"/>
              <a:gd name="connsiteX4" fmla="*/ 13 w 1229723"/>
              <a:gd name="connsiteY4" fmla="*/ 0 h 22957972"/>
              <a:gd name="connsiteX5" fmla="*/ 1229723 w 1229723"/>
              <a:gd name="connsiteY5" fmla="*/ 0 h 22957972"/>
              <a:gd name="connsiteX6" fmla="*/ 1229723 w 1229723"/>
              <a:gd name="connsiteY6" fmla="*/ 22957972 h 22957972"/>
              <a:gd name="connsiteX7" fmla="*/ 13 w 1229723"/>
              <a:gd name="connsiteY7" fmla="*/ 22957972 h 22957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29723" h="22957972">
                <a:moveTo>
                  <a:pt x="13" y="22957972"/>
                </a:moveTo>
                <a:lnTo>
                  <a:pt x="13" y="12288883"/>
                </a:lnTo>
                <a:cubicBezTo>
                  <a:pt x="-2919" y="11887349"/>
                  <a:pt x="475585" y="11941716"/>
                  <a:pt x="474722" y="11475696"/>
                </a:cubicBezTo>
                <a:cubicBezTo>
                  <a:pt x="473859" y="11009676"/>
                  <a:pt x="-1690" y="11083914"/>
                  <a:pt x="13" y="10669089"/>
                </a:cubicBezTo>
                <a:lnTo>
                  <a:pt x="13" y="0"/>
                </a:lnTo>
                <a:lnTo>
                  <a:pt x="1229723" y="0"/>
                </a:lnTo>
                <a:lnTo>
                  <a:pt x="1229723" y="22957972"/>
                </a:lnTo>
                <a:lnTo>
                  <a:pt x="13" y="2295797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t-IT" b="1" dirty="0"/>
          </a:p>
        </p:txBody>
      </p:sp>
      <p:pic>
        <p:nvPicPr>
          <p:cNvPr id="24" name="Elemento grafico 23" descr="Ingranaggi contorno">
            <a:extLst>
              <a:ext uri="{FF2B5EF4-FFF2-40B4-BE49-F238E27FC236}">
                <a16:creationId xmlns:a16="http://schemas.microsoft.com/office/drawing/2014/main" id="{FC474AD0-13F6-43C1-BC58-CCB35736CF8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42109" y="1233237"/>
            <a:ext cx="718368" cy="718368"/>
          </a:xfrm>
          <a:prstGeom prst="rect">
            <a:avLst/>
          </a:prstGeom>
        </p:spPr>
      </p:pic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0E156E2A-A88A-4D5F-81AD-81979975A960}"/>
              </a:ext>
            </a:extLst>
          </p:cNvPr>
          <p:cNvSpPr txBox="1"/>
          <p:nvPr/>
        </p:nvSpPr>
        <p:spPr>
          <a:xfrm>
            <a:off x="-82558" y="1929003"/>
            <a:ext cx="10540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chemeClr val="accent2">
                    <a:lumMod val="75000"/>
                  </a:schemeClr>
                </a:solidFill>
              </a:rPr>
              <a:t>OPERAZIONI</a:t>
            </a:r>
          </a:p>
        </p:txBody>
      </p:sp>
      <p:pic>
        <p:nvPicPr>
          <p:cNvPr id="29" name="Elemento grafico 28" descr="Idrante antincendio rotto con riempimento a tinta unita">
            <a:extLst>
              <a:ext uri="{FF2B5EF4-FFF2-40B4-BE49-F238E27FC236}">
                <a16:creationId xmlns:a16="http://schemas.microsoft.com/office/drawing/2014/main" id="{3A89474A-13D7-4E2E-BF72-A9861040F80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-868364" y="5356528"/>
            <a:ext cx="720000" cy="720000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C7234D6C-672E-4E70-AC90-63DCCC28CAA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166451" y="969777"/>
            <a:ext cx="4157693" cy="150972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F3E4BD03-C697-464A-9DB6-F75D9F444A44}"/>
              </a:ext>
            </a:extLst>
          </p:cNvPr>
          <p:cNvSpPr txBox="1"/>
          <p:nvPr/>
        </p:nvSpPr>
        <p:spPr>
          <a:xfrm>
            <a:off x="5858096" y="1324529"/>
            <a:ext cx="40427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i="1" dirty="0" err="1">
                <a:solidFill>
                  <a:schemeClr val="accent2"/>
                </a:solidFill>
              </a:rPr>
              <a:t>rpcgen</a:t>
            </a:r>
            <a:r>
              <a:rPr lang="it-IT" sz="2000" i="1" dirty="0">
                <a:solidFill>
                  <a:schemeClr val="accent2"/>
                </a:solidFill>
              </a:rPr>
              <a:t> </a:t>
            </a:r>
            <a:r>
              <a:rPr lang="it-IT" sz="2000" i="1" dirty="0" err="1">
                <a:solidFill>
                  <a:schemeClr val="accent2"/>
                </a:solidFill>
              </a:rPr>
              <a:t>operazioni.x</a:t>
            </a:r>
            <a:endParaRPr lang="it-IT" sz="2000" i="1" dirty="0">
              <a:solidFill>
                <a:schemeClr val="accent2"/>
              </a:solidFill>
            </a:endParaRPr>
          </a:p>
        </p:txBody>
      </p: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CAC17FF8-6389-4E5E-9D90-D2B22278FD83}"/>
              </a:ext>
            </a:extLst>
          </p:cNvPr>
          <p:cNvCxnSpPr>
            <a:cxnSpLocks/>
          </p:cNvCxnSpPr>
          <p:nvPr/>
        </p:nvCxnSpPr>
        <p:spPr>
          <a:xfrm>
            <a:off x="6443730" y="1724639"/>
            <a:ext cx="277060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7AE69949-F4ED-4A40-A8CF-C28956555C4E}"/>
              </a:ext>
            </a:extLst>
          </p:cNvPr>
          <p:cNvSpPr txBox="1"/>
          <p:nvPr/>
        </p:nvSpPr>
        <p:spPr>
          <a:xfrm>
            <a:off x="2341229" y="569667"/>
            <a:ext cx="40427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/>
              <a:t>FILE OPERATION.X</a:t>
            </a:r>
          </a:p>
        </p:txBody>
      </p:sp>
      <p:pic>
        <p:nvPicPr>
          <p:cNvPr id="33" name="Immagine 32">
            <a:extLst>
              <a:ext uri="{FF2B5EF4-FFF2-40B4-BE49-F238E27FC236}">
                <a16:creationId xmlns:a16="http://schemas.microsoft.com/office/drawing/2014/main" id="{CA2A0B02-D349-46A2-8C41-5D8DD6DA6FB4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t="2370" b="3301"/>
          <a:stretch/>
        </p:blipFill>
        <p:spPr>
          <a:xfrm>
            <a:off x="9432612" y="1145518"/>
            <a:ext cx="1812550" cy="115824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9784F236-D8AF-445B-A57F-D77E4A6C7DBA}"/>
              </a:ext>
            </a:extLst>
          </p:cNvPr>
          <p:cNvCxnSpPr>
            <a:cxnSpLocks/>
          </p:cNvCxnSpPr>
          <p:nvPr/>
        </p:nvCxnSpPr>
        <p:spPr>
          <a:xfrm flipH="1">
            <a:off x="4643181" y="5249452"/>
            <a:ext cx="571720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ttore diritto 38">
            <a:extLst>
              <a:ext uri="{FF2B5EF4-FFF2-40B4-BE49-F238E27FC236}">
                <a16:creationId xmlns:a16="http://schemas.microsoft.com/office/drawing/2014/main" id="{749A97FC-1FC2-4A5D-A32C-95F2D3490187}"/>
              </a:ext>
            </a:extLst>
          </p:cNvPr>
          <p:cNvCxnSpPr>
            <a:cxnSpLocks/>
          </p:cNvCxnSpPr>
          <p:nvPr/>
        </p:nvCxnSpPr>
        <p:spPr>
          <a:xfrm>
            <a:off x="10360385" y="2369395"/>
            <a:ext cx="0" cy="2900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Immagine 33">
            <a:extLst>
              <a:ext uri="{FF2B5EF4-FFF2-40B4-BE49-F238E27FC236}">
                <a16:creationId xmlns:a16="http://schemas.microsoft.com/office/drawing/2014/main" id="{553C87B1-C2E6-4196-9ED8-EAB9ABAD5378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l="1" t="465" r="4814" b="2312"/>
          <a:stretch/>
        </p:blipFill>
        <p:spPr>
          <a:xfrm>
            <a:off x="2152360" y="4227844"/>
            <a:ext cx="2310377" cy="24123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9F77A682-111A-42C8-AB12-4E196E9731D9}"/>
              </a:ext>
            </a:extLst>
          </p:cNvPr>
          <p:cNvSpPr txBox="1"/>
          <p:nvPr/>
        </p:nvSpPr>
        <p:spPr>
          <a:xfrm>
            <a:off x="2542323" y="3797608"/>
            <a:ext cx="1500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i="1" dirty="0" err="1"/>
              <a:t>operation.h</a:t>
            </a:r>
            <a:endParaRPr lang="it-IT" sz="2000" i="1" dirty="0"/>
          </a:p>
        </p:txBody>
      </p: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F865180F-564D-453B-8FE9-F97E01A6F415}"/>
              </a:ext>
            </a:extLst>
          </p:cNvPr>
          <p:cNvCxnSpPr>
            <a:cxnSpLocks/>
          </p:cNvCxnSpPr>
          <p:nvPr/>
        </p:nvCxnSpPr>
        <p:spPr>
          <a:xfrm flipH="1" flipV="1">
            <a:off x="6096000" y="4293541"/>
            <a:ext cx="4264386" cy="203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2 40">
            <a:extLst>
              <a:ext uri="{FF2B5EF4-FFF2-40B4-BE49-F238E27FC236}">
                <a16:creationId xmlns:a16="http://schemas.microsoft.com/office/drawing/2014/main" id="{BA6254EF-5445-4CE2-8B26-ED11EC26E15F}"/>
              </a:ext>
            </a:extLst>
          </p:cNvPr>
          <p:cNvCxnSpPr>
            <a:cxnSpLocks/>
          </p:cNvCxnSpPr>
          <p:nvPr/>
        </p:nvCxnSpPr>
        <p:spPr>
          <a:xfrm flipH="1" flipV="1">
            <a:off x="6095999" y="3293741"/>
            <a:ext cx="4264386" cy="203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E72CCFA8-2599-414C-B061-52F1A8B9BF3C}"/>
              </a:ext>
            </a:extLst>
          </p:cNvPr>
          <p:cNvSpPr txBox="1"/>
          <p:nvPr/>
        </p:nvSpPr>
        <p:spPr>
          <a:xfrm>
            <a:off x="6322554" y="3667552"/>
            <a:ext cx="3816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 err="1">
                <a:solidFill>
                  <a:schemeClr val="accent2"/>
                </a:solidFill>
              </a:rPr>
              <a:t>gcc</a:t>
            </a:r>
            <a:r>
              <a:rPr lang="it-IT" i="1" dirty="0">
                <a:solidFill>
                  <a:schemeClr val="accent2"/>
                </a:solidFill>
              </a:rPr>
              <a:t> –o </a:t>
            </a:r>
            <a:r>
              <a:rPr lang="it-IT" i="1" dirty="0" err="1">
                <a:solidFill>
                  <a:schemeClr val="accent2"/>
                </a:solidFill>
              </a:rPr>
              <a:t>client_rpc</a:t>
            </a:r>
            <a:r>
              <a:rPr lang="it-IT" i="1" dirty="0">
                <a:solidFill>
                  <a:schemeClr val="accent2"/>
                </a:solidFill>
              </a:rPr>
              <a:t> </a:t>
            </a:r>
            <a:r>
              <a:rPr lang="it-IT" i="1" dirty="0" err="1">
                <a:solidFill>
                  <a:schemeClr val="accent2"/>
                </a:solidFill>
              </a:rPr>
              <a:t>client.c</a:t>
            </a:r>
            <a:r>
              <a:rPr lang="it-IT" i="1" dirty="0">
                <a:solidFill>
                  <a:schemeClr val="accent2"/>
                </a:solidFill>
              </a:rPr>
              <a:t>    </a:t>
            </a:r>
            <a:r>
              <a:rPr lang="it-IT" i="1" dirty="0" err="1">
                <a:solidFill>
                  <a:schemeClr val="accent2"/>
                </a:solidFill>
              </a:rPr>
              <a:t>operazioni_clnt.c</a:t>
            </a:r>
            <a:r>
              <a:rPr lang="it-IT" i="1" dirty="0">
                <a:solidFill>
                  <a:schemeClr val="accent2"/>
                </a:solidFill>
              </a:rPr>
              <a:t> </a:t>
            </a:r>
            <a:r>
              <a:rPr lang="it-IT" i="1" dirty="0" err="1">
                <a:solidFill>
                  <a:schemeClr val="accent2"/>
                </a:solidFill>
              </a:rPr>
              <a:t>operazioni_xdr.c</a:t>
            </a:r>
            <a:r>
              <a:rPr lang="it-IT" i="1" dirty="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F274043B-A782-473F-80A2-CA3EB0E07996}"/>
              </a:ext>
            </a:extLst>
          </p:cNvPr>
          <p:cNvSpPr txBox="1"/>
          <p:nvPr/>
        </p:nvSpPr>
        <p:spPr>
          <a:xfrm>
            <a:off x="6319732" y="2592997"/>
            <a:ext cx="3816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 err="1">
                <a:solidFill>
                  <a:schemeClr val="accent2"/>
                </a:solidFill>
              </a:rPr>
              <a:t>gcc</a:t>
            </a:r>
            <a:r>
              <a:rPr lang="it-IT" i="1" dirty="0">
                <a:solidFill>
                  <a:schemeClr val="accent2"/>
                </a:solidFill>
              </a:rPr>
              <a:t> –o </a:t>
            </a:r>
            <a:r>
              <a:rPr lang="it-IT" i="1" dirty="0" err="1">
                <a:solidFill>
                  <a:schemeClr val="accent2"/>
                </a:solidFill>
              </a:rPr>
              <a:t>server_rpc</a:t>
            </a:r>
            <a:r>
              <a:rPr lang="it-IT" i="1" dirty="0">
                <a:solidFill>
                  <a:schemeClr val="accent2"/>
                </a:solidFill>
              </a:rPr>
              <a:t> </a:t>
            </a:r>
            <a:r>
              <a:rPr lang="it-IT" i="1" dirty="0" err="1">
                <a:solidFill>
                  <a:schemeClr val="accent2"/>
                </a:solidFill>
              </a:rPr>
              <a:t>implemetazione.c</a:t>
            </a:r>
            <a:r>
              <a:rPr lang="it-IT" i="1" dirty="0">
                <a:solidFill>
                  <a:schemeClr val="accent2"/>
                </a:solidFill>
              </a:rPr>
              <a:t>    </a:t>
            </a:r>
            <a:r>
              <a:rPr lang="it-IT" i="1" dirty="0" err="1">
                <a:solidFill>
                  <a:schemeClr val="accent2"/>
                </a:solidFill>
              </a:rPr>
              <a:t>operazioni_svc.c</a:t>
            </a:r>
            <a:r>
              <a:rPr lang="it-IT" i="1" dirty="0">
                <a:solidFill>
                  <a:schemeClr val="accent2"/>
                </a:solidFill>
              </a:rPr>
              <a:t> </a:t>
            </a:r>
            <a:r>
              <a:rPr lang="it-IT" i="1" dirty="0" err="1">
                <a:solidFill>
                  <a:schemeClr val="accent2"/>
                </a:solidFill>
              </a:rPr>
              <a:t>operazioni_xdr.c</a:t>
            </a:r>
            <a:r>
              <a:rPr lang="it-IT" i="1" dirty="0">
                <a:solidFill>
                  <a:schemeClr val="accent2"/>
                </a:solidFill>
              </a:rPr>
              <a:t> </a:t>
            </a:r>
          </a:p>
        </p:txBody>
      </p:sp>
      <p:pic>
        <p:nvPicPr>
          <p:cNvPr id="44" name="Immagine 43">
            <a:extLst>
              <a:ext uri="{FF2B5EF4-FFF2-40B4-BE49-F238E27FC236}">
                <a16:creationId xmlns:a16="http://schemas.microsoft.com/office/drawing/2014/main" id="{77AC0043-88D4-456D-8A0E-F09EC2F7BA66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l="1305" r="7310"/>
          <a:stretch/>
        </p:blipFill>
        <p:spPr>
          <a:xfrm>
            <a:off x="4712808" y="3145803"/>
            <a:ext cx="1230307" cy="336559"/>
          </a:xfrm>
          <a:prstGeom prst="roundRect">
            <a:avLst>
              <a:gd name="adj" fmla="val 3462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47" name="Immagine 46">
            <a:extLst>
              <a:ext uri="{FF2B5EF4-FFF2-40B4-BE49-F238E27FC236}">
                <a16:creationId xmlns:a16="http://schemas.microsoft.com/office/drawing/2014/main" id="{2DAD581F-4F4C-4E51-B9DA-823BF1FA8431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l="2220" t="9830" r="4465" b="5905"/>
          <a:stretch/>
        </p:blipFill>
        <p:spPr>
          <a:xfrm>
            <a:off x="4707106" y="4135433"/>
            <a:ext cx="1277151" cy="316216"/>
          </a:xfrm>
          <a:prstGeom prst="roundRect">
            <a:avLst>
              <a:gd name="adj" fmla="val 3462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38" name="Elemento grafico 37" descr="Tiro a segno con riempimento a tinta unita">
            <a:extLst>
              <a:ext uri="{FF2B5EF4-FFF2-40B4-BE49-F238E27FC236}">
                <a16:creationId xmlns:a16="http://schemas.microsoft.com/office/drawing/2014/main" id="{C3A35248-9301-43A9-B8CB-69107FDD28E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rcRect/>
          <a:stretch/>
        </p:blipFill>
        <p:spPr>
          <a:xfrm>
            <a:off x="242109" y="319049"/>
            <a:ext cx="718368" cy="718368"/>
          </a:xfrm>
          <a:prstGeom prst="rect">
            <a:avLst/>
          </a:prstGeom>
        </p:spPr>
      </p:pic>
      <p:pic>
        <p:nvPicPr>
          <p:cNvPr id="40" name="Elemento grafico 39" descr="Singolo ingranaggio con riempimento a tinta unita">
            <a:extLst>
              <a:ext uri="{FF2B5EF4-FFF2-40B4-BE49-F238E27FC236}">
                <a16:creationId xmlns:a16="http://schemas.microsoft.com/office/drawing/2014/main" id="{2837C82D-18B8-4590-8B87-E5319650BA9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rcRect/>
          <a:stretch/>
        </p:blipFill>
        <p:spPr>
          <a:xfrm>
            <a:off x="941513" y="1708319"/>
            <a:ext cx="718368" cy="718368"/>
          </a:xfrm>
          <a:prstGeom prst="rect">
            <a:avLst/>
          </a:prstGeom>
        </p:spPr>
      </p:pic>
      <p:pic>
        <p:nvPicPr>
          <p:cNvPr id="45" name="Segnaposto contenuto 7" descr="Blockchain contorno">
            <a:extLst>
              <a:ext uri="{FF2B5EF4-FFF2-40B4-BE49-F238E27FC236}">
                <a16:creationId xmlns:a16="http://schemas.microsoft.com/office/drawing/2014/main" id="{8F95948D-AE46-47D0-913B-B536D2374C5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67411" y="2826824"/>
            <a:ext cx="718368" cy="718368"/>
          </a:xfrm>
          <a:prstGeom prst="rect">
            <a:avLst/>
          </a:prstGeom>
        </p:spPr>
      </p:pic>
      <p:pic>
        <p:nvPicPr>
          <p:cNvPr id="46" name="Segnaposto contenuto 9" descr="Utente con riempimento a tinta unita">
            <a:extLst>
              <a:ext uri="{FF2B5EF4-FFF2-40B4-BE49-F238E27FC236}">
                <a16:creationId xmlns:a16="http://schemas.microsoft.com/office/drawing/2014/main" id="{9CAA819A-CF9E-4650-A095-A917D0E1C58B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rcRect/>
          <a:stretch/>
        </p:blipFill>
        <p:spPr>
          <a:xfrm>
            <a:off x="267411" y="4091676"/>
            <a:ext cx="718368" cy="718368"/>
          </a:xfrm>
          <a:prstGeom prst="rect">
            <a:avLst/>
          </a:prstGeom>
        </p:spPr>
      </p:pic>
      <p:pic>
        <p:nvPicPr>
          <p:cNvPr id="48" name="Elemento grafico 47" descr="Idrante antincendio rotto con riempimento a tinta unita">
            <a:extLst>
              <a:ext uri="{FF2B5EF4-FFF2-40B4-BE49-F238E27FC236}">
                <a16:creationId xmlns:a16="http://schemas.microsoft.com/office/drawing/2014/main" id="{77986A8B-8143-43DE-906E-1AA66FC5B1A3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rcRect/>
          <a:stretch/>
        </p:blipFill>
        <p:spPr>
          <a:xfrm>
            <a:off x="336049" y="5356528"/>
            <a:ext cx="720000" cy="720000"/>
          </a:xfrm>
          <a:prstGeom prst="rect">
            <a:avLst/>
          </a:prstGeom>
        </p:spPr>
      </p:pic>
      <p:pic>
        <p:nvPicPr>
          <p:cNvPr id="54" name="Immagine 53">
            <a:extLst>
              <a:ext uri="{FF2B5EF4-FFF2-40B4-BE49-F238E27FC236}">
                <a16:creationId xmlns:a16="http://schemas.microsoft.com/office/drawing/2014/main" id="{90B1AA0C-1841-45CB-B7D5-A255E827DE7D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9503427" y="-1872932"/>
            <a:ext cx="835460" cy="855019"/>
          </a:xfrm>
          <a:prstGeom prst="roundRect">
            <a:avLst>
              <a:gd name="adj" fmla="val 526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55" name="Immagine 54">
            <a:extLst>
              <a:ext uri="{FF2B5EF4-FFF2-40B4-BE49-F238E27FC236}">
                <a16:creationId xmlns:a16="http://schemas.microsoft.com/office/drawing/2014/main" id="{D43A6F59-7944-4AD0-9DE0-C084A4C4AEBE}"/>
              </a:ext>
            </a:extLst>
          </p:cNvPr>
          <p:cNvPicPr>
            <a:picLocks noChangeAspect="1"/>
          </p:cNvPicPr>
          <p:nvPr/>
        </p:nvPicPr>
        <p:blipFill rotWithShape="1">
          <a:blip r:embed="rId29"/>
          <a:srcRect t="-17" b="871"/>
          <a:stretch/>
        </p:blipFill>
        <p:spPr>
          <a:xfrm>
            <a:off x="9341426" y="7472006"/>
            <a:ext cx="1567535" cy="1048725"/>
          </a:xfrm>
          <a:prstGeom prst="roundRect">
            <a:avLst>
              <a:gd name="adj" fmla="val 510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40530705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Char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3A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Immagine 45">
            <a:extLst>
              <a:ext uri="{FF2B5EF4-FFF2-40B4-BE49-F238E27FC236}">
                <a16:creationId xmlns:a16="http://schemas.microsoft.com/office/drawing/2014/main" id="{D9F03F04-D0CC-4CA4-82AF-975792F9BD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58" b="1916"/>
          <a:stretch/>
        </p:blipFill>
        <p:spPr>
          <a:xfrm flipV="1">
            <a:off x="3010478" y="4572971"/>
            <a:ext cx="563705" cy="20188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47" name="Immagine 46">
            <a:extLst>
              <a:ext uri="{FF2B5EF4-FFF2-40B4-BE49-F238E27FC236}">
                <a16:creationId xmlns:a16="http://schemas.microsoft.com/office/drawing/2014/main" id="{3AA4EB89-5454-41BC-80FB-B84F00FD6D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7" r="-817" b="-1795"/>
          <a:stretch/>
        </p:blipFill>
        <p:spPr>
          <a:xfrm flipV="1">
            <a:off x="3350421" y="2875824"/>
            <a:ext cx="648753" cy="35239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48" name="Immagine 47">
            <a:extLst>
              <a:ext uri="{FF2B5EF4-FFF2-40B4-BE49-F238E27FC236}">
                <a16:creationId xmlns:a16="http://schemas.microsoft.com/office/drawing/2014/main" id="{407B6974-4095-4B65-ADC8-31FB66E0469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18" b="318"/>
          <a:stretch/>
        </p:blipFill>
        <p:spPr>
          <a:xfrm flipV="1">
            <a:off x="7819588" y="5140255"/>
            <a:ext cx="773057" cy="32454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9" name="Ovale 8">
            <a:extLst>
              <a:ext uri="{FF2B5EF4-FFF2-40B4-BE49-F238E27FC236}">
                <a16:creationId xmlns:a16="http://schemas.microsoft.com/office/drawing/2014/main" id="{8C46C454-87C3-4560-9BFE-C5513764E15B}"/>
              </a:ext>
            </a:extLst>
          </p:cNvPr>
          <p:cNvSpPr/>
          <p:nvPr/>
        </p:nvSpPr>
        <p:spPr>
          <a:xfrm>
            <a:off x="-926754" y="1571565"/>
            <a:ext cx="828000" cy="82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/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DA75A8DD-643D-4EB8-84F2-14866949246F}"/>
              </a:ext>
            </a:extLst>
          </p:cNvPr>
          <p:cNvSpPr/>
          <p:nvPr/>
        </p:nvSpPr>
        <p:spPr>
          <a:xfrm>
            <a:off x="-921548" y="264233"/>
            <a:ext cx="828000" cy="82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 dirty="0"/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8C0C9DE3-DBD1-4E0A-9601-3FC8309BAECE}"/>
              </a:ext>
            </a:extLst>
          </p:cNvPr>
          <p:cNvSpPr/>
          <p:nvPr/>
        </p:nvSpPr>
        <p:spPr>
          <a:xfrm>
            <a:off x="-933560" y="3982044"/>
            <a:ext cx="828000" cy="82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/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EE97289B-6EAD-4B0B-9050-C551748A52A0}"/>
              </a:ext>
            </a:extLst>
          </p:cNvPr>
          <p:cNvSpPr/>
          <p:nvPr/>
        </p:nvSpPr>
        <p:spPr>
          <a:xfrm>
            <a:off x="-908188" y="5302528"/>
            <a:ext cx="828000" cy="82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/>
          </a:p>
        </p:txBody>
      </p:sp>
      <p:pic>
        <p:nvPicPr>
          <p:cNvPr id="15" name="Elemento grafico 14" descr="Tiro a segno contorno">
            <a:extLst>
              <a:ext uri="{FF2B5EF4-FFF2-40B4-BE49-F238E27FC236}">
                <a16:creationId xmlns:a16="http://schemas.microsoft.com/office/drawing/2014/main" id="{EB10AEFA-EA37-450C-B6B9-A4784D75A7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866732" y="320812"/>
            <a:ext cx="718368" cy="718368"/>
          </a:xfrm>
          <a:prstGeom prst="rect">
            <a:avLst/>
          </a:prstGeom>
        </p:spPr>
      </p:pic>
      <p:pic>
        <p:nvPicPr>
          <p:cNvPr id="17" name="Elemento grafico 16" descr="Ingranaggi contorno">
            <a:extLst>
              <a:ext uri="{FF2B5EF4-FFF2-40B4-BE49-F238E27FC236}">
                <a16:creationId xmlns:a16="http://schemas.microsoft.com/office/drawing/2014/main" id="{BDB117D3-9984-44AE-BBFF-E072A085F84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-871938" y="1627150"/>
            <a:ext cx="718368" cy="718368"/>
          </a:xfrm>
          <a:prstGeom prst="rect">
            <a:avLst/>
          </a:prstGeom>
        </p:spPr>
      </p:pic>
      <p:pic>
        <p:nvPicPr>
          <p:cNvPr id="20" name="Segnaposto contenuto 9" descr="Utente contorno">
            <a:extLst>
              <a:ext uri="{FF2B5EF4-FFF2-40B4-BE49-F238E27FC236}">
                <a16:creationId xmlns:a16="http://schemas.microsoft.com/office/drawing/2014/main" id="{05F1C3D9-E9FB-4FAF-91D3-4C851747AF7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-878744" y="3979728"/>
            <a:ext cx="718368" cy="718368"/>
          </a:xfrm>
          <a:prstGeom prst="rect">
            <a:avLst/>
          </a:prstGeom>
        </p:spPr>
      </p:pic>
      <p:sp>
        <p:nvSpPr>
          <p:cNvPr id="7" name="Ovale 6">
            <a:extLst>
              <a:ext uri="{FF2B5EF4-FFF2-40B4-BE49-F238E27FC236}">
                <a16:creationId xmlns:a16="http://schemas.microsoft.com/office/drawing/2014/main" id="{0FF573E0-F50A-4F4C-A0F3-94A1ECF4F69F}"/>
              </a:ext>
            </a:extLst>
          </p:cNvPr>
          <p:cNvSpPr/>
          <p:nvPr/>
        </p:nvSpPr>
        <p:spPr>
          <a:xfrm>
            <a:off x="813888" y="2756428"/>
            <a:ext cx="828000" cy="82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/>
          </a:p>
        </p:txBody>
      </p:sp>
      <p:sp>
        <p:nvSpPr>
          <p:cNvPr id="29" name="Figura a mano libera: forma 28">
            <a:extLst>
              <a:ext uri="{FF2B5EF4-FFF2-40B4-BE49-F238E27FC236}">
                <a16:creationId xmlns:a16="http://schemas.microsoft.com/office/drawing/2014/main" id="{4C745E4D-8AD3-45CF-871D-07F126470D58}"/>
              </a:ext>
            </a:extLst>
          </p:cNvPr>
          <p:cNvSpPr/>
          <p:nvPr/>
        </p:nvSpPr>
        <p:spPr>
          <a:xfrm flipH="1">
            <a:off x="0" y="-8311530"/>
            <a:ext cx="1229723" cy="22957972"/>
          </a:xfrm>
          <a:custGeom>
            <a:avLst/>
            <a:gdLst>
              <a:gd name="connsiteX0" fmla="*/ 0 w 1229710"/>
              <a:gd name="connsiteY0" fmla="*/ 22957972 h 22957972"/>
              <a:gd name="connsiteX1" fmla="*/ 0 w 1229710"/>
              <a:gd name="connsiteY1" fmla="*/ 12288883 h 22957972"/>
              <a:gd name="connsiteX2" fmla="*/ 533915 w 1229710"/>
              <a:gd name="connsiteY2" fmla="*/ 11478986 h 22957972"/>
              <a:gd name="connsiteX3" fmla="*/ 0 w 1229710"/>
              <a:gd name="connsiteY3" fmla="*/ 10669089 h 22957972"/>
              <a:gd name="connsiteX4" fmla="*/ 0 w 1229710"/>
              <a:gd name="connsiteY4" fmla="*/ 0 h 22957972"/>
              <a:gd name="connsiteX5" fmla="*/ 1229710 w 1229710"/>
              <a:gd name="connsiteY5" fmla="*/ 0 h 22957972"/>
              <a:gd name="connsiteX6" fmla="*/ 1229710 w 1229710"/>
              <a:gd name="connsiteY6" fmla="*/ 22957972 h 22957972"/>
              <a:gd name="connsiteX0" fmla="*/ 0 w 1229710"/>
              <a:gd name="connsiteY0" fmla="*/ 22957972 h 22957972"/>
              <a:gd name="connsiteX1" fmla="*/ 0 w 1229710"/>
              <a:gd name="connsiteY1" fmla="*/ 12288883 h 22957972"/>
              <a:gd name="connsiteX2" fmla="*/ 533915 w 1229710"/>
              <a:gd name="connsiteY2" fmla="*/ 11478986 h 22957972"/>
              <a:gd name="connsiteX3" fmla="*/ 0 w 1229710"/>
              <a:gd name="connsiteY3" fmla="*/ 10669089 h 22957972"/>
              <a:gd name="connsiteX4" fmla="*/ 0 w 1229710"/>
              <a:gd name="connsiteY4" fmla="*/ 0 h 22957972"/>
              <a:gd name="connsiteX5" fmla="*/ 1229710 w 1229710"/>
              <a:gd name="connsiteY5" fmla="*/ 0 h 22957972"/>
              <a:gd name="connsiteX6" fmla="*/ 1229710 w 1229710"/>
              <a:gd name="connsiteY6" fmla="*/ 22957972 h 22957972"/>
              <a:gd name="connsiteX7" fmla="*/ 0 w 1229710"/>
              <a:gd name="connsiteY7" fmla="*/ 22957972 h 22957972"/>
              <a:gd name="connsiteX0" fmla="*/ 295 w 1230005"/>
              <a:gd name="connsiteY0" fmla="*/ 22957972 h 22957972"/>
              <a:gd name="connsiteX1" fmla="*/ 295 w 1230005"/>
              <a:gd name="connsiteY1" fmla="*/ 12288883 h 22957972"/>
              <a:gd name="connsiteX2" fmla="*/ 534210 w 1230005"/>
              <a:gd name="connsiteY2" fmla="*/ 11478986 h 22957972"/>
              <a:gd name="connsiteX3" fmla="*/ 295 w 1230005"/>
              <a:gd name="connsiteY3" fmla="*/ 10669089 h 22957972"/>
              <a:gd name="connsiteX4" fmla="*/ 295 w 1230005"/>
              <a:gd name="connsiteY4" fmla="*/ 0 h 22957972"/>
              <a:gd name="connsiteX5" fmla="*/ 1230005 w 1230005"/>
              <a:gd name="connsiteY5" fmla="*/ 0 h 22957972"/>
              <a:gd name="connsiteX6" fmla="*/ 1230005 w 1230005"/>
              <a:gd name="connsiteY6" fmla="*/ 22957972 h 22957972"/>
              <a:gd name="connsiteX7" fmla="*/ 295 w 1230005"/>
              <a:gd name="connsiteY7" fmla="*/ 22957972 h 22957972"/>
              <a:gd name="connsiteX0" fmla="*/ 5 w 1229715"/>
              <a:gd name="connsiteY0" fmla="*/ 22957972 h 22957972"/>
              <a:gd name="connsiteX1" fmla="*/ 5 w 1229715"/>
              <a:gd name="connsiteY1" fmla="*/ 12288883 h 22957972"/>
              <a:gd name="connsiteX2" fmla="*/ 533920 w 1229715"/>
              <a:gd name="connsiteY2" fmla="*/ 11478986 h 22957972"/>
              <a:gd name="connsiteX3" fmla="*/ 5 w 1229715"/>
              <a:gd name="connsiteY3" fmla="*/ 10669089 h 22957972"/>
              <a:gd name="connsiteX4" fmla="*/ 5 w 1229715"/>
              <a:gd name="connsiteY4" fmla="*/ 0 h 22957972"/>
              <a:gd name="connsiteX5" fmla="*/ 1229715 w 1229715"/>
              <a:gd name="connsiteY5" fmla="*/ 0 h 22957972"/>
              <a:gd name="connsiteX6" fmla="*/ 1229715 w 1229715"/>
              <a:gd name="connsiteY6" fmla="*/ 22957972 h 22957972"/>
              <a:gd name="connsiteX7" fmla="*/ 5 w 1229715"/>
              <a:gd name="connsiteY7" fmla="*/ 22957972 h 22957972"/>
              <a:gd name="connsiteX0" fmla="*/ 12 w 1229722"/>
              <a:gd name="connsiteY0" fmla="*/ 22957972 h 22957972"/>
              <a:gd name="connsiteX1" fmla="*/ 12 w 1229722"/>
              <a:gd name="connsiteY1" fmla="*/ 12288883 h 22957972"/>
              <a:gd name="connsiteX2" fmla="*/ 533927 w 1229722"/>
              <a:gd name="connsiteY2" fmla="*/ 11478986 h 22957972"/>
              <a:gd name="connsiteX3" fmla="*/ 12 w 1229722"/>
              <a:gd name="connsiteY3" fmla="*/ 10669089 h 22957972"/>
              <a:gd name="connsiteX4" fmla="*/ 12 w 1229722"/>
              <a:gd name="connsiteY4" fmla="*/ 0 h 22957972"/>
              <a:gd name="connsiteX5" fmla="*/ 1229722 w 1229722"/>
              <a:gd name="connsiteY5" fmla="*/ 0 h 22957972"/>
              <a:gd name="connsiteX6" fmla="*/ 1229722 w 1229722"/>
              <a:gd name="connsiteY6" fmla="*/ 22957972 h 22957972"/>
              <a:gd name="connsiteX7" fmla="*/ 12 w 1229722"/>
              <a:gd name="connsiteY7" fmla="*/ 22957972 h 22957972"/>
              <a:gd name="connsiteX0" fmla="*/ 12 w 1229722"/>
              <a:gd name="connsiteY0" fmla="*/ 22957972 h 22957972"/>
              <a:gd name="connsiteX1" fmla="*/ 12 w 1229722"/>
              <a:gd name="connsiteY1" fmla="*/ 12288883 h 22957972"/>
              <a:gd name="connsiteX2" fmla="*/ 533927 w 1229722"/>
              <a:gd name="connsiteY2" fmla="*/ 11478986 h 22957972"/>
              <a:gd name="connsiteX3" fmla="*/ 12 w 1229722"/>
              <a:gd name="connsiteY3" fmla="*/ 10669089 h 22957972"/>
              <a:gd name="connsiteX4" fmla="*/ 12 w 1229722"/>
              <a:gd name="connsiteY4" fmla="*/ 0 h 22957972"/>
              <a:gd name="connsiteX5" fmla="*/ 1229722 w 1229722"/>
              <a:gd name="connsiteY5" fmla="*/ 0 h 22957972"/>
              <a:gd name="connsiteX6" fmla="*/ 1229722 w 1229722"/>
              <a:gd name="connsiteY6" fmla="*/ 22957972 h 22957972"/>
              <a:gd name="connsiteX7" fmla="*/ 12 w 1229722"/>
              <a:gd name="connsiteY7" fmla="*/ 22957972 h 22957972"/>
              <a:gd name="connsiteX0" fmla="*/ 13 w 1229723"/>
              <a:gd name="connsiteY0" fmla="*/ 22957972 h 22957972"/>
              <a:gd name="connsiteX1" fmla="*/ 13 w 1229723"/>
              <a:gd name="connsiteY1" fmla="*/ 12288883 h 22957972"/>
              <a:gd name="connsiteX2" fmla="*/ 474722 w 1229723"/>
              <a:gd name="connsiteY2" fmla="*/ 11475696 h 22957972"/>
              <a:gd name="connsiteX3" fmla="*/ 13 w 1229723"/>
              <a:gd name="connsiteY3" fmla="*/ 10669089 h 22957972"/>
              <a:gd name="connsiteX4" fmla="*/ 13 w 1229723"/>
              <a:gd name="connsiteY4" fmla="*/ 0 h 22957972"/>
              <a:gd name="connsiteX5" fmla="*/ 1229723 w 1229723"/>
              <a:gd name="connsiteY5" fmla="*/ 0 h 22957972"/>
              <a:gd name="connsiteX6" fmla="*/ 1229723 w 1229723"/>
              <a:gd name="connsiteY6" fmla="*/ 22957972 h 22957972"/>
              <a:gd name="connsiteX7" fmla="*/ 13 w 1229723"/>
              <a:gd name="connsiteY7" fmla="*/ 22957972 h 22957972"/>
              <a:gd name="connsiteX0" fmla="*/ 13 w 1229723"/>
              <a:gd name="connsiteY0" fmla="*/ 22957972 h 22957972"/>
              <a:gd name="connsiteX1" fmla="*/ 13 w 1229723"/>
              <a:gd name="connsiteY1" fmla="*/ 12288883 h 22957972"/>
              <a:gd name="connsiteX2" fmla="*/ 474722 w 1229723"/>
              <a:gd name="connsiteY2" fmla="*/ 11475696 h 22957972"/>
              <a:gd name="connsiteX3" fmla="*/ 13 w 1229723"/>
              <a:gd name="connsiteY3" fmla="*/ 10669089 h 22957972"/>
              <a:gd name="connsiteX4" fmla="*/ 13 w 1229723"/>
              <a:gd name="connsiteY4" fmla="*/ 0 h 22957972"/>
              <a:gd name="connsiteX5" fmla="*/ 1229723 w 1229723"/>
              <a:gd name="connsiteY5" fmla="*/ 0 h 22957972"/>
              <a:gd name="connsiteX6" fmla="*/ 1229723 w 1229723"/>
              <a:gd name="connsiteY6" fmla="*/ 22957972 h 22957972"/>
              <a:gd name="connsiteX7" fmla="*/ 13 w 1229723"/>
              <a:gd name="connsiteY7" fmla="*/ 22957972 h 22957972"/>
              <a:gd name="connsiteX0" fmla="*/ 13 w 1229723"/>
              <a:gd name="connsiteY0" fmla="*/ 22957972 h 22957972"/>
              <a:gd name="connsiteX1" fmla="*/ 13 w 1229723"/>
              <a:gd name="connsiteY1" fmla="*/ 12288883 h 22957972"/>
              <a:gd name="connsiteX2" fmla="*/ 474722 w 1229723"/>
              <a:gd name="connsiteY2" fmla="*/ 11475696 h 22957972"/>
              <a:gd name="connsiteX3" fmla="*/ 13 w 1229723"/>
              <a:gd name="connsiteY3" fmla="*/ 10669089 h 22957972"/>
              <a:gd name="connsiteX4" fmla="*/ 13 w 1229723"/>
              <a:gd name="connsiteY4" fmla="*/ 0 h 22957972"/>
              <a:gd name="connsiteX5" fmla="*/ 1229723 w 1229723"/>
              <a:gd name="connsiteY5" fmla="*/ 0 h 22957972"/>
              <a:gd name="connsiteX6" fmla="*/ 1229723 w 1229723"/>
              <a:gd name="connsiteY6" fmla="*/ 22957972 h 22957972"/>
              <a:gd name="connsiteX7" fmla="*/ 13 w 1229723"/>
              <a:gd name="connsiteY7" fmla="*/ 22957972 h 22957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29723" h="22957972">
                <a:moveTo>
                  <a:pt x="13" y="22957972"/>
                </a:moveTo>
                <a:lnTo>
                  <a:pt x="13" y="12288883"/>
                </a:lnTo>
                <a:cubicBezTo>
                  <a:pt x="-2919" y="11887349"/>
                  <a:pt x="475585" y="11941716"/>
                  <a:pt x="474722" y="11475696"/>
                </a:cubicBezTo>
                <a:cubicBezTo>
                  <a:pt x="473859" y="11009676"/>
                  <a:pt x="-1690" y="11083914"/>
                  <a:pt x="13" y="10669089"/>
                </a:cubicBezTo>
                <a:lnTo>
                  <a:pt x="13" y="0"/>
                </a:lnTo>
                <a:lnTo>
                  <a:pt x="1229723" y="0"/>
                </a:lnTo>
                <a:lnTo>
                  <a:pt x="1229723" y="22957972"/>
                </a:lnTo>
                <a:lnTo>
                  <a:pt x="13" y="2295797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t-IT" b="1" dirty="0"/>
          </a:p>
        </p:txBody>
      </p:sp>
      <p:sp>
        <p:nvSpPr>
          <p:cNvPr id="16" name="Segnaposto numero diapositiva 5">
            <a:extLst>
              <a:ext uri="{FF2B5EF4-FFF2-40B4-BE49-F238E27FC236}">
                <a16:creationId xmlns:a16="http://schemas.microsoft.com/office/drawing/2014/main" id="{02CA51CB-D57C-4543-8737-F2B5C2866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50659" y="6389131"/>
            <a:ext cx="771089" cy="365125"/>
          </a:xfrm>
        </p:spPr>
        <p:txBody>
          <a:bodyPr/>
          <a:lstStyle/>
          <a:p>
            <a:pPr rtl="0"/>
            <a:fld id="{6D22F896-40B5-4ADD-8801-0D06FADFA095}" type="slidenum">
              <a:rPr lang="it-IT" noProof="0" smtClean="0"/>
              <a:t>3</a:t>
            </a:fld>
            <a:endParaRPr lang="it-IT" noProof="0" dirty="0"/>
          </a:p>
        </p:txBody>
      </p:sp>
      <p:pic>
        <p:nvPicPr>
          <p:cNvPr id="26" name="Segnaposto contenuto 7" descr="Blockchain contorno">
            <a:extLst>
              <a:ext uri="{FF2B5EF4-FFF2-40B4-BE49-F238E27FC236}">
                <a16:creationId xmlns:a16="http://schemas.microsoft.com/office/drawing/2014/main" id="{ACB43C8A-165D-48D7-BBE6-15784402C12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42109" y="3052022"/>
            <a:ext cx="718368" cy="718368"/>
          </a:xfrm>
          <a:prstGeom prst="rect">
            <a:avLst/>
          </a:prstGeom>
        </p:spPr>
      </p:pic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567C78B4-1DD2-4EFC-9E86-4EAAAEDF675D}"/>
              </a:ext>
            </a:extLst>
          </p:cNvPr>
          <p:cNvSpPr txBox="1"/>
          <p:nvPr/>
        </p:nvSpPr>
        <p:spPr>
          <a:xfrm>
            <a:off x="-88223" y="3079770"/>
            <a:ext cx="106753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300" dirty="0">
                <a:solidFill>
                  <a:schemeClr val="accent2">
                    <a:lumMod val="75000"/>
                  </a:schemeClr>
                </a:solidFill>
              </a:rPr>
              <a:t>IMPL.</a:t>
            </a:r>
          </a:p>
          <a:p>
            <a:r>
              <a:rPr lang="it-IT" sz="1300" dirty="0">
                <a:solidFill>
                  <a:schemeClr val="accent2">
                    <a:lumMod val="75000"/>
                  </a:schemeClr>
                </a:solidFill>
              </a:rPr>
              <a:t>PROCEDURE</a:t>
            </a:r>
          </a:p>
        </p:txBody>
      </p:sp>
      <p:pic>
        <p:nvPicPr>
          <p:cNvPr id="32" name="Elemento grafico 31" descr="Idrante antincendio rotto con riempimento a tinta unita">
            <a:extLst>
              <a:ext uri="{FF2B5EF4-FFF2-40B4-BE49-F238E27FC236}">
                <a16:creationId xmlns:a16="http://schemas.microsoft.com/office/drawing/2014/main" id="{DDB8651A-C931-4084-8034-CE01FD76303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>
          <a:xfrm>
            <a:off x="-854188" y="5356528"/>
            <a:ext cx="720000" cy="720000"/>
          </a:xfrm>
          <a:prstGeom prst="rect">
            <a:avLst/>
          </a:prstGeom>
        </p:spPr>
      </p:pic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437F2F27-4E98-40E2-A7FA-B5CDFA75C7EA}"/>
              </a:ext>
            </a:extLst>
          </p:cNvPr>
          <p:cNvSpPr txBox="1"/>
          <p:nvPr/>
        </p:nvSpPr>
        <p:spPr>
          <a:xfrm>
            <a:off x="1837135" y="264233"/>
            <a:ext cx="302787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u="sng" dirty="0"/>
              <a:t>• FILE_SCAN</a:t>
            </a:r>
            <a:r>
              <a:rPr lang="it-IT" sz="2000" dirty="0"/>
              <a:t>: accetta come parametro d’ingresso il nome del file e restituisce tre interi che indicano: numero di caratteri, parole e linee nel file. Altrimenti un codice di errore.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9044BE1C-6833-49D6-906D-5E888C1596E0}"/>
              </a:ext>
            </a:extLst>
          </p:cNvPr>
          <p:cNvSpPr txBox="1"/>
          <p:nvPr/>
        </p:nvSpPr>
        <p:spPr>
          <a:xfrm>
            <a:off x="7216867" y="155793"/>
            <a:ext cx="3140015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u="sng" dirty="0"/>
              <a:t>• DIR_SCAN</a:t>
            </a:r>
            <a:r>
              <a:rPr lang="it-IT" sz="2000" dirty="0"/>
              <a:t>: accetta come parametro d’ingresso il nome del direttorio remoto e una soglia numerica. In caso di successo, restituisce un intero positivo con il numero di file la cui dimensione supera la soglia inserita, altrimenti -1.</a:t>
            </a:r>
          </a:p>
          <a:p>
            <a:endParaRPr lang="it-IT" dirty="0"/>
          </a:p>
        </p:txBody>
      </p:sp>
      <p:pic>
        <p:nvPicPr>
          <p:cNvPr id="35" name="Immagine 34">
            <a:extLst>
              <a:ext uri="{FF2B5EF4-FFF2-40B4-BE49-F238E27FC236}">
                <a16:creationId xmlns:a16="http://schemas.microsoft.com/office/drawing/2014/main" id="{AB39CB46-B4D6-4CA0-8CB6-F37E20A76180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t="204" b="-115"/>
          <a:stretch/>
        </p:blipFill>
        <p:spPr>
          <a:xfrm>
            <a:off x="1741225" y="2511001"/>
            <a:ext cx="3502685" cy="4325829"/>
          </a:xfrm>
          <a:prstGeom prst="roundRect">
            <a:avLst>
              <a:gd name="adj" fmla="val 526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36" name="Immagine 35">
            <a:extLst>
              <a:ext uri="{FF2B5EF4-FFF2-40B4-BE49-F238E27FC236}">
                <a16:creationId xmlns:a16="http://schemas.microsoft.com/office/drawing/2014/main" id="{8D05AEB4-190E-4321-82A0-392CD1955B55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t="-356" b="360"/>
          <a:stretch/>
        </p:blipFill>
        <p:spPr>
          <a:xfrm>
            <a:off x="6418729" y="2756428"/>
            <a:ext cx="4736293" cy="3987028"/>
          </a:xfrm>
          <a:prstGeom prst="roundRect">
            <a:avLst>
              <a:gd name="adj" fmla="val 510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28" name="Elemento grafico 27" descr="Tiro a segno con riempimento a tinta unita">
            <a:extLst>
              <a:ext uri="{FF2B5EF4-FFF2-40B4-BE49-F238E27FC236}">
                <a16:creationId xmlns:a16="http://schemas.microsoft.com/office/drawing/2014/main" id="{687B9EF0-D763-490B-80C1-227F2A2EC11B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/>
        </p:blipFill>
        <p:spPr>
          <a:xfrm>
            <a:off x="267411" y="320812"/>
            <a:ext cx="718368" cy="718368"/>
          </a:xfrm>
          <a:prstGeom prst="rect">
            <a:avLst/>
          </a:prstGeom>
        </p:spPr>
      </p:pic>
      <p:pic>
        <p:nvPicPr>
          <p:cNvPr id="37" name="Elemento grafico 36" descr="Singolo ingranaggio con riempimento a tinta unita">
            <a:extLst>
              <a:ext uri="{FF2B5EF4-FFF2-40B4-BE49-F238E27FC236}">
                <a16:creationId xmlns:a16="http://schemas.microsoft.com/office/drawing/2014/main" id="{83C767FF-FE7E-42A0-AA40-94D63479EECE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rcRect/>
          <a:stretch/>
        </p:blipFill>
        <p:spPr>
          <a:xfrm>
            <a:off x="267411" y="1561972"/>
            <a:ext cx="718368" cy="718368"/>
          </a:xfrm>
          <a:prstGeom prst="rect">
            <a:avLst/>
          </a:prstGeom>
        </p:spPr>
      </p:pic>
      <p:pic>
        <p:nvPicPr>
          <p:cNvPr id="38" name="Segnaposto contenuto 7" descr="Blockchain contorno">
            <a:extLst>
              <a:ext uri="{FF2B5EF4-FFF2-40B4-BE49-F238E27FC236}">
                <a16:creationId xmlns:a16="http://schemas.microsoft.com/office/drawing/2014/main" id="{F6EE8100-9EAC-4588-A0C6-9BD35F3389FB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868704" y="2808272"/>
            <a:ext cx="718368" cy="718368"/>
          </a:xfrm>
          <a:prstGeom prst="rect">
            <a:avLst/>
          </a:prstGeom>
        </p:spPr>
      </p:pic>
      <p:pic>
        <p:nvPicPr>
          <p:cNvPr id="39" name="Segnaposto contenuto 9" descr="Utente con riempimento a tinta unita">
            <a:extLst>
              <a:ext uri="{FF2B5EF4-FFF2-40B4-BE49-F238E27FC236}">
                <a16:creationId xmlns:a16="http://schemas.microsoft.com/office/drawing/2014/main" id="{791C0862-4B4B-480B-B0C8-3D8CD03FEC90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rcRect/>
          <a:stretch/>
        </p:blipFill>
        <p:spPr>
          <a:xfrm>
            <a:off x="267411" y="4091676"/>
            <a:ext cx="718368" cy="718368"/>
          </a:xfrm>
          <a:prstGeom prst="rect">
            <a:avLst/>
          </a:prstGeom>
        </p:spPr>
      </p:pic>
      <p:pic>
        <p:nvPicPr>
          <p:cNvPr id="40" name="Elemento grafico 39" descr="Idrante antincendio rotto con riempimento a tinta unita">
            <a:extLst>
              <a:ext uri="{FF2B5EF4-FFF2-40B4-BE49-F238E27FC236}">
                <a16:creationId xmlns:a16="http://schemas.microsoft.com/office/drawing/2014/main" id="{57E5ABCA-0D4C-48B8-B903-686A9A9DB714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rcRect/>
          <a:stretch/>
        </p:blipFill>
        <p:spPr>
          <a:xfrm>
            <a:off x="336049" y="5356528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4102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Char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3A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egnaposto numero diapositiva 5">
            <a:extLst>
              <a:ext uri="{FF2B5EF4-FFF2-40B4-BE49-F238E27FC236}">
                <a16:creationId xmlns:a16="http://schemas.microsoft.com/office/drawing/2014/main" id="{02CA51CB-D57C-4543-8737-F2B5C2866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66795" y="6388793"/>
            <a:ext cx="771089" cy="365125"/>
          </a:xfrm>
        </p:spPr>
        <p:txBody>
          <a:bodyPr/>
          <a:lstStyle/>
          <a:p>
            <a:pPr rtl="0"/>
            <a:fld id="{6D22F896-40B5-4ADD-8801-0D06FADFA095}" type="slidenum">
              <a:rPr lang="it-IT" noProof="0" smtClean="0"/>
              <a:t>4</a:t>
            </a:fld>
            <a:endParaRPr lang="it-IT" noProof="0" dirty="0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608E348B-5C5B-4BD5-BE00-FC207FEB64D5}"/>
              </a:ext>
            </a:extLst>
          </p:cNvPr>
          <p:cNvSpPr/>
          <p:nvPr/>
        </p:nvSpPr>
        <p:spPr>
          <a:xfrm>
            <a:off x="-902182" y="1360767"/>
            <a:ext cx="828000" cy="82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C98B8E1B-D00E-4AB0-A4DA-EAC103B50F3F}"/>
              </a:ext>
            </a:extLst>
          </p:cNvPr>
          <p:cNvSpPr/>
          <p:nvPr/>
        </p:nvSpPr>
        <p:spPr>
          <a:xfrm>
            <a:off x="-921548" y="264233"/>
            <a:ext cx="828000" cy="82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 dirty="0"/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2769B434-B71C-4155-BB92-C9F5B3B0B0F3}"/>
              </a:ext>
            </a:extLst>
          </p:cNvPr>
          <p:cNvSpPr/>
          <p:nvPr/>
        </p:nvSpPr>
        <p:spPr>
          <a:xfrm>
            <a:off x="815723" y="4036860"/>
            <a:ext cx="828000" cy="82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/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561EB7DC-28DB-4BE1-9152-D0201F3020AE}"/>
              </a:ext>
            </a:extLst>
          </p:cNvPr>
          <p:cNvSpPr/>
          <p:nvPr/>
        </p:nvSpPr>
        <p:spPr>
          <a:xfrm>
            <a:off x="-921548" y="5744747"/>
            <a:ext cx="828000" cy="82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/>
          </a:p>
        </p:txBody>
      </p:sp>
      <p:pic>
        <p:nvPicPr>
          <p:cNvPr id="14" name="Elemento grafico 13" descr="Tiro a segno contorno">
            <a:extLst>
              <a:ext uri="{FF2B5EF4-FFF2-40B4-BE49-F238E27FC236}">
                <a16:creationId xmlns:a16="http://schemas.microsoft.com/office/drawing/2014/main" id="{3C27E02F-4946-4FEC-BD68-B2104A1DA2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866732" y="320812"/>
            <a:ext cx="718368" cy="718368"/>
          </a:xfrm>
          <a:prstGeom prst="rect">
            <a:avLst/>
          </a:prstGeom>
        </p:spPr>
      </p:pic>
      <p:pic>
        <p:nvPicPr>
          <p:cNvPr id="15" name="Elemento grafico 14" descr="Ingranaggi contorno">
            <a:extLst>
              <a:ext uri="{FF2B5EF4-FFF2-40B4-BE49-F238E27FC236}">
                <a16:creationId xmlns:a16="http://schemas.microsoft.com/office/drawing/2014/main" id="{C5039894-E757-4503-8F78-9ECB13AFDA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866732" y="1416399"/>
            <a:ext cx="718368" cy="718368"/>
          </a:xfrm>
          <a:prstGeom prst="rect">
            <a:avLst/>
          </a:prstGeom>
        </p:spPr>
      </p:pic>
      <p:sp>
        <p:nvSpPr>
          <p:cNvPr id="20" name="Ovale 19">
            <a:extLst>
              <a:ext uri="{FF2B5EF4-FFF2-40B4-BE49-F238E27FC236}">
                <a16:creationId xmlns:a16="http://schemas.microsoft.com/office/drawing/2014/main" id="{A14AC0E5-863B-46F8-BEA7-832DDCAB9BCF}"/>
              </a:ext>
            </a:extLst>
          </p:cNvPr>
          <p:cNvSpPr/>
          <p:nvPr/>
        </p:nvSpPr>
        <p:spPr>
          <a:xfrm>
            <a:off x="-921548" y="2495448"/>
            <a:ext cx="828000" cy="82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/>
          </a:p>
        </p:txBody>
      </p:sp>
      <p:pic>
        <p:nvPicPr>
          <p:cNvPr id="21" name="Segnaposto contenuto 7" descr="Blockchain contorno">
            <a:extLst>
              <a:ext uri="{FF2B5EF4-FFF2-40B4-BE49-F238E27FC236}">
                <a16:creationId xmlns:a16="http://schemas.microsoft.com/office/drawing/2014/main" id="{7A6AF9BE-EC89-47A6-9ED7-D20D7E21623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866732" y="2511986"/>
            <a:ext cx="718368" cy="718368"/>
          </a:xfrm>
          <a:prstGeom prst="rect">
            <a:avLst/>
          </a:prstGeom>
        </p:spPr>
      </p:pic>
      <p:sp>
        <p:nvSpPr>
          <p:cNvPr id="22" name="Figura a mano libera: forma 21">
            <a:extLst>
              <a:ext uri="{FF2B5EF4-FFF2-40B4-BE49-F238E27FC236}">
                <a16:creationId xmlns:a16="http://schemas.microsoft.com/office/drawing/2014/main" id="{5F4D36A5-1D2D-4A2E-85BC-D6789A6158C7}"/>
              </a:ext>
            </a:extLst>
          </p:cNvPr>
          <p:cNvSpPr/>
          <p:nvPr/>
        </p:nvSpPr>
        <p:spPr>
          <a:xfrm flipH="1">
            <a:off x="0" y="-7028126"/>
            <a:ext cx="1229723" cy="22957972"/>
          </a:xfrm>
          <a:custGeom>
            <a:avLst/>
            <a:gdLst>
              <a:gd name="connsiteX0" fmla="*/ 0 w 1229710"/>
              <a:gd name="connsiteY0" fmla="*/ 22957972 h 22957972"/>
              <a:gd name="connsiteX1" fmla="*/ 0 w 1229710"/>
              <a:gd name="connsiteY1" fmla="*/ 12288883 h 22957972"/>
              <a:gd name="connsiteX2" fmla="*/ 533915 w 1229710"/>
              <a:gd name="connsiteY2" fmla="*/ 11478986 h 22957972"/>
              <a:gd name="connsiteX3" fmla="*/ 0 w 1229710"/>
              <a:gd name="connsiteY3" fmla="*/ 10669089 h 22957972"/>
              <a:gd name="connsiteX4" fmla="*/ 0 w 1229710"/>
              <a:gd name="connsiteY4" fmla="*/ 0 h 22957972"/>
              <a:gd name="connsiteX5" fmla="*/ 1229710 w 1229710"/>
              <a:gd name="connsiteY5" fmla="*/ 0 h 22957972"/>
              <a:gd name="connsiteX6" fmla="*/ 1229710 w 1229710"/>
              <a:gd name="connsiteY6" fmla="*/ 22957972 h 22957972"/>
              <a:gd name="connsiteX0" fmla="*/ 0 w 1229710"/>
              <a:gd name="connsiteY0" fmla="*/ 22957972 h 22957972"/>
              <a:gd name="connsiteX1" fmla="*/ 0 w 1229710"/>
              <a:gd name="connsiteY1" fmla="*/ 12288883 h 22957972"/>
              <a:gd name="connsiteX2" fmla="*/ 533915 w 1229710"/>
              <a:gd name="connsiteY2" fmla="*/ 11478986 h 22957972"/>
              <a:gd name="connsiteX3" fmla="*/ 0 w 1229710"/>
              <a:gd name="connsiteY3" fmla="*/ 10669089 h 22957972"/>
              <a:gd name="connsiteX4" fmla="*/ 0 w 1229710"/>
              <a:gd name="connsiteY4" fmla="*/ 0 h 22957972"/>
              <a:gd name="connsiteX5" fmla="*/ 1229710 w 1229710"/>
              <a:gd name="connsiteY5" fmla="*/ 0 h 22957972"/>
              <a:gd name="connsiteX6" fmla="*/ 1229710 w 1229710"/>
              <a:gd name="connsiteY6" fmla="*/ 22957972 h 22957972"/>
              <a:gd name="connsiteX7" fmla="*/ 0 w 1229710"/>
              <a:gd name="connsiteY7" fmla="*/ 22957972 h 22957972"/>
              <a:gd name="connsiteX0" fmla="*/ 295 w 1230005"/>
              <a:gd name="connsiteY0" fmla="*/ 22957972 h 22957972"/>
              <a:gd name="connsiteX1" fmla="*/ 295 w 1230005"/>
              <a:gd name="connsiteY1" fmla="*/ 12288883 h 22957972"/>
              <a:gd name="connsiteX2" fmla="*/ 534210 w 1230005"/>
              <a:gd name="connsiteY2" fmla="*/ 11478986 h 22957972"/>
              <a:gd name="connsiteX3" fmla="*/ 295 w 1230005"/>
              <a:gd name="connsiteY3" fmla="*/ 10669089 h 22957972"/>
              <a:gd name="connsiteX4" fmla="*/ 295 w 1230005"/>
              <a:gd name="connsiteY4" fmla="*/ 0 h 22957972"/>
              <a:gd name="connsiteX5" fmla="*/ 1230005 w 1230005"/>
              <a:gd name="connsiteY5" fmla="*/ 0 h 22957972"/>
              <a:gd name="connsiteX6" fmla="*/ 1230005 w 1230005"/>
              <a:gd name="connsiteY6" fmla="*/ 22957972 h 22957972"/>
              <a:gd name="connsiteX7" fmla="*/ 295 w 1230005"/>
              <a:gd name="connsiteY7" fmla="*/ 22957972 h 22957972"/>
              <a:gd name="connsiteX0" fmla="*/ 5 w 1229715"/>
              <a:gd name="connsiteY0" fmla="*/ 22957972 h 22957972"/>
              <a:gd name="connsiteX1" fmla="*/ 5 w 1229715"/>
              <a:gd name="connsiteY1" fmla="*/ 12288883 h 22957972"/>
              <a:gd name="connsiteX2" fmla="*/ 533920 w 1229715"/>
              <a:gd name="connsiteY2" fmla="*/ 11478986 h 22957972"/>
              <a:gd name="connsiteX3" fmla="*/ 5 w 1229715"/>
              <a:gd name="connsiteY3" fmla="*/ 10669089 h 22957972"/>
              <a:gd name="connsiteX4" fmla="*/ 5 w 1229715"/>
              <a:gd name="connsiteY4" fmla="*/ 0 h 22957972"/>
              <a:gd name="connsiteX5" fmla="*/ 1229715 w 1229715"/>
              <a:gd name="connsiteY5" fmla="*/ 0 h 22957972"/>
              <a:gd name="connsiteX6" fmla="*/ 1229715 w 1229715"/>
              <a:gd name="connsiteY6" fmla="*/ 22957972 h 22957972"/>
              <a:gd name="connsiteX7" fmla="*/ 5 w 1229715"/>
              <a:gd name="connsiteY7" fmla="*/ 22957972 h 22957972"/>
              <a:gd name="connsiteX0" fmla="*/ 12 w 1229722"/>
              <a:gd name="connsiteY0" fmla="*/ 22957972 h 22957972"/>
              <a:gd name="connsiteX1" fmla="*/ 12 w 1229722"/>
              <a:gd name="connsiteY1" fmla="*/ 12288883 h 22957972"/>
              <a:gd name="connsiteX2" fmla="*/ 533927 w 1229722"/>
              <a:gd name="connsiteY2" fmla="*/ 11478986 h 22957972"/>
              <a:gd name="connsiteX3" fmla="*/ 12 w 1229722"/>
              <a:gd name="connsiteY3" fmla="*/ 10669089 h 22957972"/>
              <a:gd name="connsiteX4" fmla="*/ 12 w 1229722"/>
              <a:gd name="connsiteY4" fmla="*/ 0 h 22957972"/>
              <a:gd name="connsiteX5" fmla="*/ 1229722 w 1229722"/>
              <a:gd name="connsiteY5" fmla="*/ 0 h 22957972"/>
              <a:gd name="connsiteX6" fmla="*/ 1229722 w 1229722"/>
              <a:gd name="connsiteY6" fmla="*/ 22957972 h 22957972"/>
              <a:gd name="connsiteX7" fmla="*/ 12 w 1229722"/>
              <a:gd name="connsiteY7" fmla="*/ 22957972 h 22957972"/>
              <a:gd name="connsiteX0" fmla="*/ 12 w 1229722"/>
              <a:gd name="connsiteY0" fmla="*/ 22957972 h 22957972"/>
              <a:gd name="connsiteX1" fmla="*/ 12 w 1229722"/>
              <a:gd name="connsiteY1" fmla="*/ 12288883 h 22957972"/>
              <a:gd name="connsiteX2" fmla="*/ 533927 w 1229722"/>
              <a:gd name="connsiteY2" fmla="*/ 11478986 h 22957972"/>
              <a:gd name="connsiteX3" fmla="*/ 12 w 1229722"/>
              <a:gd name="connsiteY3" fmla="*/ 10669089 h 22957972"/>
              <a:gd name="connsiteX4" fmla="*/ 12 w 1229722"/>
              <a:gd name="connsiteY4" fmla="*/ 0 h 22957972"/>
              <a:gd name="connsiteX5" fmla="*/ 1229722 w 1229722"/>
              <a:gd name="connsiteY5" fmla="*/ 0 h 22957972"/>
              <a:gd name="connsiteX6" fmla="*/ 1229722 w 1229722"/>
              <a:gd name="connsiteY6" fmla="*/ 22957972 h 22957972"/>
              <a:gd name="connsiteX7" fmla="*/ 12 w 1229722"/>
              <a:gd name="connsiteY7" fmla="*/ 22957972 h 22957972"/>
              <a:gd name="connsiteX0" fmla="*/ 13 w 1229723"/>
              <a:gd name="connsiteY0" fmla="*/ 22957972 h 22957972"/>
              <a:gd name="connsiteX1" fmla="*/ 13 w 1229723"/>
              <a:gd name="connsiteY1" fmla="*/ 12288883 h 22957972"/>
              <a:gd name="connsiteX2" fmla="*/ 474722 w 1229723"/>
              <a:gd name="connsiteY2" fmla="*/ 11475696 h 22957972"/>
              <a:gd name="connsiteX3" fmla="*/ 13 w 1229723"/>
              <a:gd name="connsiteY3" fmla="*/ 10669089 h 22957972"/>
              <a:gd name="connsiteX4" fmla="*/ 13 w 1229723"/>
              <a:gd name="connsiteY4" fmla="*/ 0 h 22957972"/>
              <a:gd name="connsiteX5" fmla="*/ 1229723 w 1229723"/>
              <a:gd name="connsiteY5" fmla="*/ 0 h 22957972"/>
              <a:gd name="connsiteX6" fmla="*/ 1229723 w 1229723"/>
              <a:gd name="connsiteY6" fmla="*/ 22957972 h 22957972"/>
              <a:gd name="connsiteX7" fmla="*/ 13 w 1229723"/>
              <a:gd name="connsiteY7" fmla="*/ 22957972 h 22957972"/>
              <a:gd name="connsiteX0" fmla="*/ 13 w 1229723"/>
              <a:gd name="connsiteY0" fmla="*/ 22957972 h 22957972"/>
              <a:gd name="connsiteX1" fmla="*/ 13 w 1229723"/>
              <a:gd name="connsiteY1" fmla="*/ 12288883 h 22957972"/>
              <a:gd name="connsiteX2" fmla="*/ 474722 w 1229723"/>
              <a:gd name="connsiteY2" fmla="*/ 11475696 h 22957972"/>
              <a:gd name="connsiteX3" fmla="*/ 13 w 1229723"/>
              <a:gd name="connsiteY3" fmla="*/ 10669089 h 22957972"/>
              <a:gd name="connsiteX4" fmla="*/ 13 w 1229723"/>
              <a:gd name="connsiteY4" fmla="*/ 0 h 22957972"/>
              <a:gd name="connsiteX5" fmla="*/ 1229723 w 1229723"/>
              <a:gd name="connsiteY5" fmla="*/ 0 h 22957972"/>
              <a:gd name="connsiteX6" fmla="*/ 1229723 w 1229723"/>
              <a:gd name="connsiteY6" fmla="*/ 22957972 h 22957972"/>
              <a:gd name="connsiteX7" fmla="*/ 13 w 1229723"/>
              <a:gd name="connsiteY7" fmla="*/ 22957972 h 22957972"/>
              <a:gd name="connsiteX0" fmla="*/ 13 w 1229723"/>
              <a:gd name="connsiteY0" fmla="*/ 22957972 h 22957972"/>
              <a:gd name="connsiteX1" fmla="*/ 13 w 1229723"/>
              <a:gd name="connsiteY1" fmla="*/ 12288883 h 22957972"/>
              <a:gd name="connsiteX2" fmla="*/ 474722 w 1229723"/>
              <a:gd name="connsiteY2" fmla="*/ 11475696 h 22957972"/>
              <a:gd name="connsiteX3" fmla="*/ 13 w 1229723"/>
              <a:gd name="connsiteY3" fmla="*/ 10669089 h 22957972"/>
              <a:gd name="connsiteX4" fmla="*/ 13 w 1229723"/>
              <a:gd name="connsiteY4" fmla="*/ 0 h 22957972"/>
              <a:gd name="connsiteX5" fmla="*/ 1229723 w 1229723"/>
              <a:gd name="connsiteY5" fmla="*/ 0 h 22957972"/>
              <a:gd name="connsiteX6" fmla="*/ 1229723 w 1229723"/>
              <a:gd name="connsiteY6" fmla="*/ 22957972 h 22957972"/>
              <a:gd name="connsiteX7" fmla="*/ 13 w 1229723"/>
              <a:gd name="connsiteY7" fmla="*/ 22957972 h 22957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29723" h="22957972">
                <a:moveTo>
                  <a:pt x="13" y="22957972"/>
                </a:moveTo>
                <a:lnTo>
                  <a:pt x="13" y="12288883"/>
                </a:lnTo>
                <a:cubicBezTo>
                  <a:pt x="-2919" y="11887349"/>
                  <a:pt x="475585" y="11941716"/>
                  <a:pt x="474722" y="11475696"/>
                </a:cubicBezTo>
                <a:cubicBezTo>
                  <a:pt x="473859" y="11009676"/>
                  <a:pt x="-1690" y="11083914"/>
                  <a:pt x="13" y="10669089"/>
                </a:cubicBezTo>
                <a:lnTo>
                  <a:pt x="13" y="0"/>
                </a:lnTo>
                <a:lnTo>
                  <a:pt x="1229723" y="0"/>
                </a:lnTo>
                <a:lnTo>
                  <a:pt x="1229723" y="22957972"/>
                </a:lnTo>
                <a:lnTo>
                  <a:pt x="13" y="2295797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t-IT" b="1" dirty="0"/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5F45BA78-6ED8-4582-862F-F58B9DD8CD9D}"/>
              </a:ext>
            </a:extLst>
          </p:cNvPr>
          <p:cNvSpPr txBox="1"/>
          <p:nvPr/>
        </p:nvSpPr>
        <p:spPr>
          <a:xfrm>
            <a:off x="16741" y="4172052"/>
            <a:ext cx="718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accent2">
                    <a:lumMod val="75000"/>
                  </a:schemeClr>
                </a:solidFill>
              </a:rPr>
              <a:t>CLIENT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DF001900-E05C-4984-8173-33AC8EE21AE5}"/>
              </a:ext>
            </a:extLst>
          </p:cNvPr>
          <p:cNvSpPr txBox="1"/>
          <p:nvPr/>
        </p:nvSpPr>
        <p:spPr>
          <a:xfrm>
            <a:off x="1804952" y="2046175"/>
            <a:ext cx="364034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Il Client interagisce con l’utente proponendogli ciclicamente i servizi che utilizzano le due procedure remote. Richiede gli input necessari, invoca il servizio specificato e stampa a video gli esiti delle chiamate, fino alla fine del file di input da tastiera.</a:t>
            </a:r>
          </a:p>
        </p:txBody>
      </p:sp>
      <p:pic>
        <p:nvPicPr>
          <p:cNvPr id="30" name="Elemento grafico 29" descr="Idrante antincendio rotto con riempimento a tinta unita">
            <a:extLst>
              <a:ext uri="{FF2B5EF4-FFF2-40B4-BE49-F238E27FC236}">
                <a16:creationId xmlns:a16="http://schemas.microsoft.com/office/drawing/2014/main" id="{D9FA2ED8-9FF8-464E-97E7-F8738C7D56C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-867548" y="5798747"/>
            <a:ext cx="720000" cy="720000"/>
          </a:xfrm>
          <a:prstGeom prst="rect">
            <a:avLst/>
          </a:prstGeom>
        </p:spPr>
      </p:pic>
      <p:pic>
        <p:nvPicPr>
          <p:cNvPr id="32" name="Segnaposto contenuto 9" descr="Utente con riempimento a tinta unita">
            <a:extLst>
              <a:ext uri="{FF2B5EF4-FFF2-40B4-BE49-F238E27FC236}">
                <a16:creationId xmlns:a16="http://schemas.microsoft.com/office/drawing/2014/main" id="{6B88E99A-7F83-41B4-8469-A080F7E4B99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-938543" y="3607573"/>
            <a:ext cx="718368" cy="718368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545A04B0-7A22-4D0F-BE76-1E260CB3CFAB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t="2458" b="1916"/>
          <a:stretch/>
        </p:blipFill>
        <p:spPr>
          <a:xfrm>
            <a:off x="1804952" y="368985"/>
            <a:ext cx="3732764" cy="133686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33" name="Immagine 32">
            <a:extLst>
              <a:ext uri="{FF2B5EF4-FFF2-40B4-BE49-F238E27FC236}">
                <a16:creationId xmlns:a16="http://schemas.microsoft.com/office/drawing/2014/main" id="{E50D6B47-9A1B-4B06-AF1A-AE9847C7C84A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t="-1938" b="-429"/>
          <a:stretch/>
        </p:blipFill>
        <p:spPr>
          <a:xfrm>
            <a:off x="6091111" y="86359"/>
            <a:ext cx="4295937" cy="266007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35" name="Immagine 34">
            <a:extLst>
              <a:ext uri="{FF2B5EF4-FFF2-40B4-BE49-F238E27FC236}">
                <a16:creationId xmlns:a16="http://schemas.microsoft.com/office/drawing/2014/main" id="{D53F7807-0E17-4B92-BD9D-DC79B3289039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t="-2914" b="481"/>
          <a:stretch/>
        </p:blipFill>
        <p:spPr>
          <a:xfrm>
            <a:off x="5679544" y="2990055"/>
            <a:ext cx="5119070" cy="350644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28" name="Elemento grafico 27" descr="Tiro a segno con riempimento a tinta unita">
            <a:extLst>
              <a:ext uri="{FF2B5EF4-FFF2-40B4-BE49-F238E27FC236}">
                <a16:creationId xmlns:a16="http://schemas.microsoft.com/office/drawing/2014/main" id="{59CDCCCA-0D69-4A27-A773-89F64770AF5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/>
        </p:blipFill>
        <p:spPr>
          <a:xfrm>
            <a:off x="267411" y="319049"/>
            <a:ext cx="718368" cy="718368"/>
          </a:xfrm>
          <a:prstGeom prst="rect">
            <a:avLst/>
          </a:prstGeom>
        </p:spPr>
      </p:pic>
      <p:pic>
        <p:nvPicPr>
          <p:cNvPr id="34" name="Elemento grafico 33" descr="Singolo ingranaggio con riempimento a tinta unita">
            <a:extLst>
              <a:ext uri="{FF2B5EF4-FFF2-40B4-BE49-F238E27FC236}">
                <a16:creationId xmlns:a16="http://schemas.microsoft.com/office/drawing/2014/main" id="{EB5C527B-19AF-4C85-B8D8-3C3EB2D444E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/>
        </p:blipFill>
        <p:spPr>
          <a:xfrm>
            <a:off x="267411" y="1561972"/>
            <a:ext cx="718368" cy="718368"/>
          </a:xfrm>
          <a:prstGeom prst="rect">
            <a:avLst/>
          </a:prstGeom>
        </p:spPr>
      </p:pic>
      <p:pic>
        <p:nvPicPr>
          <p:cNvPr id="36" name="Segnaposto contenuto 7" descr="Blockchain contorno">
            <a:extLst>
              <a:ext uri="{FF2B5EF4-FFF2-40B4-BE49-F238E27FC236}">
                <a16:creationId xmlns:a16="http://schemas.microsoft.com/office/drawing/2014/main" id="{1DE9A0EF-5C97-44E5-8C1B-333F694D5EA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267411" y="2826824"/>
            <a:ext cx="718368" cy="718368"/>
          </a:xfrm>
          <a:prstGeom prst="rect">
            <a:avLst/>
          </a:prstGeom>
        </p:spPr>
      </p:pic>
      <p:pic>
        <p:nvPicPr>
          <p:cNvPr id="37" name="Segnaposto contenuto 9" descr="Utente con riempimento a tinta unita">
            <a:extLst>
              <a:ext uri="{FF2B5EF4-FFF2-40B4-BE49-F238E27FC236}">
                <a16:creationId xmlns:a16="http://schemas.microsoft.com/office/drawing/2014/main" id="{C4B9FE2C-632A-4250-8C54-36B077BF44F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868684" y="4091676"/>
            <a:ext cx="718368" cy="718368"/>
          </a:xfrm>
          <a:prstGeom prst="rect">
            <a:avLst/>
          </a:prstGeom>
        </p:spPr>
      </p:pic>
      <p:pic>
        <p:nvPicPr>
          <p:cNvPr id="38" name="Elemento grafico 37" descr="Idrante antincendio rotto con riempimento a tinta unita">
            <a:extLst>
              <a:ext uri="{FF2B5EF4-FFF2-40B4-BE49-F238E27FC236}">
                <a16:creationId xmlns:a16="http://schemas.microsoft.com/office/drawing/2014/main" id="{4DE0180C-9E5C-48AB-8BED-BA3476449E7C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rcRect/>
          <a:stretch/>
        </p:blipFill>
        <p:spPr>
          <a:xfrm>
            <a:off x="336049" y="5356528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9400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Char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3A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34E6269D-AA7B-4BF2-9CDB-D2F5826A00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73" y="36513"/>
            <a:ext cx="1000265" cy="6857999"/>
          </a:xfrm>
          <a:prstGeom prst="rect">
            <a:avLst/>
          </a:prstGeom>
        </p:spPr>
      </p:pic>
      <p:sp>
        <p:nvSpPr>
          <p:cNvPr id="13" name="Ovale 12">
            <a:extLst>
              <a:ext uri="{FF2B5EF4-FFF2-40B4-BE49-F238E27FC236}">
                <a16:creationId xmlns:a16="http://schemas.microsoft.com/office/drawing/2014/main" id="{561EB7DC-28DB-4BE1-9152-D0201F3020AE}"/>
              </a:ext>
            </a:extLst>
          </p:cNvPr>
          <p:cNvSpPr/>
          <p:nvPr/>
        </p:nvSpPr>
        <p:spPr>
          <a:xfrm>
            <a:off x="862867" y="5349126"/>
            <a:ext cx="828000" cy="82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/>
          </a:p>
        </p:txBody>
      </p:sp>
      <p:sp>
        <p:nvSpPr>
          <p:cNvPr id="16" name="Segnaposto numero diapositiva 5">
            <a:extLst>
              <a:ext uri="{FF2B5EF4-FFF2-40B4-BE49-F238E27FC236}">
                <a16:creationId xmlns:a16="http://schemas.microsoft.com/office/drawing/2014/main" id="{02CA51CB-D57C-4543-8737-F2B5C2866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66795" y="6388793"/>
            <a:ext cx="771089" cy="365125"/>
          </a:xfrm>
        </p:spPr>
        <p:txBody>
          <a:bodyPr/>
          <a:lstStyle/>
          <a:p>
            <a:pPr rtl="0"/>
            <a:fld id="{6D22F896-40B5-4ADD-8801-0D06FADFA095}" type="slidenum">
              <a:rPr lang="it-IT" noProof="0" smtClean="0"/>
              <a:t>5</a:t>
            </a:fld>
            <a:endParaRPr lang="it-IT" noProof="0" dirty="0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608E348B-5C5B-4BD5-BE00-FC207FEB64D5}"/>
              </a:ext>
            </a:extLst>
          </p:cNvPr>
          <p:cNvSpPr/>
          <p:nvPr/>
        </p:nvSpPr>
        <p:spPr>
          <a:xfrm>
            <a:off x="-949054" y="1416538"/>
            <a:ext cx="828000" cy="82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C98B8E1B-D00E-4AB0-A4DA-EAC103B50F3F}"/>
              </a:ext>
            </a:extLst>
          </p:cNvPr>
          <p:cNvSpPr/>
          <p:nvPr/>
        </p:nvSpPr>
        <p:spPr>
          <a:xfrm>
            <a:off x="-921548" y="264233"/>
            <a:ext cx="828000" cy="82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 dirty="0"/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2769B434-B71C-4155-BB92-C9F5B3B0B0F3}"/>
              </a:ext>
            </a:extLst>
          </p:cNvPr>
          <p:cNvSpPr/>
          <p:nvPr/>
        </p:nvSpPr>
        <p:spPr>
          <a:xfrm>
            <a:off x="-977369" y="3610306"/>
            <a:ext cx="828000" cy="82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/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EC76A17D-3242-4BD8-B005-6B712E1D20D3}"/>
              </a:ext>
            </a:extLst>
          </p:cNvPr>
          <p:cNvSpPr/>
          <p:nvPr/>
        </p:nvSpPr>
        <p:spPr>
          <a:xfrm>
            <a:off x="-977369" y="4703716"/>
            <a:ext cx="828000" cy="82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/>
          </a:p>
        </p:txBody>
      </p:sp>
      <p:pic>
        <p:nvPicPr>
          <p:cNvPr id="14" name="Elemento grafico 13" descr="Tiro a segno contorno">
            <a:extLst>
              <a:ext uri="{FF2B5EF4-FFF2-40B4-BE49-F238E27FC236}">
                <a16:creationId xmlns:a16="http://schemas.microsoft.com/office/drawing/2014/main" id="{3C27E02F-4946-4FEC-BD68-B2104A1DA2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866732" y="320812"/>
            <a:ext cx="718368" cy="718368"/>
          </a:xfrm>
          <a:prstGeom prst="rect">
            <a:avLst/>
          </a:prstGeom>
        </p:spPr>
      </p:pic>
      <p:pic>
        <p:nvPicPr>
          <p:cNvPr id="15" name="Elemento grafico 14" descr="Ingranaggi contorno">
            <a:extLst>
              <a:ext uri="{FF2B5EF4-FFF2-40B4-BE49-F238E27FC236}">
                <a16:creationId xmlns:a16="http://schemas.microsoft.com/office/drawing/2014/main" id="{C5039894-E757-4503-8F78-9ECB13AFDA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894238" y="1472123"/>
            <a:ext cx="718368" cy="718368"/>
          </a:xfrm>
          <a:prstGeom prst="rect">
            <a:avLst/>
          </a:prstGeom>
        </p:spPr>
      </p:pic>
      <p:pic>
        <p:nvPicPr>
          <p:cNvPr id="18" name="Segnaposto contenuto 9" descr="Utente contorno">
            <a:extLst>
              <a:ext uri="{FF2B5EF4-FFF2-40B4-BE49-F238E27FC236}">
                <a16:creationId xmlns:a16="http://schemas.microsoft.com/office/drawing/2014/main" id="{641F713D-465F-4B4B-938D-2DA6E056A20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-922553" y="3607990"/>
            <a:ext cx="718368" cy="718368"/>
          </a:xfrm>
          <a:prstGeom prst="rect">
            <a:avLst/>
          </a:prstGeom>
        </p:spPr>
      </p:pic>
      <p:pic>
        <p:nvPicPr>
          <p:cNvPr id="19" name="Elemento grafico 18" descr="Database contorno">
            <a:extLst>
              <a:ext uri="{FF2B5EF4-FFF2-40B4-BE49-F238E27FC236}">
                <a16:creationId xmlns:a16="http://schemas.microsoft.com/office/drawing/2014/main" id="{6B007BB4-3D91-406F-8527-FC090EE1725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-922553" y="4762395"/>
            <a:ext cx="718368" cy="718368"/>
          </a:xfrm>
          <a:prstGeom prst="rect">
            <a:avLst/>
          </a:prstGeom>
        </p:spPr>
      </p:pic>
      <p:sp>
        <p:nvSpPr>
          <p:cNvPr id="20" name="Ovale 19">
            <a:extLst>
              <a:ext uri="{FF2B5EF4-FFF2-40B4-BE49-F238E27FC236}">
                <a16:creationId xmlns:a16="http://schemas.microsoft.com/office/drawing/2014/main" id="{A14AC0E5-863B-46F8-BEA7-832DDCAB9BCF}"/>
              </a:ext>
            </a:extLst>
          </p:cNvPr>
          <p:cNvSpPr/>
          <p:nvPr/>
        </p:nvSpPr>
        <p:spPr>
          <a:xfrm>
            <a:off x="-977369" y="2402514"/>
            <a:ext cx="828000" cy="82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/>
          </a:p>
        </p:txBody>
      </p:sp>
      <p:pic>
        <p:nvPicPr>
          <p:cNvPr id="21" name="Segnaposto contenuto 7" descr="Blockchain contorno">
            <a:extLst>
              <a:ext uri="{FF2B5EF4-FFF2-40B4-BE49-F238E27FC236}">
                <a16:creationId xmlns:a16="http://schemas.microsoft.com/office/drawing/2014/main" id="{7A6AF9BE-EC89-47A6-9ED7-D20D7E21623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-922553" y="2450046"/>
            <a:ext cx="718368" cy="718368"/>
          </a:xfrm>
          <a:prstGeom prst="rect">
            <a:avLst/>
          </a:prstGeom>
        </p:spPr>
      </p:pic>
      <p:sp>
        <p:nvSpPr>
          <p:cNvPr id="22" name="Figura a mano libera: forma 21">
            <a:extLst>
              <a:ext uri="{FF2B5EF4-FFF2-40B4-BE49-F238E27FC236}">
                <a16:creationId xmlns:a16="http://schemas.microsoft.com/office/drawing/2014/main" id="{5F4D36A5-1D2D-4A2E-85BC-D6789A6158C7}"/>
              </a:ext>
            </a:extLst>
          </p:cNvPr>
          <p:cNvSpPr/>
          <p:nvPr/>
        </p:nvSpPr>
        <p:spPr>
          <a:xfrm flipH="1">
            <a:off x="-8202" y="-5715860"/>
            <a:ext cx="1229723" cy="22957972"/>
          </a:xfrm>
          <a:custGeom>
            <a:avLst/>
            <a:gdLst>
              <a:gd name="connsiteX0" fmla="*/ 0 w 1229710"/>
              <a:gd name="connsiteY0" fmla="*/ 22957972 h 22957972"/>
              <a:gd name="connsiteX1" fmla="*/ 0 w 1229710"/>
              <a:gd name="connsiteY1" fmla="*/ 12288883 h 22957972"/>
              <a:gd name="connsiteX2" fmla="*/ 533915 w 1229710"/>
              <a:gd name="connsiteY2" fmla="*/ 11478986 h 22957972"/>
              <a:gd name="connsiteX3" fmla="*/ 0 w 1229710"/>
              <a:gd name="connsiteY3" fmla="*/ 10669089 h 22957972"/>
              <a:gd name="connsiteX4" fmla="*/ 0 w 1229710"/>
              <a:gd name="connsiteY4" fmla="*/ 0 h 22957972"/>
              <a:gd name="connsiteX5" fmla="*/ 1229710 w 1229710"/>
              <a:gd name="connsiteY5" fmla="*/ 0 h 22957972"/>
              <a:gd name="connsiteX6" fmla="*/ 1229710 w 1229710"/>
              <a:gd name="connsiteY6" fmla="*/ 22957972 h 22957972"/>
              <a:gd name="connsiteX0" fmla="*/ 0 w 1229710"/>
              <a:gd name="connsiteY0" fmla="*/ 22957972 h 22957972"/>
              <a:gd name="connsiteX1" fmla="*/ 0 w 1229710"/>
              <a:gd name="connsiteY1" fmla="*/ 12288883 h 22957972"/>
              <a:gd name="connsiteX2" fmla="*/ 533915 w 1229710"/>
              <a:gd name="connsiteY2" fmla="*/ 11478986 h 22957972"/>
              <a:gd name="connsiteX3" fmla="*/ 0 w 1229710"/>
              <a:gd name="connsiteY3" fmla="*/ 10669089 h 22957972"/>
              <a:gd name="connsiteX4" fmla="*/ 0 w 1229710"/>
              <a:gd name="connsiteY4" fmla="*/ 0 h 22957972"/>
              <a:gd name="connsiteX5" fmla="*/ 1229710 w 1229710"/>
              <a:gd name="connsiteY5" fmla="*/ 0 h 22957972"/>
              <a:gd name="connsiteX6" fmla="*/ 1229710 w 1229710"/>
              <a:gd name="connsiteY6" fmla="*/ 22957972 h 22957972"/>
              <a:gd name="connsiteX7" fmla="*/ 0 w 1229710"/>
              <a:gd name="connsiteY7" fmla="*/ 22957972 h 22957972"/>
              <a:gd name="connsiteX0" fmla="*/ 295 w 1230005"/>
              <a:gd name="connsiteY0" fmla="*/ 22957972 h 22957972"/>
              <a:gd name="connsiteX1" fmla="*/ 295 w 1230005"/>
              <a:gd name="connsiteY1" fmla="*/ 12288883 h 22957972"/>
              <a:gd name="connsiteX2" fmla="*/ 534210 w 1230005"/>
              <a:gd name="connsiteY2" fmla="*/ 11478986 h 22957972"/>
              <a:gd name="connsiteX3" fmla="*/ 295 w 1230005"/>
              <a:gd name="connsiteY3" fmla="*/ 10669089 h 22957972"/>
              <a:gd name="connsiteX4" fmla="*/ 295 w 1230005"/>
              <a:gd name="connsiteY4" fmla="*/ 0 h 22957972"/>
              <a:gd name="connsiteX5" fmla="*/ 1230005 w 1230005"/>
              <a:gd name="connsiteY5" fmla="*/ 0 h 22957972"/>
              <a:gd name="connsiteX6" fmla="*/ 1230005 w 1230005"/>
              <a:gd name="connsiteY6" fmla="*/ 22957972 h 22957972"/>
              <a:gd name="connsiteX7" fmla="*/ 295 w 1230005"/>
              <a:gd name="connsiteY7" fmla="*/ 22957972 h 22957972"/>
              <a:gd name="connsiteX0" fmla="*/ 5 w 1229715"/>
              <a:gd name="connsiteY0" fmla="*/ 22957972 h 22957972"/>
              <a:gd name="connsiteX1" fmla="*/ 5 w 1229715"/>
              <a:gd name="connsiteY1" fmla="*/ 12288883 h 22957972"/>
              <a:gd name="connsiteX2" fmla="*/ 533920 w 1229715"/>
              <a:gd name="connsiteY2" fmla="*/ 11478986 h 22957972"/>
              <a:gd name="connsiteX3" fmla="*/ 5 w 1229715"/>
              <a:gd name="connsiteY3" fmla="*/ 10669089 h 22957972"/>
              <a:gd name="connsiteX4" fmla="*/ 5 w 1229715"/>
              <a:gd name="connsiteY4" fmla="*/ 0 h 22957972"/>
              <a:gd name="connsiteX5" fmla="*/ 1229715 w 1229715"/>
              <a:gd name="connsiteY5" fmla="*/ 0 h 22957972"/>
              <a:gd name="connsiteX6" fmla="*/ 1229715 w 1229715"/>
              <a:gd name="connsiteY6" fmla="*/ 22957972 h 22957972"/>
              <a:gd name="connsiteX7" fmla="*/ 5 w 1229715"/>
              <a:gd name="connsiteY7" fmla="*/ 22957972 h 22957972"/>
              <a:gd name="connsiteX0" fmla="*/ 12 w 1229722"/>
              <a:gd name="connsiteY0" fmla="*/ 22957972 h 22957972"/>
              <a:gd name="connsiteX1" fmla="*/ 12 w 1229722"/>
              <a:gd name="connsiteY1" fmla="*/ 12288883 h 22957972"/>
              <a:gd name="connsiteX2" fmla="*/ 533927 w 1229722"/>
              <a:gd name="connsiteY2" fmla="*/ 11478986 h 22957972"/>
              <a:gd name="connsiteX3" fmla="*/ 12 w 1229722"/>
              <a:gd name="connsiteY3" fmla="*/ 10669089 h 22957972"/>
              <a:gd name="connsiteX4" fmla="*/ 12 w 1229722"/>
              <a:gd name="connsiteY4" fmla="*/ 0 h 22957972"/>
              <a:gd name="connsiteX5" fmla="*/ 1229722 w 1229722"/>
              <a:gd name="connsiteY5" fmla="*/ 0 h 22957972"/>
              <a:gd name="connsiteX6" fmla="*/ 1229722 w 1229722"/>
              <a:gd name="connsiteY6" fmla="*/ 22957972 h 22957972"/>
              <a:gd name="connsiteX7" fmla="*/ 12 w 1229722"/>
              <a:gd name="connsiteY7" fmla="*/ 22957972 h 22957972"/>
              <a:gd name="connsiteX0" fmla="*/ 12 w 1229722"/>
              <a:gd name="connsiteY0" fmla="*/ 22957972 h 22957972"/>
              <a:gd name="connsiteX1" fmla="*/ 12 w 1229722"/>
              <a:gd name="connsiteY1" fmla="*/ 12288883 h 22957972"/>
              <a:gd name="connsiteX2" fmla="*/ 533927 w 1229722"/>
              <a:gd name="connsiteY2" fmla="*/ 11478986 h 22957972"/>
              <a:gd name="connsiteX3" fmla="*/ 12 w 1229722"/>
              <a:gd name="connsiteY3" fmla="*/ 10669089 h 22957972"/>
              <a:gd name="connsiteX4" fmla="*/ 12 w 1229722"/>
              <a:gd name="connsiteY4" fmla="*/ 0 h 22957972"/>
              <a:gd name="connsiteX5" fmla="*/ 1229722 w 1229722"/>
              <a:gd name="connsiteY5" fmla="*/ 0 h 22957972"/>
              <a:gd name="connsiteX6" fmla="*/ 1229722 w 1229722"/>
              <a:gd name="connsiteY6" fmla="*/ 22957972 h 22957972"/>
              <a:gd name="connsiteX7" fmla="*/ 12 w 1229722"/>
              <a:gd name="connsiteY7" fmla="*/ 22957972 h 22957972"/>
              <a:gd name="connsiteX0" fmla="*/ 13 w 1229723"/>
              <a:gd name="connsiteY0" fmla="*/ 22957972 h 22957972"/>
              <a:gd name="connsiteX1" fmla="*/ 13 w 1229723"/>
              <a:gd name="connsiteY1" fmla="*/ 12288883 h 22957972"/>
              <a:gd name="connsiteX2" fmla="*/ 474722 w 1229723"/>
              <a:gd name="connsiteY2" fmla="*/ 11475696 h 22957972"/>
              <a:gd name="connsiteX3" fmla="*/ 13 w 1229723"/>
              <a:gd name="connsiteY3" fmla="*/ 10669089 h 22957972"/>
              <a:gd name="connsiteX4" fmla="*/ 13 w 1229723"/>
              <a:gd name="connsiteY4" fmla="*/ 0 h 22957972"/>
              <a:gd name="connsiteX5" fmla="*/ 1229723 w 1229723"/>
              <a:gd name="connsiteY5" fmla="*/ 0 h 22957972"/>
              <a:gd name="connsiteX6" fmla="*/ 1229723 w 1229723"/>
              <a:gd name="connsiteY6" fmla="*/ 22957972 h 22957972"/>
              <a:gd name="connsiteX7" fmla="*/ 13 w 1229723"/>
              <a:gd name="connsiteY7" fmla="*/ 22957972 h 22957972"/>
              <a:gd name="connsiteX0" fmla="*/ 13 w 1229723"/>
              <a:gd name="connsiteY0" fmla="*/ 22957972 h 22957972"/>
              <a:gd name="connsiteX1" fmla="*/ 13 w 1229723"/>
              <a:gd name="connsiteY1" fmla="*/ 12288883 h 22957972"/>
              <a:gd name="connsiteX2" fmla="*/ 474722 w 1229723"/>
              <a:gd name="connsiteY2" fmla="*/ 11475696 h 22957972"/>
              <a:gd name="connsiteX3" fmla="*/ 13 w 1229723"/>
              <a:gd name="connsiteY3" fmla="*/ 10669089 h 22957972"/>
              <a:gd name="connsiteX4" fmla="*/ 13 w 1229723"/>
              <a:gd name="connsiteY4" fmla="*/ 0 h 22957972"/>
              <a:gd name="connsiteX5" fmla="*/ 1229723 w 1229723"/>
              <a:gd name="connsiteY5" fmla="*/ 0 h 22957972"/>
              <a:gd name="connsiteX6" fmla="*/ 1229723 w 1229723"/>
              <a:gd name="connsiteY6" fmla="*/ 22957972 h 22957972"/>
              <a:gd name="connsiteX7" fmla="*/ 13 w 1229723"/>
              <a:gd name="connsiteY7" fmla="*/ 22957972 h 22957972"/>
              <a:gd name="connsiteX0" fmla="*/ 13 w 1229723"/>
              <a:gd name="connsiteY0" fmla="*/ 22957972 h 22957972"/>
              <a:gd name="connsiteX1" fmla="*/ 13 w 1229723"/>
              <a:gd name="connsiteY1" fmla="*/ 12288883 h 22957972"/>
              <a:gd name="connsiteX2" fmla="*/ 474722 w 1229723"/>
              <a:gd name="connsiteY2" fmla="*/ 11475696 h 22957972"/>
              <a:gd name="connsiteX3" fmla="*/ 13 w 1229723"/>
              <a:gd name="connsiteY3" fmla="*/ 10669089 h 22957972"/>
              <a:gd name="connsiteX4" fmla="*/ 13 w 1229723"/>
              <a:gd name="connsiteY4" fmla="*/ 0 h 22957972"/>
              <a:gd name="connsiteX5" fmla="*/ 1229723 w 1229723"/>
              <a:gd name="connsiteY5" fmla="*/ 0 h 22957972"/>
              <a:gd name="connsiteX6" fmla="*/ 1229723 w 1229723"/>
              <a:gd name="connsiteY6" fmla="*/ 22957972 h 22957972"/>
              <a:gd name="connsiteX7" fmla="*/ 13 w 1229723"/>
              <a:gd name="connsiteY7" fmla="*/ 22957972 h 22957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29723" h="22957972">
                <a:moveTo>
                  <a:pt x="13" y="22957972"/>
                </a:moveTo>
                <a:lnTo>
                  <a:pt x="13" y="12288883"/>
                </a:lnTo>
                <a:cubicBezTo>
                  <a:pt x="-2919" y="11887349"/>
                  <a:pt x="475585" y="11941716"/>
                  <a:pt x="474722" y="11475696"/>
                </a:cubicBezTo>
                <a:cubicBezTo>
                  <a:pt x="473859" y="11009676"/>
                  <a:pt x="-1690" y="11083914"/>
                  <a:pt x="13" y="10669089"/>
                </a:cubicBezTo>
                <a:lnTo>
                  <a:pt x="13" y="0"/>
                </a:lnTo>
                <a:lnTo>
                  <a:pt x="1229723" y="0"/>
                </a:lnTo>
                <a:lnTo>
                  <a:pt x="1229723" y="22957972"/>
                </a:lnTo>
                <a:lnTo>
                  <a:pt x="13" y="2295797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t-IT" b="1" dirty="0"/>
          </a:p>
        </p:txBody>
      </p:sp>
      <p:sp>
        <p:nvSpPr>
          <p:cNvPr id="30" name="Figura a mano libera: forma 29">
            <a:extLst>
              <a:ext uri="{FF2B5EF4-FFF2-40B4-BE49-F238E27FC236}">
                <a16:creationId xmlns:a16="http://schemas.microsoft.com/office/drawing/2014/main" id="{10F56290-7869-4507-813C-FCDF1A32339C}"/>
              </a:ext>
            </a:extLst>
          </p:cNvPr>
          <p:cNvSpPr/>
          <p:nvPr/>
        </p:nvSpPr>
        <p:spPr>
          <a:xfrm flipH="1">
            <a:off x="10962277" y="-3742088"/>
            <a:ext cx="1229723" cy="22957972"/>
          </a:xfrm>
          <a:custGeom>
            <a:avLst/>
            <a:gdLst>
              <a:gd name="connsiteX0" fmla="*/ 0 w 1229710"/>
              <a:gd name="connsiteY0" fmla="*/ 22957972 h 22957972"/>
              <a:gd name="connsiteX1" fmla="*/ 0 w 1229710"/>
              <a:gd name="connsiteY1" fmla="*/ 12288883 h 22957972"/>
              <a:gd name="connsiteX2" fmla="*/ 533915 w 1229710"/>
              <a:gd name="connsiteY2" fmla="*/ 11478986 h 22957972"/>
              <a:gd name="connsiteX3" fmla="*/ 0 w 1229710"/>
              <a:gd name="connsiteY3" fmla="*/ 10669089 h 22957972"/>
              <a:gd name="connsiteX4" fmla="*/ 0 w 1229710"/>
              <a:gd name="connsiteY4" fmla="*/ 0 h 22957972"/>
              <a:gd name="connsiteX5" fmla="*/ 1229710 w 1229710"/>
              <a:gd name="connsiteY5" fmla="*/ 0 h 22957972"/>
              <a:gd name="connsiteX6" fmla="*/ 1229710 w 1229710"/>
              <a:gd name="connsiteY6" fmla="*/ 22957972 h 22957972"/>
              <a:gd name="connsiteX0" fmla="*/ 0 w 1229710"/>
              <a:gd name="connsiteY0" fmla="*/ 22957972 h 22957972"/>
              <a:gd name="connsiteX1" fmla="*/ 0 w 1229710"/>
              <a:gd name="connsiteY1" fmla="*/ 12288883 h 22957972"/>
              <a:gd name="connsiteX2" fmla="*/ 533915 w 1229710"/>
              <a:gd name="connsiteY2" fmla="*/ 11478986 h 22957972"/>
              <a:gd name="connsiteX3" fmla="*/ 0 w 1229710"/>
              <a:gd name="connsiteY3" fmla="*/ 10669089 h 22957972"/>
              <a:gd name="connsiteX4" fmla="*/ 0 w 1229710"/>
              <a:gd name="connsiteY4" fmla="*/ 0 h 22957972"/>
              <a:gd name="connsiteX5" fmla="*/ 1229710 w 1229710"/>
              <a:gd name="connsiteY5" fmla="*/ 0 h 22957972"/>
              <a:gd name="connsiteX6" fmla="*/ 1229710 w 1229710"/>
              <a:gd name="connsiteY6" fmla="*/ 22957972 h 22957972"/>
              <a:gd name="connsiteX7" fmla="*/ 0 w 1229710"/>
              <a:gd name="connsiteY7" fmla="*/ 22957972 h 22957972"/>
              <a:gd name="connsiteX0" fmla="*/ 295 w 1230005"/>
              <a:gd name="connsiteY0" fmla="*/ 22957972 h 22957972"/>
              <a:gd name="connsiteX1" fmla="*/ 295 w 1230005"/>
              <a:gd name="connsiteY1" fmla="*/ 12288883 h 22957972"/>
              <a:gd name="connsiteX2" fmla="*/ 534210 w 1230005"/>
              <a:gd name="connsiteY2" fmla="*/ 11478986 h 22957972"/>
              <a:gd name="connsiteX3" fmla="*/ 295 w 1230005"/>
              <a:gd name="connsiteY3" fmla="*/ 10669089 h 22957972"/>
              <a:gd name="connsiteX4" fmla="*/ 295 w 1230005"/>
              <a:gd name="connsiteY4" fmla="*/ 0 h 22957972"/>
              <a:gd name="connsiteX5" fmla="*/ 1230005 w 1230005"/>
              <a:gd name="connsiteY5" fmla="*/ 0 h 22957972"/>
              <a:gd name="connsiteX6" fmla="*/ 1230005 w 1230005"/>
              <a:gd name="connsiteY6" fmla="*/ 22957972 h 22957972"/>
              <a:gd name="connsiteX7" fmla="*/ 295 w 1230005"/>
              <a:gd name="connsiteY7" fmla="*/ 22957972 h 22957972"/>
              <a:gd name="connsiteX0" fmla="*/ 5 w 1229715"/>
              <a:gd name="connsiteY0" fmla="*/ 22957972 h 22957972"/>
              <a:gd name="connsiteX1" fmla="*/ 5 w 1229715"/>
              <a:gd name="connsiteY1" fmla="*/ 12288883 h 22957972"/>
              <a:gd name="connsiteX2" fmla="*/ 533920 w 1229715"/>
              <a:gd name="connsiteY2" fmla="*/ 11478986 h 22957972"/>
              <a:gd name="connsiteX3" fmla="*/ 5 w 1229715"/>
              <a:gd name="connsiteY3" fmla="*/ 10669089 h 22957972"/>
              <a:gd name="connsiteX4" fmla="*/ 5 w 1229715"/>
              <a:gd name="connsiteY4" fmla="*/ 0 h 22957972"/>
              <a:gd name="connsiteX5" fmla="*/ 1229715 w 1229715"/>
              <a:gd name="connsiteY5" fmla="*/ 0 h 22957972"/>
              <a:gd name="connsiteX6" fmla="*/ 1229715 w 1229715"/>
              <a:gd name="connsiteY6" fmla="*/ 22957972 h 22957972"/>
              <a:gd name="connsiteX7" fmla="*/ 5 w 1229715"/>
              <a:gd name="connsiteY7" fmla="*/ 22957972 h 22957972"/>
              <a:gd name="connsiteX0" fmla="*/ 12 w 1229722"/>
              <a:gd name="connsiteY0" fmla="*/ 22957972 h 22957972"/>
              <a:gd name="connsiteX1" fmla="*/ 12 w 1229722"/>
              <a:gd name="connsiteY1" fmla="*/ 12288883 h 22957972"/>
              <a:gd name="connsiteX2" fmla="*/ 533927 w 1229722"/>
              <a:gd name="connsiteY2" fmla="*/ 11478986 h 22957972"/>
              <a:gd name="connsiteX3" fmla="*/ 12 w 1229722"/>
              <a:gd name="connsiteY3" fmla="*/ 10669089 h 22957972"/>
              <a:gd name="connsiteX4" fmla="*/ 12 w 1229722"/>
              <a:gd name="connsiteY4" fmla="*/ 0 h 22957972"/>
              <a:gd name="connsiteX5" fmla="*/ 1229722 w 1229722"/>
              <a:gd name="connsiteY5" fmla="*/ 0 h 22957972"/>
              <a:gd name="connsiteX6" fmla="*/ 1229722 w 1229722"/>
              <a:gd name="connsiteY6" fmla="*/ 22957972 h 22957972"/>
              <a:gd name="connsiteX7" fmla="*/ 12 w 1229722"/>
              <a:gd name="connsiteY7" fmla="*/ 22957972 h 22957972"/>
              <a:gd name="connsiteX0" fmla="*/ 12 w 1229722"/>
              <a:gd name="connsiteY0" fmla="*/ 22957972 h 22957972"/>
              <a:gd name="connsiteX1" fmla="*/ 12 w 1229722"/>
              <a:gd name="connsiteY1" fmla="*/ 12288883 h 22957972"/>
              <a:gd name="connsiteX2" fmla="*/ 533927 w 1229722"/>
              <a:gd name="connsiteY2" fmla="*/ 11478986 h 22957972"/>
              <a:gd name="connsiteX3" fmla="*/ 12 w 1229722"/>
              <a:gd name="connsiteY3" fmla="*/ 10669089 h 22957972"/>
              <a:gd name="connsiteX4" fmla="*/ 12 w 1229722"/>
              <a:gd name="connsiteY4" fmla="*/ 0 h 22957972"/>
              <a:gd name="connsiteX5" fmla="*/ 1229722 w 1229722"/>
              <a:gd name="connsiteY5" fmla="*/ 0 h 22957972"/>
              <a:gd name="connsiteX6" fmla="*/ 1229722 w 1229722"/>
              <a:gd name="connsiteY6" fmla="*/ 22957972 h 22957972"/>
              <a:gd name="connsiteX7" fmla="*/ 12 w 1229722"/>
              <a:gd name="connsiteY7" fmla="*/ 22957972 h 22957972"/>
              <a:gd name="connsiteX0" fmla="*/ 13 w 1229723"/>
              <a:gd name="connsiteY0" fmla="*/ 22957972 h 22957972"/>
              <a:gd name="connsiteX1" fmla="*/ 13 w 1229723"/>
              <a:gd name="connsiteY1" fmla="*/ 12288883 h 22957972"/>
              <a:gd name="connsiteX2" fmla="*/ 474722 w 1229723"/>
              <a:gd name="connsiteY2" fmla="*/ 11475696 h 22957972"/>
              <a:gd name="connsiteX3" fmla="*/ 13 w 1229723"/>
              <a:gd name="connsiteY3" fmla="*/ 10669089 h 22957972"/>
              <a:gd name="connsiteX4" fmla="*/ 13 w 1229723"/>
              <a:gd name="connsiteY4" fmla="*/ 0 h 22957972"/>
              <a:gd name="connsiteX5" fmla="*/ 1229723 w 1229723"/>
              <a:gd name="connsiteY5" fmla="*/ 0 h 22957972"/>
              <a:gd name="connsiteX6" fmla="*/ 1229723 w 1229723"/>
              <a:gd name="connsiteY6" fmla="*/ 22957972 h 22957972"/>
              <a:gd name="connsiteX7" fmla="*/ 13 w 1229723"/>
              <a:gd name="connsiteY7" fmla="*/ 22957972 h 22957972"/>
              <a:gd name="connsiteX0" fmla="*/ 13 w 1229723"/>
              <a:gd name="connsiteY0" fmla="*/ 22957972 h 22957972"/>
              <a:gd name="connsiteX1" fmla="*/ 13 w 1229723"/>
              <a:gd name="connsiteY1" fmla="*/ 12288883 h 22957972"/>
              <a:gd name="connsiteX2" fmla="*/ 474722 w 1229723"/>
              <a:gd name="connsiteY2" fmla="*/ 11475696 h 22957972"/>
              <a:gd name="connsiteX3" fmla="*/ 13 w 1229723"/>
              <a:gd name="connsiteY3" fmla="*/ 10669089 h 22957972"/>
              <a:gd name="connsiteX4" fmla="*/ 13 w 1229723"/>
              <a:gd name="connsiteY4" fmla="*/ 0 h 22957972"/>
              <a:gd name="connsiteX5" fmla="*/ 1229723 w 1229723"/>
              <a:gd name="connsiteY5" fmla="*/ 0 h 22957972"/>
              <a:gd name="connsiteX6" fmla="*/ 1229723 w 1229723"/>
              <a:gd name="connsiteY6" fmla="*/ 22957972 h 22957972"/>
              <a:gd name="connsiteX7" fmla="*/ 13 w 1229723"/>
              <a:gd name="connsiteY7" fmla="*/ 22957972 h 22957972"/>
              <a:gd name="connsiteX0" fmla="*/ 13 w 1229723"/>
              <a:gd name="connsiteY0" fmla="*/ 22957972 h 22957972"/>
              <a:gd name="connsiteX1" fmla="*/ 13 w 1229723"/>
              <a:gd name="connsiteY1" fmla="*/ 12288883 h 22957972"/>
              <a:gd name="connsiteX2" fmla="*/ 474722 w 1229723"/>
              <a:gd name="connsiteY2" fmla="*/ 11475696 h 22957972"/>
              <a:gd name="connsiteX3" fmla="*/ 13 w 1229723"/>
              <a:gd name="connsiteY3" fmla="*/ 10669089 h 22957972"/>
              <a:gd name="connsiteX4" fmla="*/ 13 w 1229723"/>
              <a:gd name="connsiteY4" fmla="*/ 0 h 22957972"/>
              <a:gd name="connsiteX5" fmla="*/ 1229723 w 1229723"/>
              <a:gd name="connsiteY5" fmla="*/ 0 h 22957972"/>
              <a:gd name="connsiteX6" fmla="*/ 1229723 w 1229723"/>
              <a:gd name="connsiteY6" fmla="*/ 22957972 h 22957972"/>
              <a:gd name="connsiteX7" fmla="*/ 13 w 1229723"/>
              <a:gd name="connsiteY7" fmla="*/ 22957972 h 22957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29723" h="22957972">
                <a:moveTo>
                  <a:pt x="13" y="22957972"/>
                </a:moveTo>
                <a:lnTo>
                  <a:pt x="13" y="12288883"/>
                </a:lnTo>
                <a:cubicBezTo>
                  <a:pt x="-2919" y="11887349"/>
                  <a:pt x="475585" y="11941716"/>
                  <a:pt x="474722" y="11475696"/>
                </a:cubicBezTo>
                <a:cubicBezTo>
                  <a:pt x="473859" y="11009676"/>
                  <a:pt x="-1690" y="11083914"/>
                  <a:pt x="13" y="10669089"/>
                </a:cubicBezTo>
                <a:lnTo>
                  <a:pt x="13" y="0"/>
                </a:lnTo>
                <a:lnTo>
                  <a:pt x="1229723" y="0"/>
                </a:lnTo>
                <a:lnTo>
                  <a:pt x="1229723" y="22957972"/>
                </a:lnTo>
                <a:lnTo>
                  <a:pt x="13" y="22957972"/>
                </a:lnTo>
                <a:close/>
              </a:path>
            </a:pathLst>
          </a:custGeom>
          <a:solidFill>
            <a:schemeClr val="tx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t-IT" b="1" dirty="0"/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60647316-FA45-4BF2-8B31-6A955F8A7851}"/>
              </a:ext>
            </a:extLst>
          </p:cNvPr>
          <p:cNvSpPr txBox="1"/>
          <p:nvPr/>
        </p:nvSpPr>
        <p:spPr>
          <a:xfrm>
            <a:off x="115481" y="5609237"/>
            <a:ext cx="5304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accent2">
                    <a:lumMod val="75000"/>
                  </a:schemeClr>
                </a:solidFill>
              </a:rPr>
              <a:t>FINE</a:t>
            </a:r>
          </a:p>
        </p:txBody>
      </p:sp>
      <p:pic>
        <p:nvPicPr>
          <p:cNvPr id="25" name="Elemento grafico 24" descr="Tiro a segno con riempimento a tinta unita">
            <a:extLst>
              <a:ext uri="{FF2B5EF4-FFF2-40B4-BE49-F238E27FC236}">
                <a16:creationId xmlns:a16="http://schemas.microsoft.com/office/drawing/2014/main" id="{B9407CC0-A32A-4F95-8DE6-831D20E1159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>
          <a:xfrm>
            <a:off x="287621" y="297120"/>
            <a:ext cx="718368" cy="718368"/>
          </a:xfrm>
          <a:prstGeom prst="rect">
            <a:avLst/>
          </a:prstGeom>
        </p:spPr>
      </p:pic>
      <p:pic>
        <p:nvPicPr>
          <p:cNvPr id="28" name="Elemento grafico 27" descr="Singolo ingranaggio con riempimento a tinta unita">
            <a:extLst>
              <a:ext uri="{FF2B5EF4-FFF2-40B4-BE49-F238E27FC236}">
                <a16:creationId xmlns:a16="http://schemas.microsoft.com/office/drawing/2014/main" id="{78D3DB00-8217-4DEE-9417-F3A918710C8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/>
        </p:blipFill>
        <p:spPr>
          <a:xfrm>
            <a:off x="267411" y="1561972"/>
            <a:ext cx="718368" cy="718368"/>
          </a:xfrm>
          <a:prstGeom prst="rect">
            <a:avLst/>
          </a:prstGeom>
        </p:spPr>
      </p:pic>
      <p:pic>
        <p:nvPicPr>
          <p:cNvPr id="32" name="Segnaposto contenuto 7" descr="Blockchain contorno">
            <a:extLst>
              <a:ext uri="{FF2B5EF4-FFF2-40B4-BE49-F238E27FC236}">
                <a16:creationId xmlns:a16="http://schemas.microsoft.com/office/drawing/2014/main" id="{59DCDA2F-DCE7-4798-9D7A-7CDA4AF573E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67411" y="2826824"/>
            <a:ext cx="718368" cy="718368"/>
          </a:xfrm>
          <a:prstGeom prst="rect">
            <a:avLst/>
          </a:prstGeom>
        </p:spPr>
      </p:pic>
      <p:pic>
        <p:nvPicPr>
          <p:cNvPr id="33" name="Segnaposto contenuto 9" descr="Utente con riempimento a tinta unita">
            <a:extLst>
              <a:ext uri="{FF2B5EF4-FFF2-40B4-BE49-F238E27FC236}">
                <a16:creationId xmlns:a16="http://schemas.microsoft.com/office/drawing/2014/main" id="{6A29DEE7-3CD7-4E5C-894C-1AD58F9F6819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rcRect/>
          <a:stretch/>
        </p:blipFill>
        <p:spPr>
          <a:xfrm>
            <a:off x="267411" y="4091676"/>
            <a:ext cx="718368" cy="718368"/>
          </a:xfrm>
          <a:prstGeom prst="rect">
            <a:avLst/>
          </a:prstGeom>
        </p:spPr>
      </p:pic>
      <p:pic>
        <p:nvPicPr>
          <p:cNvPr id="34" name="Elemento grafico 33" descr="Idrante antincendio rotto con riempimento a tinta unita">
            <a:extLst>
              <a:ext uri="{FF2B5EF4-FFF2-40B4-BE49-F238E27FC236}">
                <a16:creationId xmlns:a16="http://schemas.microsoft.com/office/drawing/2014/main" id="{FAE47147-8688-4F1C-9CB4-37838A50856C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rcRect/>
          <a:stretch/>
        </p:blipFill>
        <p:spPr>
          <a:xfrm>
            <a:off x="927886" y="5356528"/>
            <a:ext cx="720000" cy="720000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7BC9401A-8619-441E-B92A-AA50D95F378F}"/>
              </a:ext>
            </a:extLst>
          </p:cNvPr>
          <p:cNvSpPr txBox="1"/>
          <p:nvPr/>
        </p:nvSpPr>
        <p:spPr>
          <a:xfrm>
            <a:off x="2677758" y="592171"/>
            <a:ext cx="74496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dirty="0"/>
              <a:t>CONCLUSIONI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CB72E34E-9390-47F5-A96A-606715F23094}"/>
              </a:ext>
            </a:extLst>
          </p:cNvPr>
          <p:cNvSpPr txBox="1"/>
          <p:nvPr/>
        </p:nvSpPr>
        <p:spPr>
          <a:xfrm>
            <a:off x="2286000" y="1416538"/>
            <a:ext cx="867627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Creazione e gestione delle </a:t>
            </a:r>
            <a:r>
              <a:rPr lang="it-IT" sz="2400" dirty="0" err="1"/>
              <a:t>socket</a:t>
            </a:r>
            <a:r>
              <a:rPr lang="it-IT" sz="2400" dirty="0"/>
              <a:t> UDP o TCP automaticamente generata da </a:t>
            </a:r>
            <a:r>
              <a:rPr lang="it-IT" sz="2400" dirty="0" err="1"/>
              <a:t>rpc</a:t>
            </a:r>
            <a:endParaRPr lang="it-IT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Implementazione delle procedure più semplice, in quanto è necessario «dichiarare» i metodi nel file .x e implementarli quindi in un file .c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Utilizzo delle procedure più immediato, dato che il client deve solo includere il file .h generato da </a:t>
            </a:r>
            <a:r>
              <a:rPr lang="it-IT" sz="2400" dirty="0" err="1"/>
              <a:t>rpcgen</a:t>
            </a:r>
            <a:r>
              <a:rPr lang="it-IT" sz="2400" dirty="0"/>
              <a:t> per richiamare i metodi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Output di compilazione limitato soltanto a due eseguibili (server e client), necessaria l’esecuzione del </a:t>
            </a:r>
            <a:r>
              <a:rPr lang="it-IT" sz="2400" dirty="0" err="1"/>
              <a:t>rpcbind</a:t>
            </a:r>
            <a:r>
              <a:rPr lang="it-IT" sz="2400" dirty="0"/>
              <a:t> (port-mapper) lato server</a:t>
            </a:r>
          </a:p>
        </p:txBody>
      </p:sp>
    </p:spTree>
    <p:extLst>
      <p:ext uri="{BB962C8B-B14F-4D97-AF65-F5344CB8AC3E}">
        <p14:creationId xmlns:p14="http://schemas.microsoft.com/office/powerpoint/2010/main" val="14572799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Char"/>
      </p:transition>
    </mc:Choice>
    <mc:Fallback xmlns="">
      <p:transition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6544C1E39CC704E9B655547C2A8EEA9" ma:contentTypeVersion="2" ma:contentTypeDescription="Create a new document." ma:contentTypeScope="" ma:versionID="3fe2086bbb13892a04151ef672109fb5">
  <xsd:schema xmlns:xsd="http://www.w3.org/2001/XMLSchema" xmlns:xs="http://www.w3.org/2001/XMLSchema" xmlns:p="http://schemas.microsoft.com/office/2006/metadata/properties" xmlns:ns3="b4ea0a96-3951-4160-baca-c74dadb8c17f" targetNamespace="http://schemas.microsoft.com/office/2006/metadata/properties" ma:root="true" ma:fieldsID="00c6c909f9b37d6c43d157d3aea4a463" ns3:_="">
    <xsd:import namespace="b4ea0a96-3951-4160-baca-c74dadb8c17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ea0a96-3951-4160-baca-c74dadb8c17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4ED1FCC-97A6-4B60-A765-2D292F04234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4ea0a96-3951-4160-baca-c74dadb8c17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8463AF2-9ABC-4087-AAED-E5A30A3C4C54}">
  <ds:schemaRefs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b4ea0a96-3951-4160-baca-c74dadb8c17f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057252C-AA3B-4053-A64D-51B97062390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2806</TotalTime>
  <Words>354</Words>
  <Application>Microsoft Office PowerPoint</Application>
  <PresentationFormat>Widescreen</PresentationFormat>
  <Paragraphs>35</Paragraphs>
  <Slides>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9" baseType="lpstr">
      <vt:lpstr>Arial</vt:lpstr>
      <vt:lpstr>Calibri</vt:lpstr>
      <vt:lpstr>Tw Cen MT</vt:lpstr>
      <vt:lpstr>Circuito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Natanaele Stagni</dc:creator>
  <cp:lastModifiedBy>Lorenzo Venerandi</cp:lastModifiedBy>
  <cp:revision>211</cp:revision>
  <dcterms:created xsi:type="dcterms:W3CDTF">2021-10-09T10:19:03Z</dcterms:created>
  <dcterms:modified xsi:type="dcterms:W3CDTF">2021-12-07T15:56:27Z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0x010100F6544C1E39CC704E9B655547C2A8EEA9</vt:lpwstr>
  </property>
</Properties>
</file>