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notesMasterIdLst>
    <p:notesMasterId r:id="rId17"/>
  </p:notesMasterIdLst>
  <p:handoutMasterIdLst>
    <p:handoutMasterId r:id="rId18"/>
  </p:handoutMasterIdLst>
  <p:sldIdLst>
    <p:sldId id="256" r:id="rId5"/>
    <p:sldId id="303" r:id="rId6"/>
    <p:sldId id="305" r:id="rId7"/>
    <p:sldId id="289" r:id="rId8"/>
    <p:sldId id="300" r:id="rId9"/>
    <p:sldId id="301" r:id="rId10"/>
    <p:sldId id="302" r:id="rId11"/>
    <p:sldId id="293" r:id="rId12"/>
    <p:sldId id="307" r:id="rId13"/>
    <p:sldId id="306" r:id="rId14"/>
    <p:sldId id="308" r:id="rId15"/>
    <p:sldId id="29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naele Stagni - natanaele.stagni@studio.unibo.it" initials="NSn" lastIdx="2" clrIdx="0">
    <p:extLst>
      <p:ext uri="{19B8F6BF-5375-455C-9EA6-DF929625EA0E}">
        <p15:presenceInfo xmlns:p15="http://schemas.microsoft.com/office/powerpoint/2012/main" userId="Natanaele Stagni - natanaele.stagni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70E"/>
    <a:srgbClr val="112516"/>
    <a:srgbClr val="0B1E0E"/>
    <a:srgbClr val="10322E"/>
    <a:srgbClr val="1B554E"/>
    <a:srgbClr val="0B1813"/>
    <a:srgbClr val="102214"/>
    <a:srgbClr val="152D1B"/>
    <a:srgbClr val="0B17BE"/>
    <a:srgbClr val="0E18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F4FDF9-7593-4454-BDAC-A3502F4F5FD3}" v="110" dt="2021-10-23T09:47:12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93" d="100"/>
          <a:sy n="93" d="100"/>
        </p:scale>
        <p:origin x="-243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25/10/2021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D1223-1307-400F-935F-0A02C086EAE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10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fld id="{1C643BD2-0FF5-4D4F-A02E-7B8F55F6B93A}" type="datetime1">
              <a:rPr lang="it-IT" noProof="0" smtClean="0"/>
              <a:t>25/10/2021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81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DB2C96-31DB-42CA-B735-888F8442C060}" type="datetime1">
              <a:rPr lang="it-IT" noProof="0" smtClean="0"/>
              <a:t>25/10/2021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91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E36D17-AA2F-4AF1-BF53-7374B6B48AA3}" type="datetime1">
              <a:rPr lang="it-IT" noProof="0" smtClean="0"/>
              <a:t>25/10/2021</a:t>
            </a:fld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19473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D57629-2414-43DF-8237-25F1839CB631}" type="datetime1">
              <a:rPr lang="it-IT" noProof="0" smtClean="0"/>
              <a:t>25/10/2021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7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E36D17-AA2F-4AF1-BF53-7374B6B48AA3}" type="datetime1">
              <a:rPr lang="it-IT" noProof="0" smtClean="0"/>
              <a:t>25/10/2021</a:t>
            </a:fld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65432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6F3975A-1E10-4491-8C70-639F2F2A236C}" type="datetime1">
              <a:rPr lang="it-IT" noProof="0" smtClean="0"/>
              <a:t>25/10/2021</a:t>
            </a:fld>
            <a:endParaRPr lang="it-I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479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E36D17-AA2F-4AF1-BF53-7374B6B48AA3}" type="datetime1">
              <a:rPr lang="it-IT" noProof="0" smtClean="0"/>
              <a:t>25/10/2021</a:t>
            </a:fld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02806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00213E8-22E0-4CAA-B4A5-4C5A65A6E563}" type="datetime1">
              <a:rPr lang="it-IT" noProof="0" smtClean="0"/>
              <a:t>25/10/2021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5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E36D17-AA2F-4AF1-BF53-7374B6B48AA3}" type="datetime1">
              <a:rPr lang="it-IT" noProof="0" smtClean="0"/>
              <a:t>25/10/2021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937545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46E65AB-92F5-4983-8174-D2B2E74CD341}" type="datetime1">
              <a:rPr lang="it-IT" noProof="0" smtClean="0"/>
              <a:t>25/10/2021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26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D99849-EBEA-4C92-B61C-4AB17C743731}" type="datetime1">
              <a:rPr lang="it-IT" noProof="0" smtClean="0"/>
              <a:t>25/10/2021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4556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B888AF-CA50-4E35-B7D8-9B94D32E80F5}" type="datetime1">
              <a:rPr lang="it-IT" noProof="0" smtClean="0"/>
              <a:t>25/10/2021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368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6996B5-87C7-422E-83A8-2A30A42CE6B5}" type="datetime1">
              <a:rPr lang="it-IT" noProof="0" smtClean="0"/>
              <a:t>25/10/2021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23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20A04D-C6B1-464E-A9D6-9B6756A0049A}" type="datetime1">
              <a:rPr lang="it-IT" noProof="0" smtClean="0"/>
              <a:t>25/10/2021</a:t>
            </a:fld>
            <a:endParaRPr lang="it-I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445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E36D17-AA2F-4AF1-BF53-7374B6B48AA3}" type="datetime1">
              <a:rPr lang="it-IT" noProof="0" smtClean="0"/>
              <a:t>25/10/2021</a:t>
            </a:fld>
            <a:endParaRPr lang="it-I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404852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1B4CC0-02D2-4A1D-8A93-18C863BC4CD3}" type="datetime1">
              <a:rPr lang="it-IT" noProof="0" smtClean="0"/>
              <a:t>25/10/2021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214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296209C-E3CA-4BD4-9EB9-5055B35BD855}" type="datetime1">
              <a:rPr lang="it-IT" noProof="0" smtClean="0"/>
              <a:t>25/10/2021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936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E36D17-AA2F-4AF1-BF53-7374B6B48AA3}" type="datetime1">
              <a:rPr lang="it-IT" noProof="0" smtClean="0"/>
              <a:t>25/10/2021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1197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76424" y="1744973"/>
            <a:ext cx="8791575" cy="807844"/>
          </a:xfrm>
        </p:spPr>
        <p:txBody>
          <a:bodyPr rtlCol="0">
            <a:noAutofit/>
          </a:bodyPr>
          <a:lstStyle/>
          <a:p>
            <a:r>
              <a:rPr lang="it-IT" sz="5400" dirty="0"/>
              <a:t>ESERCITAZIONE 2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76424" y="4021138"/>
            <a:ext cx="9860233" cy="23712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Davide di </a:t>
            </a:r>
            <a:r>
              <a:rPr lang="it-IT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molfetta</a:t>
            </a:r>
            <a:endParaRPr lang="it-IT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Mirko legnini</a:t>
            </a:r>
          </a:p>
          <a:p>
            <a:pPr algn="r"/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Daniele </a:t>
            </a:r>
            <a:r>
              <a:rPr lang="it-IT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nanni</a:t>
            </a:r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cirulli</a:t>
            </a:r>
            <a:endParaRPr lang="it-IT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Natanaele stagni</a:t>
            </a:r>
          </a:p>
          <a:p>
            <a:pPr algn="r"/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Lorenzo venerandi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7C56F-56C5-4856-9ACA-D4048D382271}"/>
              </a:ext>
            </a:extLst>
          </p:cNvPr>
          <p:cNvSpPr txBox="1"/>
          <p:nvPr/>
        </p:nvSpPr>
        <p:spPr>
          <a:xfrm>
            <a:off x="1927303" y="2549912"/>
            <a:ext cx="6952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latin typeface="-apple-system"/>
                <a:ea typeface="-apple-system"/>
                <a:cs typeface="-apple-system"/>
              </a:rPr>
              <a:t>Socket in Java con connessione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163" y="527050"/>
            <a:ext cx="8200787" cy="1478570"/>
          </a:xfrm>
        </p:spPr>
        <p:txBody>
          <a:bodyPr>
            <a:noAutofit/>
          </a:bodyPr>
          <a:lstStyle/>
          <a:p>
            <a:r>
              <a:rPr lang="en-US" sz="6000" dirty="0"/>
              <a:t>Multiple put server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4185A87-8D63-402D-9939-77694C278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4182" y="2550121"/>
            <a:ext cx="2996787" cy="1659930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AD7203A-D275-4849-AA33-2E7AA3FA9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406" y="1786329"/>
            <a:ext cx="7890175" cy="4496665"/>
          </a:xfrm>
          <a:prstGeom prst="round2DiagRect">
            <a:avLst>
              <a:gd name="adj1" fmla="val 765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650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780" y="620713"/>
            <a:ext cx="9244013" cy="1478570"/>
          </a:xfrm>
        </p:spPr>
        <p:txBody>
          <a:bodyPr>
            <a:noAutofit/>
          </a:bodyPr>
          <a:lstStyle/>
          <a:p>
            <a:r>
              <a:rPr lang="en-US" sz="6000" dirty="0" err="1"/>
              <a:t>Sequenziale</a:t>
            </a:r>
            <a:r>
              <a:rPr lang="en-US" sz="6000" dirty="0"/>
              <a:t> vs </a:t>
            </a:r>
            <a:r>
              <a:rPr lang="en-US" sz="6000" dirty="0" err="1"/>
              <a:t>parallelo</a:t>
            </a:r>
            <a:r>
              <a:rPr lang="en-US" sz="6000" dirty="0"/>
              <a:t> 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6517CAD-BF16-4F4C-92B4-B89B8D9C3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7563" y="2273830"/>
            <a:ext cx="6011114" cy="1638529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894C98F-8FD4-43FA-AF46-09EC3EF08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768" y="4042545"/>
            <a:ext cx="5072169" cy="1342634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0641167-EEBA-4116-92A3-38762424F319}"/>
              </a:ext>
            </a:extLst>
          </p:cNvPr>
          <p:cNvSpPr txBox="1"/>
          <p:nvPr/>
        </p:nvSpPr>
        <p:spPr>
          <a:xfrm>
            <a:off x="1060343" y="4550453"/>
            <a:ext cx="512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L’algoritmo del server parallelo è analogo a quello del sequenziale, ma viene delegato ad un </a:t>
            </a:r>
            <a:r>
              <a:rPr lang="it-IT" sz="2400" dirty="0" err="1"/>
              <a:t>Thread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156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106" y="643428"/>
            <a:ext cx="4842388" cy="1478570"/>
          </a:xfrm>
        </p:spPr>
        <p:txBody>
          <a:bodyPr>
            <a:noAutofit/>
          </a:bodyPr>
          <a:lstStyle/>
          <a:p>
            <a:r>
              <a:rPr lang="en-US" sz="6000" dirty="0"/>
              <a:t>CONCLUSIONI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2561129"/>
            <a:ext cx="9905999" cy="3660284"/>
          </a:xfrm>
        </p:spPr>
        <p:txBody>
          <a:bodyPr/>
          <a:lstStyle/>
          <a:p>
            <a:r>
              <a:rPr lang="it-IT" dirty="0"/>
              <a:t>Il Client è agnostico rispetto alle caratteristiche del Server, possiamo usare Server sequenziale e parallelo indifferentemente.</a:t>
            </a:r>
          </a:p>
          <a:p>
            <a:r>
              <a:rPr lang="it-IT" dirty="0"/>
              <a:t>Il Server parallelo risulta più efficiente a causa del minor tempo di accodamento.</a:t>
            </a:r>
          </a:p>
          <a:p>
            <a:r>
              <a:rPr lang="it-IT" dirty="0"/>
              <a:t>Ogni </a:t>
            </a:r>
            <a:r>
              <a:rPr lang="it-IT" dirty="0" err="1"/>
              <a:t>thread</a:t>
            </a:r>
            <a:r>
              <a:rPr lang="it-IT" dirty="0"/>
              <a:t> si occupa del trasferimento dell’intero direttorio scelto dal client, evitando quindi ulteriori operazioni di apertura/chiusura della </a:t>
            </a:r>
            <a:r>
              <a:rPr lang="it-IT" dirty="0" err="1"/>
              <a:t>socket</a:t>
            </a:r>
            <a:r>
              <a:rPr lang="it-IT" dirty="0"/>
              <a:t>.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079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855" y="2556366"/>
            <a:ext cx="3670220" cy="1478570"/>
          </a:xfrm>
        </p:spPr>
        <p:txBody>
          <a:bodyPr>
            <a:noAutofit/>
          </a:bodyPr>
          <a:lstStyle/>
          <a:p>
            <a:r>
              <a:rPr lang="en-US" sz="6000" dirty="0" err="1"/>
              <a:t>obiettivo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76" y="1957388"/>
            <a:ext cx="5324474" cy="3134518"/>
          </a:xfrm>
        </p:spPr>
        <p:txBody>
          <a:bodyPr/>
          <a:lstStyle/>
          <a:p>
            <a:pPr marL="0" indent="0">
              <a:buNone/>
            </a:pPr>
            <a:r>
              <a:rPr lang="it-IT" sz="3200" dirty="0"/>
              <a:t>L’obiettivo dell’esercitazione è sviluppare un protocollo di trasferimento file basato sul </a:t>
            </a:r>
            <a:r>
              <a:rPr lang="it-IT" sz="3200" dirty="0" err="1"/>
              <a:t>socket</a:t>
            </a:r>
            <a:r>
              <a:rPr lang="it-IT" sz="3200" dirty="0"/>
              <a:t> TCP.</a:t>
            </a:r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45EE2D1-798D-4520-9762-CFB527A8ED0C}"/>
              </a:ext>
            </a:extLst>
          </p:cNvPr>
          <p:cNvCxnSpPr/>
          <p:nvPr/>
        </p:nvCxnSpPr>
        <p:spPr>
          <a:xfrm>
            <a:off x="5600700" y="1695450"/>
            <a:ext cx="0" cy="317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36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80" y="562769"/>
            <a:ext cx="7792949" cy="1478570"/>
          </a:xfrm>
        </p:spPr>
        <p:txBody>
          <a:bodyPr>
            <a:noAutofit/>
          </a:bodyPr>
          <a:lstStyle/>
          <a:p>
            <a:r>
              <a:rPr lang="en-US" sz="6000" dirty="0" err="1"/>
              <a:t>Requisiti</a:t>
            </a:r>
            <a:r>
              <a:rPr lang="en-US" sz="6000" dirty="0"/>
              <a:t> di </a:t>
            </a:r>
            <a:r>
              <a:rPr lang="en-US" sz="6000" dirty="0" err="1"/>
              <a:t>progetto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8812"/>
            <a:ext cx="9905999" cy="4292599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progetto richiede di stabilire una connessione TCP tra Cliente e Servitore per trasferire i File contenuti in una Directory.</a:t>
            </a:r>
          </a:p>
          <a:p>
            <a:pPr marL="0" indent="0">
              <a:buNone/>
            </a:pPr>
            <a:r>
              <a:rPr lang="it-IT" dirty="0"/>
              <a:t>Il Cliente specifica il nome della Directory e la dimensione minima dei File tramite uno scambio di messaggi sulla connessione, poi procede con i trasferimenti.</a:t>
            </a:r>
          </a:p>
          <a:p>
            <a:pPr marL="0" indent="0">
              <a:buNone/>
            </a:pPr>
            <a:r>
              <a:rPr lang="it-IT" dirty="0"/>
              <a:t>È richiesta una implementazione sia parallela che sequenziale per il Servitore.</a:t>
            </a:r>
          </a:p>
        </p:txBody>
      </p:sp>
    </p:spTree>
    <p:extLst>
      <p:ext uri="{BB962C8B-B14F-4D97-AF65-F5344CB8AC3E}">
        <p14:creationId xmlns:p14="http://schemas.microsoft.com/office/powerpoint/2010/main" val="54168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756" y="64251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Multiple put Client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82" y="1392228"/>
            <a:ext cx="10012361" cy="446723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OBIETTIVI:</a:t>
            </a:r>
          </a:p>
          <a:p>
            <a:r>
              <a:rPr lang="it-IT" dirty="0"/>
              <a:t>Stabilire una connessione con il server tramite </a:t>
            </a:r>
            <a:r>
              <a:rPr lang="it-IT" dirty="0" err="1"/>
              <a:t>socket</a:t>
            </a:r>
            <a:r>
              <a:rPr lang="it-IT" dirty="0"/>
              <a:t> TCP.</a:t>
            </a:r>
          </a:p>
          <a:p>
            <a:r>
              <a:rPr lang="it-IT" dirty="0"/>
              <a:t>Comunicare al server la directory desiderata ed attendere conferma.</a:t>
            </a:r>
          </a:p>
          <a:p>
            <a:r>
              <a:rPr lang="it-IT" dirty="0"/>
              <a:t>Controllare che la dimensione dei file all’interno di essa sia maggiore della soglia desiderata.</a:t>
            </a:r>
          </a:p>
          <a:p>
            <a:r>
              <a:rPr lang="it-IT" dirty="0"/>
              <a:t>Inviare al server il nome dei files e il loro contenuto ed attendere l’esito dell’operazione.</a:t>
            </a:r>
          </a:p>
          <a:p>
            <a:r>
              <a:rPr lang="it-IT" dirty="0"/>
              <a:t>Chiudere la </a:t>
            </a:r>
            <a:r>
              <a:rPr lang="it-IT" dirty="0" err="1"/>
              <a:t>socket</a:t>
            </a:r>
            <a:r>
              <a:rPr lang="it-IT" dirty="0"/>
              <a:t> una volta terminati tutti i trasferimenti.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447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233" y="-176516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Multiple put Client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9" name="Immagine 38">
            <a:extLst>
              <a:ext uri="{FF2B5EF4-FFF2-40B4-BE49-F238E27FC236}">
                <a16:creationId xmlns:a16="http://schemas.microsoft.com/office/drawing/2014/main" id="{A482540E-D105-4422-B2DC-4E6A3F540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25" y="1038157"/>
            <a:ext cx="8341594" cy="2961266"/>
          </a:xfrm>
          <a:prstGeom prst="round2DiagRect">
            <a:avLst>
              <a:gd name="adj1" fmla="val 0"/>
              <a:gd name="adj2" fmla="val 18064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2221993C-1C6F-4A71-BA57-DF09D7EFD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813" y="4187541"/>
            <a:ext cx="7822592" cy="2033872"/>
          </a:xfrm>
          <a:prstGeom prst="round2DiagRect">
            <a:avLst>
              <a:gd name="adj1" fmla="val 0"/>
              <a:gd name="adj2" fmla="val 30207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662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233" y="-176516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Multiple put Client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4" name="Immagine 33">
            <a:extLst>
              <a:ext uri="{FF2B5EF4-FFF2-40B4-BE49-F238E27FC236}">
                <a16:creationId xmlns:a16="http://schemas.microsoft.com/office/drawing/2014/main" id="{E3EDECC2-A0F3-47B0-9777-F9F8C0E78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633" y="976572"/>
            <a:ext cx="7498648" cy="3468124"/>
          </a:xfrm>
          <a:prstGeom prst="round2DiagRect">
            <a:avLst>
              <a:gd name="adj1" fmla="val 0"/>
              <a:gd name="adj2" fmla="val 11699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5AC82F64-3F10-4213-97E1-EE04470C9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334" y="4148908"/>
            <a:ext cx="6423168" cy="244080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681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233" y="-176516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Multiple put Client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6" name="Immagine 35">
            <a:extLst>
              <a:ext uri="{FF2B5EF4-FFF2-40B4-BE49-F238E27FC236}">
                <a16:creationId xmlns:a16="http://schemas.microsoft.com/office/drawing/2014/main" id="{4BD4A6CB-EB13-4969-945D-08C40C4F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225" y="997213"/>
            <a:ext cx="7854972" cy="52824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3A246029-4360-4431-AC19-324512C3E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400" y="1444623"/>
            <a:ext cx="2930087" cy="1025530"/>
          </a:xfrm>
          <a:prstGeom prst="round2DiagRect">
            <a:avLst>
              <a:gd name="adj1" fmla="val 14567"/>
              <a:gd name="adj2" fmla="val 18131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298474C-1184-43EA-BC99-7221524FD705}"/>
              </a:ext>
            </a:extLst>
          </p:cNvPr>
          <p:cNvCxnSpPr/>
          <p:nvPr/>
        </p:nvCxnSpPr>
        <p:spPr>
          <a:xfrm>
            <a:off x="5254388" y="3148084"/>
            <a:ext cx="0" cy="204716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264C5CBF-85FD-422C-B569-94B98067D1A0}"/>
              </a:ext>
            </a:extLst>
          </p:cNvPr>
          <p:cNvCxnSpPr>
            <a:cxnSpLocks/>
          </p:cNvCxnSpPr>
          <p:nvPr/>
        </p:nvCxnSpPr>
        <p:spPr>
          <a:xfrm flipV="1">
            <a:off x="5254388" y="3346848"/>
            <a:ext cx="4197194" cy="5952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F4BE9BD0-CE50-4B75-B41F-216BF640055E}"/>
              </a:ext>
            </a:extLst>
          </p:cNvPr>
          <p:cNvCxnSpPr/>
          <p:nvPr/>
        </p:nvCxnSpPr>
        <p:spPr>
          <a:xfrm flipV="1">
            <a:off x="9451582" y="2588525"/>
            <a:ext cx="0" cy="764275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55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622" y="489731"/>
            <a:ext cx="8244695" cy="1478570"/>
          </a:xfrm>
        </p:spPr>
        <p:txBody>
          <a:bodyPr>
            <a:noAutofit/>
          </a:bodyPr>
          <a:lstStyle/>
          <a:p>
            <a:r>
              <a:rPr lang="en-US" sz="6000" dirty="0"/>
              <a:t>Multiple put server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90726"/>
            <a:ext cx="9905999" cy="423068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OBIETTIVI:</a:t>
            </a:r>
          </a:p>
          <a:p>
            <a:r>
              <a:rPr lang="it-IT" dirty="0"/>
              <a:t>Mettersi in ascolto sulla porta indicata.</a:t>
            </a:r>
          </a:p>
          <a:p>
            <a:r>
              <a:rPr lang="it-IT" dirty="0"/>
              <a:t>Stabilire una connessione con i clienti su richiesta.</a:t>
            </a:r>
          </a:p>
          <a:p>
            <a:r>
              <a:rPr lang="it-IT" dirty="0"/>
              <a:t>Ricevere il nome della Directory da cui copiare i File.</a:t>
            </a:r>
          </a:p>
          <a:p>
            <a:r>
              <a:rPr lang="it-IT" dirty="0"/>
              <a:t>Ricevere i nomi dei singoli File e copiare il contenuto di quelli non preesistenti.</a:t>
            </a:r>
          </a:p>
          <a:p>
            <a:r>
              <a:rPr lang="it-IT" dirty="0"/>
              <a:t>Restituire l’esito di ciascuna operazione.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835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788" y="582613"/>
            <a:ext cx="7377112" cy="1478570"/>
          </a:xfrm>
        </p:spPr>
        <p:txBody>
          <a:bodyPr>
            <a:noAutofit/>
          </a:bodyPr>
          <a:lstStyle/>
          <a:p>
            <a:r>
              <a:rPr lang="en-US" sz="6000" dirty="0"/>
              <a:t>Multiple put server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C40829D-1D06-44BA-9CF0-D29BB8632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7662" y="2258324"/>
            <a:ext cx="9906226" cy="3178864"/>
          </a:xfrm>
          <a:prstGeom prst="round2DiagRect">
            <a:avLst>
              <a:gd name="adj1" fmla="val 10667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8375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44C1E39CC704E9B655547C2A8EEA9" ma:contentTypeVersion="2" ma:contentTypeDescription="Create a new document." ma:contentTypeScope="" ma:versionID="3fe2086bbb13892a04151ef672109fb5">
  <xsd:schema xmlns:xsd="http://www.w3.org/2001/XMLSchema" xmlns:xs="http://www.w3.org/2001/XMLSchema" xmlns:p="http://schemas.microsoft.com/office/2006/metadata/properties" xmlns:ns3="b4ea0a96-3951-4160-baca-c74dadb8c17f" targetNamespace="http://schemas.microsoft.com/office/2006/metadata/properties" ma:root="true" ma:fieldsID="00c6c909f9b37d6c43d157d3aea4a463" ns3:_="">
    <xsd:import namespace="b4ea0a96-3951-4160-baca-c74dadb8c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0a96-3951-4160-baca-c74dadb8c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57252C-AA3B-4053-A64D-51B9706239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ED1FCC-97A6-4B60-A765-2D292F042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a0a96-3951-4160-baca-c74dadb8c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463AF2-9ABC-4087-AAED-E5A30A3C4C54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b4ea0a96-3951-4160-baca-c74dadb8c17f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</TotalTime>
  <Words>309</Words>
  <Application>Microsoft Office PowerPoint</Application>
  <PresentationFormat>Widescreen</PresentationFormat>
  <Paragraphs>40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Tw Cen MT</vt:lpstr>
      <vt:lpstr>Circuito</vt:lpstr>
      <vt:lpstr>ESERCITAZIONE 2</vt:lpstr>
      <vt:lpstr>obiettivo</vt:lpstr>
      <vt:lpstr>Requisiti di progetto</vt:lpstr>
      <vt:lpstr>Multiple put Client</vt:lpstr>
      <vt:lpstr>Multiple put Client</vt:lpstr>
      <vt:lpstr>Multiple put Client</vt:lpstr>
      <vt:lpstr>Multiple put Client</vt:lpstr>
      <vt:lpstr>Multiple put server</vt:lpstr>
      <vt:lpstr>Multiple put server</vt:lpstr>
      <vt:lpstr>Multiple put server</vt:lpstr>
      <vt:lpstr>Sequenziale vs parallelo 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Natanaele Stagni</dc:creator>
  <cp:lastModifiedBy>Lorenzo Venerandi</cp:lastModifiedBy>
  <cp:revision>188</cp:revision>
  <dcterms:created xsi:type="dcterms:W3CDTF">2021-10-09T10:19:03Z</dcterms:created>
  <dcterms:modified xsi:type="dcterms:W3CDTF">2021-10-25T17:13:35Z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0x010100F6544C1E39CC704E9B655547C2A8EEA9</vt:lpwstr>
  </property>
</Properties>
</file>