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66" r:id="rId3"/>
    <p:sldId id="258" r:id="rId4"/>
    <p:sldId id="265" r:id="rId5"/>
    <p:sldId id="264" r:id="rId6"/>
  </p:sldIdLst>
  <p:sldSz cx="12192000" cy="6858000"/>
  <p:notesSz cx="6858000" cy="9144000"/>
  <p:defaultTextStyle>
    <a:defPPr rtl="0"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86815D-CBB7-4AD8-B077-5F81705D8BB8}" v="347" dt="2021-10-09T11:06:10.8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93" d="100"/>
          <a:sy n="93" d="100"/>
        </p:scale>
        <p:origin x="110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1" d="100"/>
          <a:sy n="71" d="100"/>
        </p:scale>
        <p:origin x="4188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F48E0B0B-B232-4939-AB01-41D61349773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7A32B28-3BE0-43C5-908E-8FFB4B68C08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5857BA-F4AF-4FDB-9BD7-33CC67AEAE19}" type="datetimeFigureOut">
              <a:rPr lang="it-IT" smtClean="0"/>
              <a:t>09/10/2021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4BCFD60-E6F2-4135-971A-BDF50209AC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F1741B2-45EB-4EA1-9B8F-CAC840FCE7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2371EC-7126-4B85-B35B-273BE539895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550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CC0C39-E717-4206-B48F-03024D75E04C}" type="datetimeFigureOut">
              <a:rPr lang="it-IT" noProof="0" smtClean="0"/>
              <a:t>09/10/2021</a:t>
            </a:fld>
            <a:endParaRPr lang="it-IT" noProof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noProof="0"/>
              <a:t>Fare clic per modificare lo stile del titolo</a:t>
            </a:r>
          </a:p>
          <a:p>
            <a:pPr lvl="1"/>
            <a:r>
              <a:rPr lang="it-IT" noProof="0"/>
              <a:t>Secondo livello</a:t>
            </a:r>
          </a:p>
          <a:p>
            <a:pPr lvl="2"/>
            <a:r>
              <a:rPr lang="it-IT" noProof="0"/>
              <a:t>Terzo livello</a:t>
            </a:r>
          </a:p>
          <a:p>
            <a:pPr lvl="3"/>
            <a:r>
              <a:rPr lang="it-IT" noProof="0"/>
              <a:t>Quarto livello</a:t>
            </a:r>
          </a:p>
          <a:p>
            <a:pPr lvl="4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ED1223-1307-400F-935F-0A02C086EAEB}" type="slidenum">
              <a:rPr lang="it-IT" noProof="0" smtClean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9308577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D1223-1307-400F-935F-0A02C086EAEB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5103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Immagin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uppo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ttangolo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igura a mano libera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igura a mano libera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ttangolo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igura a mano libera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igura a mano libera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igura a mano libera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igura a mano libera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igura a mano libera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igura a mano libera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igura a mano libera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igura a mano libera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igura a mano libera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igura a mano libera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igura a mano libera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igura a mano libera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igura a mano libera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igura a mano libera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igura a mano libera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igura a mano libera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igura a mano libera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igura a mano libera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igura a mano libera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igura a mano libera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igura a mano libera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igura a mano libera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igura a mano libera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igura a mano libera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ttangolo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igura a mano libera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igura a mano libera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igura a mano libera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igura a mano libera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igura a mano libera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igura a mano libera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igura a mano libera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igura a mano libera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igura a mano libera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igura a mano libera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igura a mano libera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ttangolo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igura a mano libera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igura a mano libera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igura a mano libera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igura a mano libera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igura a mano libera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igura a mano libera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igura a mano libera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igura a mano libera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igura a mano libera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igura a mano libera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igura a mano libera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igura a mano libera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igura a mano libera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rtlCol="0" anchor="b">
            <a:normAutofit/>
          </a:bodyPr>
          <a:lstStyle>
            <a:lvl1pPr algn="l">
              <a:defRPr sz="48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 rtlCol="0"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 rtlCol="0"/>
          <a:lstStyle/>
          <a:p>
            <a:pPr rtl="0"/>
            <a:fld id="{1C643BD2-0FF5-4D4F-A02E-7B8F55F6B93A}" type="datetime1">
              <a:rPr lang="it-IT" noProof="0" smtClean="0"/>
              <a:t>09/10/2021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‹#›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 rtl="0">
              <a:buNone/>
            </a:pPr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5124020"/>
            <a:ext cx="9910859" cy="682472"/>
          </a:xfrm>
        </p:spPr>
        <p:txBody>
          <a:bodyPr rtlCol="0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BDB2C96-31DB-42CA-B735-888F8442C060}" type="datetime1">
              <a:rPr lang="it-IT" noProof="0" smtClean="0"/>
              <a:t>09/10/2021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‹#›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4419599"/>
            <a:ext cx="9904459" cy="1371599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3AC5DE3-7A01-4B71-B097-42797CE89B2D}" type="datetime1">
              <a:rPr lang="it-IT" noProof="0" smtClean="0"/>
              <a:t>09/10/2021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‹#›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12" name="Segnaposto testo 3"/>
          <p:cNvSpPr>
            <a:spLocks noGrp="1"/>
          </p:cNvSpPr>
          <p:nvPr>
            <p:ph type="body" sz="half" idx="13" hasCustomPrompt="1"/>
          </p:nvPr>
        </p:nvSpPr>
        <p:spPr>
          <a:xfrm>
            <a:off x="1720644" y="3365557"/>
            <a:ext cx="8752299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1" y="4309919"/>
            <a:ext cx="9906002" cy="1489496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8D57629-2414-43DF-8237-25F1839CB631}" type="datetime1">
              <a:rPr lang="it-IT" noProof="0" smtClean="0"/>
              <a:t>09/10/2021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‹#›</a:t>
            </a:fld>
            <a:endParaRPr lang="it-IT" noProof="0"/>
          </a:p>
        </p:txBody>
      </p:sp>
      <p:sp>
        <p:nvSpPr>
          <p:cNvPr id="60" name="Casella di testo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it-IT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61" name="Casella di testo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it-IT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me sche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4657655"/>
            <a:ext cx="9904505" cy="1140644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907D892-18C1-426B-8E91-57D4ECC7B2E5}" type="datetime1">
              <a:rPr lang="it-IT" noProof="0" smtClean="0"/>
              <a:t>09/10/2021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‹#›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olo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7" name="Segnaposto testo 2"/>
          <p:cNvSpPr>
            <a:spLocks noGrp="1"/>
          </p:cNvSpPr>
          <p:nvPr>
            <p:ph type="body" idx="1" hasCustomPrompt="1"/>
          </p:nvPr>
        </p:nvSpPr>
        <p:spPr>
          <a:xfrm>
            <a:off x="1141410" y="2674463"/>
            <a:ext cx="3196899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8" name="Segnaposto testo 3"/>
          <p:cNvSpPr>
            <a:spLocks noGrp="1"/>
          </p:cNvSpPr>
          <p:nvPr>
            <p:ph type="body" sz="half" idx="15" hasCustomPrompt="1"/>
          </p:nvPr>
        </p:nvSpPr>
        <p:spPr>
          <a:xfrm>
            <a:off x="1127918" y="3360263"/>
            <a:ext cx="3208735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9" name="Segnaposto testo 4"/>
          <p:cNvSpPr>
            <a:spLocks noGrp="1"/>
          </p:cNvSpPr>
          <p:nvPr>
            <p:ph type="body" sz="quarter" idx="3" hasCustomPrompt="1"/>
          </p:nvPr>
        </p:nvSpPr>
        <p:spPr>
          <a:xfrm>
            <a:off x="4514766" y="2677635"/>
            <a:ext cx="3184385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10" name="Segnaposto testo 3"/>
          <p:cNvSpPr>
            <a:spLocks noGrp="1"/>
          </p:cNvSpPr>
          <p:nvPr>
            <p:ph type="body" sz="half" idx="16" hasCustomPrompt="1"/>
          </p:nvPr>
        </p:nvSpPr>
        <p:spPr>
          <a:xfrm>
            <a:off x="4504213" y="3363435"/>
            <a:ext cx="3195830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11" name="Segnaposto tes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442" y="2674463"/>
            <a:ext cx="3194968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12" name="Segnaposto testo 3"/>
          <p:cNvSpPr>
            <a:spLocks noGrp="1"/>
          </p:cNvSpPr>
          <p:nvPr>
            <p:ph type="body" sz="half" idx="17" hasCustomPrompt="1"/>
          </p:nvPr>
        </p:nvSpPr>
        <p:spPr>
          <a:xfrm>
            <a:off x="7852442" y="3360263"/>
            <a:ext cx="3194968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6F3975A-1E10-4491-8C70-639F2F2A236C}" type="datetime1">
              <a:rPr lang="it-IT" noProof="0" smtClean="0"/>
              <a:t>09/10/2021</a:t>
            </a:fld>
            <a:endParaRPr lang="it-IT" noProof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‹#›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colon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olo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19" name="Segnaposto testo 2"/>
          <p:cNvSpPr>
            <a:spLocks noGrp="1"/>
          </p:cNvSpPr>
          <p:nvPr>
            <p:ph type="body" idx="1" hasCustomPrompt="1"/>
          </p:nvPr>
        </p:nvSpPr>
        <p:spPr>
          <a:xfrm>
            <a:off x="1141413" y="4404596"/>
            <a:ext cx="319524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0" name="Segnaposto immagine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it-IT" noProof="0"/>
              <a:t>Fare clic sull'icona per inserire un'immagine</a:t>
            </a:r>
          </a:p>
        </p:txBody>
      </p:sp>
      <p:sp>
        <p:nvSpPr>
          <p:cNvPr id="21" name="Segnaposto testo 3"/>
          <p:cNvSpPr>
            <a:spLocks noGrp="1"/>
          </p:cNvSpPr>
          <p:nvPr>
            <p:ph type="body" sz="half" idx="18" hasCustomPrompt="1"/>
          </p:nvPr>
        </p:nvSpPr>
        <p:spPr>
          <a:xfrm>
            <a:off x="1141413" y="4980858"/>
            <a:ext cx="3195240" cy="81784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2" name="Segnaposto testo 4"/>
          <p:cNvSpPr>
            <a:spLocks noGrp="1"/>
          </p:cNvSpPr>
          <p:nvPr>
            <p:ph type="body" sz="quarter" idx="3" hasCustomPrompt="1"/>
          </p:nvPr>
        </p:nvSpPr>
        <p:spPr>
          <a:xfrm>
            <a:off x="4489053" y="4404596"/>
            <a:ext cx="320040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3" name="Segnaposto immagine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it-IT" noProof="0"/>
              <a:t>Fare clic sull'icona per inserire un'immagine</a:t>
            </a:r>
          </a:p>
        </p:txBody>
      </p:sp>
      <p:sp>
        <p:nvSpPr>
          <p:cNvPr id="24" name="Segnaposto testo 3"/>
          <p:cNvSpPr>
            <a:spLocks noGrp="1"/>
          </p:cNvSpPr>
          <p:nvPr>
            <p:ph type="body" sz="half" idx="19" hasCustomPrompt="1"/>
          </p:nvPr>
        </p:nvSpPr>
        <p:spPr>
          <a:xfrm>
            <a:off x="4487593" y="4980857"/>
            <a:ext cx="3200400" cy="81034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5" name="Segnaposto tes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567" y="4404595"/>
            <a:ext cx="3190741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6" name="Segnaposto immagine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it-IT" noProof="0"/>
              <a:t>Fare clic sull'icona per inserire un'immagine</a:t>
            </a:r>
          </a:p>
        </p:txBody>
      </p:sp>
      <p:sp>
        <p:nvSpPr>
          <p:cNvPr id="27" name="Segnaposto testo 3"/>
          <p:cNvSpPr>
            <a:spLocks noGrp="1"/>
          </p:cNvSpPr>
          <p:nvPr>
            <p:ph type="body" sz="half" idx="20" hasCustomPrompt="1"/>
          </p:nvPr>
        </p:nvSpPr>
        <p:spPr>
          <a:xfrm>
            <a:off x="7852442" y="4980854"/>
            <a:ext cx="3194968" cy="810345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5978AF-2AAC-45F8-B4E8-BD080C5AE218}" type="datetime1">
              <a:rPr lang="it-IT" noProof="0" smtClean="0"/>
              <a:t>09/10/2021</a:t>
            </a:fld>
            <a:endParaRPr lang="it-IT" noProof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‹#›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00213E8-22E0-4CAA-B4A5-4C5A65A6E563}" type="datetime1">
              <a:rPr lang="it-IT" noProof="0" smtClean="0"/>
              <a:t>09/10/2021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‹#›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 rtlCol="0"/>
          <a:lstStyle/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 hasCustomPrompt="1"/>
          </p:nvPr>
        </p:nvSpPr>
        <p:spPr>
          <a:xfrm>
            <a:off x="1141410" y="609599"/>
            <a:ext cx="7748590" cy="5181601"/>
          </a:xfrm>
        </p:spPr>
        <p:txBody>
          <a:bodyPr vert="eaVert"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F953396-9004-4A95-948F-DB5075DA2AC2}" type="datetime1">
              <a:rPr lang="it-IT" noProof="0" smtClean="0"/>
              <a:t>09/10/2021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‹#›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46E65AB-92F5-4983-8174-D2B2E74CD341}" type="datetime1">
              <a:rPr lang="it-IT" noProof="0" smtClean="0"/>
              <a:t>09/10/2021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‹#›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 hasCustomPrompt="1"/>
          </p:nvPr>
        </p:nvSpPr>
        <p:spPr>
          <a:xfrm>
            <a:off x="1141411" y="4424362"/>
            <a:ext cx="9906000" cy="1374776"/>
          </a:xfrm>
        </p:spPr>
        <p:txBody>
          <a:bodyPr rtlCol="0"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DD99849-EBEA-4C92-B61C-4AB17C743731}" type="datetime1">
              <a:rPr lang="it-IT" noProof="0" smtClean="0"/>
              <a:t>09/10/2021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‹#›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 hasCustomPrompt="1"/>
          </p:nvPr>
        </p:nvSpPr>
        <p:spPr>
          <a:xfrm>
            <a:off x="1141410" y="2249486"/>
            <a:ext cx="4878389" cy="3541714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 hasCustomPrompt="1"/>
          </p:nvPr>
        </p:nvSpPr>
        <p:spPr>
          <a:xfrm>
            <a:off x="6172200" y="2249486"/>
            <a:ext cx="4875211" cy="3541714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B888AF-CA50-4E35-B7D8-9B94D32E80F5}" type="datetime1">
              <a:rPr lang="it-IT" noProof="0" smtClean="0"/>
              <a:t>09/10/2021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‹#›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 hasCustomPrompt="1"/>
          </p:nvPr>
        </p:nvSpPr>
        <p:spPr>
          <a:xfrm>
            <a:off x="1370019" y="2249486"/>
            <a:ext cx="4649783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 hasCustomPrompt="1"/>
          </p:nvPr>
        </p:nvSpPr>
        <p:spPr>
          <a:xfrm>
            <a:off x="1141410" y="3073397"/>
            <a:ext cx="4878391" cy="2717801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 hasCustomPrompt="1"/>
          </p:nvPr>
        </p:nvSpPr>
        <p:spPr>
          <a:xfrm>
            <a:off x="6400808" y="2249485"/>
            <a:ext cx="4646602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 hasCustomPrompt="1"/>
          </p:nvPr>
        </p:nvSpPr>
        <p:spPr>
          <a:xfrm>
            <a:off x="6172200" y="3073397"/>
            <a:ext cx="4875210" cy="2717801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66996B5-87C7-422E-83A8-2A30A42CE6B5}" type="datetime1">
              <a:rPr lang="it-IT" noProof="0" smtClean="0"/>
              <a:t>09/10/2021</a:t>
            </a:fld>
            <a:endParaRPr lang="it-IT" noProof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‹#›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E20A04D-C6B1-464E-A9D6-9B6756A0049A}" type="datetime1">
              <a:rPr lang="it-IT" noProof="0" smtClean="0"/>
              <a:t>09/10/2021</a:t>
            </a:fld>
            <a:endParaRPr lang="it-IT" noProof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‹#›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5A4C22A-DE1A-451D-93AE-EA558C0F4942}" type="datetime1">
              <a:rPr lang="it-IT" noProof="0" smtClean="0"/>
              <a:t>09/10/2021</a:t>
            </a:fld>
            <a:endParaRPr lang="it-IT" noProof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‹#›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 hasCustomPrompt="1"/>
          </p:nvPr>
        </p:nvSpPr>
        <p:spPr>
          <a:xfrm>
            <a:off x="5156200" y="592666"/>
            <a:ext cx="5891209" cy="5198534"/>
          </a:xfrm>
        </p:spPr>
        <p:txBody>
          <a:bodyPr rtlCol="0" anchor="ctr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1146705" y="2249486"/>
            <a:ext cx="3856037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C1B4CC0-02D2-4A1D-8A93-18C863BC4CD3}" type="datetime1">
              <a:rPr lang="it-IT" noProof="0" smtClean="0"/>
              <a:t>09/10/2021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‹#›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2249486"/>
            <a:ext cx="5934511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296209C-E3CA-4BD4-9EB9-5055B35BD855}" type="datetime1">
              <a:rPr lang="it-IT" noProof="0" smtClean="0"/>
              <a:t>09/10/2021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‹#›</a:t>
            </a:fld>
            <a:endParaRPr lang="it-IT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uppo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uppo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ttangolo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igura a mano libera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igura a mano libera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igura a mano libera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igura a mano libera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igura a mano libera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igura a mano libera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igura a mano libera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igura a mano libera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igura a mano libera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igura a mano libera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a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igura a mano libera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igura a mano libera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igura a mano libera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igura a mano libera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ttangolo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igura a mano libera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igura a mano libera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igura a mano libera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igura a mano libera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igura a mano libera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igura a mano libera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igura a mano libera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igura a mano libera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igura a mano libera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igura a mano libera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uppo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igura a mano libera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igura a mano libera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igura a mano libera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igura a mano libera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igura a mano libera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igura a mano libera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igura a mano libera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igura a mano libera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igura a mano libera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ttangolo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endParaRPr lang="it-IT" noProof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4E36D17-AA2F-4AF1-BF53-7374B6B48AA3}" type="datetime1">
              <a:rPr lang="it-IT" noProof="0" smtClean="0"/>
              <a:t>09/10/2021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it-IT" noProof="0" smtClean="0"/>
              <a:pPr rtl="0"/>
              <a:t>‹#›</a:t>
            </a:fld>
            <a:endParaRPr lang="it-IT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876424" y="1744973"/>
            <a:ext cx="8791575" cy="807844"/>
          </a:xfrm>
        </p:spPr>
        <p:txBody>
          <a:bodyPr rtlCol="0">
            <a:noAutofit/>
          </a:bodyPr>
          <a:lstStyle/>
          <a:p>
            <a:r>
              <a:rPr lang="it-IT" sz="5400" dirty="0"/>
              <a:t>ESERCITAZIONE 0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9860233" cy="237129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r"/>
            <a:r>
              <a:rPr lang="it-IT" dirty="0">
                <a:solidFill>
                  <a:schemeClr val="tx2">
                    <a:lumMod val="75000"/>
                  </a:schemeClr>
                </a:solidFill>
              </a:rPr>
              <a:t>Davide di </a:t>
            </a:r>
            <a:r>
              <a:rPr lang="it-IT" dirty="0" err="1">
                <a:solidFill>
                  <a:schemeClr val="tx2">
                    <a:lumMod val="75000"/>
                  </a:schemeClr>
                </a:solidFill>
              </a:rPr>
              <a:t>molfetta</a:t>
            </a:r>
            <a:endParaRPr lang="it-IT" dirty="0">
              <a:solidFill>
                <a:schemeClr val="tx2">
                  <a:lumMod val="75000"/>
                </a:schemeClr>
              </a:solidFill>
            </a:endParaRPr>
          </a:p>
          <a:p>
            <a:pPr algn="r"/>
            <a:r>
              <a:rPr lang="it-IT" dirty="0">
                <a:solidFill>
                  <a:schemeClr val="tx2">
                    <a:lumMod val="75000"/>
                  </a:schemeClr>
                </a:solidFill>
              </a:rPr>
              <a:t>Mirko legnini</a:t>
            </a:r>
          </a:p>
          <a:p>
            <a:pPr algn="r"/>
            <a:r>
              <a:rPr lang="it-IT" dirty="0">
                <a:solidFill>
                  <a:schemeClr val="tx2">
                    <a:lumMod val="75000"/>
                  </a:schemeClr>
                </a:solidFill>
              </a:rPr>
              <a:t>Daniele </a:t>
            </a:r>
            <a:r>
              <a:rPr lang="it-IT" dirty="0" err="1">
                <a:solidFill>
                  <a:schemeClr val="tx2">
                    <a:lumMod val="75000"/>
                  </a:schemeClr>
                </a:solidFill>
              </a:rPr>
              <a:t>nanni</a:t>
            </a:r>
            <a:r>
              <a:rPr lang="it-IT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tx2">
                    <a:lumMod val="75000"/>
                  </a:schemeClr>
                </a:solidFill>
              </a:rPr>
              <a:t>cirulli</a:t>
            </a:r>
            <a:endParaRPr lang="it-IT" dirty="0">
              <a:solidFill>
                <a:schemeClr val="tx2">
                  <a:lumMod val="75000"/>
                </a:schemeClr>
              </a:solidFill>
            </a:endParaRPr>
          </a:p>
          <a:p>
            <a:pPr algn="r"/>
            <a:r>
              <a:rPr lang="it-IT" dirty="0">
                <a:solidFill>
                  <a:schemeClr val="tx2">
                    <a:lumMod val="75000"/>
                  </a:schemeClr>
                </a:solidFill>
              </a:rPr>
              <a:t>Natanaele stagni</a:t>
            </a:r>
          </a:p>
          <a:p>
            <a:pPr algn="r"/>
            <a:r>
              <a:rPr lang="it-IT" dirty="0">
                <a:solidFill>
                  <a:schemeClr val="tx2">
                    <a:lumMod val="75000"/>
                  </a:schemeClr>
                </a:solidFill>
              </a:rPr>
              <a:t>Lorenzo venerandi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7C56F-56C5-4856-9ACA-D4048D382271}"/>
              </a:ext>
            </a:extLst>
          </p:cNvPr>
          <p:cNvSpPr txBox="1"/>
          <p:nvPr/>
        </p:nvSpPr>
        <p:spPr>
          <a:xfrm>
            <a:off x="1927303" y="2549912"/>
            <a:ext cx="6952785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err="1"/>
              <a:t>Lettura</a:t>
            </a:r>
            <a:r>
              <a:rPr lang="en-US" sz="2400" dirty="0"/>
              <a:t> e </a:t>
            </a:r>
            <a:r>
              <a:rPr lang="en-US" sz="2400" dirty="0" err="1"/>
              <a:t>Scrittura</a:t>
            </a:r>
            <a:r>
              <a:rPr lang="en-US" sz="2400" dirty="0"/>
              <a:t> File in Java e C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14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A0B38558-5389-4817-936F-FD62560CA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2" name="Rectangle 11">
              <a:extLst>
                <a:ext uri="{FF2B5EF4-FFF2-40B4-BE49-F238E27FC236}">
                  <a16:creationId xmlns:a16="http://schemas.microsoft.com/office/drawing/2014/main" id="{CCB252B9-42EF-4414-AA22-2A95C1819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F9C2C800-C3E3-4317-A3CC-1558D71F14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" name="Picture 4">
            <a:extLst>
              <a:ext uri="{FF2B5EF4-FFF2-40B4-BE49-F238E27FC236}">
                <a16:creationId xmlns:a16="http://schemas.microsoft.com/office/drawing/2014/main" id="{E8E1BE04-F78A-42B5-AD2C-B557541B451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rcRect r="9361" b="1"/>
          <a:stretch/>
        </p:blipFill>
        <p:spPr>
          <a:xfrm>
            <a:off x="3611" y="10"/>
            <a:ext cx="12188389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15502586-682B-4EDF-9515-674BB4E1CD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72533" y="0"/>
            <a:ext cx="11455400" cy="6848476"/>
            <a:chOff x="372533" y="0"/>
            <a:chExt cx="11455400" cy="6848476"/>
          </a:xfrm>
        </p:grpSpPr>
        <p:sp>
          <p:nvSpPr>
            <p:cNvPr id="16" name="Round Diagonal Corner Rectangle 7">
              <a:extLst>
                <a:ext uri="{FF2B5EF4-FFF2-40B4-BE49-F238E27FC236}">
                  <a16:creationId xmlns:a16="http://schemas.microsoft.com/office/drawing/2014/main" id="{C4491F87-B86B-413A-ACCD-56525E533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2867" y="766234"/>
              <a:ext cx="10346266" cy="5325532"/>
            </a:xfrm>
            <a:prstGeom prst="round2DiagRect">
              <a:avLst>
                <a:gd name="adj1" fmla="val 4147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4A25545-7FDA-465A-8546-9D927F8286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085512" y="0"/>
              <a:ext cx="650875" cy="1730375"/>
              <a:chOff x="11347978" y="0"/>
              <a:chExt cx="650875" cy="1730375"/>
            </a:xfrm>
          </p:grpSpPr>
          <p:sp>
            <p:nvSpPr>
              <p:cNvPr id="37" name="Freeform 32">
                <a:extLst>
                  <a:ext uri="{FF2B5EF4-FFF2-40B4-BE49-F238E27FC236}">
                    <a16:creationId xmlns:a16="http://schemas.microsoft.com/office/drawing/2014/main" id="{0AC67F09-E0D9-410A-A4DE-72D31697EB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67041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8" name="Freeform 33">
                <a:extLst>
                  <a:ext uri="{FF2B5EF4-FFF2-40B4-BE49-F238E27FC236}">
                    <a16:creationId xmlns:a16="http://schemas.microsoft.com/office/drawing/2014/main" id="{B78F2FDE-85C9-4650-919F-C35464007D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47978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9" name="Freeform 34">
                <a:extLst>
                  <a:ext uri="{FF2B5EF4-FFF2-40B4-BE49-F238E27FC236}">
                    <a16:creationId xmlns:a16="http://schemas.microsoft.com/office/drawing/2014/main" id="{57DD2F8B-5242-455C-B03F-E2F6B6732E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4678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40" name="Freeform 37">
                <a:extLst>
                  <a:ext uri="{FF2B5EF4-FFF2-40B4-BE49-F238E27FC236}">
                    <a16:creationId xmlns:a16="http://schemas.microsoft.com/office/drawing/2014/main" id="{B8CE3E90-8A76-4CD5-B28C-D71FF37185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94053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4C374541-D033-4B72-A232-5461EEAD4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11229445" y="4867275"/>
              <a:ext cx="598488" cy="1981201"/>
              <a:chOff x="11424178" y="4867275"/>
              <a:chExt cx="598488" cy="1981201"/>
            </a:xfrm>
          </p:grpSpPr>
          <p:sp>
            <p:nvSpPr>
              <p:cNvPr id="31" name="Freeform 35">
                <a:extLst>
                  <a:ext uri="{FF2B5EF4-FFF2-40B4-BE49-F238E27FC236}">
                    <a16:creationId xmlns:a16="http://schemas.microsoft.com/office/drawing/2014/main" id="{94766BAB-FE6E-4247-886B-736F831FEB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14666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2" name="Freeform 36">
                <a:extLst>
                  <a:ext uri="{FF2B5EF4-FFF2-40B4-BE49-F238E27FC236}">
                    <a16:creationId xmlns:a16="http://schemas.microsoft.com/office/drawing/2014/main" id="{3C954FB2-C7A0-468C-8AD2-C278DCA642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55966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3" name="Freeform 38">
                <a:extLst>
                  <a:ext uri="{FF2B5EF4-FFF2-40B4-BE49-F238E27FC236}">
                    <a16:creationId xmlns:a16="http://schemas.microsoft.com/office/drawing/2014/main" id="{F52FBFD5-A528-4DB8-A802-814A7E421D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9441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4" name="Freeform 39">
                <a:extLst>
                  <a:ext uri="{FF2B5EF4-FFF2-40B4-BE49-F238E27FC236}">
                    <a16:creationId xmlns:a16="http://schemas.microsoft.com/office/drawing/2014/main" id="{E57CCB6D-72AF-4D41-8C6C-9750D43DC6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24178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5" name="Freeform 40">
                <a:extLst>
                  <a:ext uri="{FF2B5EF4-FFF2-40B4-BE49-F238E27FC236}">
                    <a16:creationId xmlns:a16="http://schemas.microsoft.com/office/drawing/2014/main" id="{19D203AA-CF94-405B-800C-0C79855218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32166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6" name="Rectangle 41">
                <a:extLst>
                  <a:ext uri="{FF2B5EF4-FFF2-40B4-BE49-F238E27FC236}">
                    <a16:creationId xmlns:a16="http://schemas.microsoft.com/office/drawing/2014/main" id="{7D053665-E810-419F-9D63-2A54CB4773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22653" y="6596063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DEAF6153-6BF6-448C-81C1-2817B0F780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440267" y="5118101"/>
              <a:ext cx="650875" cy="1730375"/>
              <a:chOff x="118533" y="5118101"/>
              <a:chExt cx="650875" cy="1730375"/>
            </a:xfrm>
          </p:grpSpPr>
          <p:sp>
            <p:nvSpPr>
              <p:cNvPr id="27" name="Freeform 32">
                <a:extLst>
                  <a:ext uri="{FF2B5EF4-FFF2-40B4-BE49-F238E27FC236}">
                    <a16:creationId xmlns:a16="http://schemas.microsoft.com/office/drawing/2014/main" id="{A7E0D3C0-552C-4741-AFBE-E665CEA068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37596" y="6335713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8" name="Freeform 33">
                <a:extLst>
                  <a:ext uri="{FF2B5EF4-FFF2-40B4-BE49-F238E27FC236}">
                    <a16:creationId xmlns:a16="http://schemas.microsoft.com/office/drawing/2014/main" id="{CAF96EBF-4E74-4F88-BD05-A4AE1694A4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18533" y="622141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9" name="Freeform 34">
                <a:extLst>
                  <a:ext uri="{FF2B5EF4-FFF2-40B4-BE49-F238E27FC236}">
                    <a16:creationId xmlns:a16="http://schemas.microsoft.com/office/drawing/2014/main" id="{D49C51B9-E4E4-410D-8AAB-7E308A1D45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5233" y="5118101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0" name="Freeform 37">
                <a:extLst>
                  <a:ext uri="{FF2B5EF4-FFF2-40B4-BE49-F238E27FC236}">
                    <a16:creationId xmlns:a16="http://schemas.microsoft.com/office/drawing/2014/main" id="{354F0627-1BD6-4455-967A-32DB31C82C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464608" y="5299075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C21AED9-0CB5-426C-A1C4-6EEB54805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72533" y="0"/>
              <a:ext cx="598488" cy="1981201"/>
              <a:chOff x="194733" y="0"/>
              <a:chExt cx="598488" cy="1981201"/>
            </a:xfrm>
          </p:grpSpPr>
          <p:sp>
            <p:nvSpPr>
              <p:cNvPr id="21" name="Freeform 35">
                <a:extLst>
                  <a:ext uri="{FF2B5EF4-FFF2-40B4-BE49-F238E27FC236}">
                    <a16:creationId xmlns:a16="http://schemas.microsoft.com/office/drawing/2014/main" id="{8D8A778B-9916-47AC-A28A-07F01A83F4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85221" y="0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2" name="Freeform 36">
                <a:extLst>
                  <a:ext uri="{FF2B5EF4-FFF2-40B4-BE49-F238E27FC236}">
                    <a16:creationId xmlns:a16="http://schemas.microsoft.com/office/drawing/2014/main" id="{65323B96-DF0E-463C-B290-C22D3C5532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526521" y="1141413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3" name="Freeform 38">
                <a:extLst>
                  <a:ext uri="{FF2B5EF4-FFF2-40B4-BE49-F238E27FC236}">
                    <a16:creationId xmlns:a16="http://schemas.microsoft.com/office/drawing/2014/main" id="{65A0E255-1142-422E-A62A-5044177C5A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9996" y="1792288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4" name="Freeform 39">
                <a:extLst>
                  <a:ext uri="{FF2B5EF4-FFF2-40B4-BE49-F238E27FC236}">
                    <a16:creationId xmlns:a16="http://schemas.microsoft.com/office/drawing/2014/main" id="{233A955D-DB0D-42F8-B490-E01FB9C45C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94733" y="0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5" name="Freeform 40">
                <a:extLst>
                  <a:ext uri="{FF2B5EF4-FFF2-40B4-BE49-F238E27FC236}">
                    <a16:creationId xmlns:a16="http://schemas.microsoft.com/office/drawing/2014/main" id="{F0F0C29B-EB52-470C-AF64-FC54F5C250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02721" y="24288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6" name="Rectangle 41">
                <a:extLst>
                  <a:ext uri="{FF2B5EF4-FFF2-40B4-BE49-F238E27FC236}">
                    <a16:creationId xmlns:a16="http://schemas.microsoft.com/office/drawing/2014/main" id="{A6C0E942-454D-483D-84FB-89308C8F15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93208" y="0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8C93F6B-8B30-4101-80EC-44579CCD9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007533"/>
            <a:ext cx="9905998" cy="1092200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Produttore</a:t>
            </a:r>
            <a:r>
              <a:rPr lang="en-US" dirty="0"/>
              <a:t> java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CB65B3D8-F9EB-4876-B703-5FA68E5D47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335370" y="2113274"/>
            <a:ext cx="7642063" cy="3919032"/>
          </a:xfrm>
        </p:spPr>
      </p:pic>
    </p:spTree>
    <p:extLst>
      <p:ext uri="{BB962C8B-B14F-4D97-AF65-F5344CB8AC3E}">
        <p14:creationId xmlns:p14="http://schemas.microsoft.com/office/powerpoint/2010/main" val="3037794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A0B38558-5389-4817-936F-FD62560CA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2" name="Rectangle 11">
              <a:extLst>
                <a:ext uri="{FF2B5EF4-FFF2-40B4-BE49-F238E27FC236}">
                  <a16:creationId xmlns:a16="http://schemas.microsoft.com/office/drawing/2014/main" id="{CCB252B9-42EF-4414-AA22-2A95C1819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F9C2C800-C3E3-4317-A3CC-1558D71F14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" name="Picture 4">
            <a:extLst>
              <a:ext uri="{FF2B5EF4-FFF2-40B4-BE49-F238E27FC236}">
                <a16:creationId xmlns:a16="http://schemas.microsoft.com/office/drawing/2014/main" id="{59C7FC16-7CB2-4FA6-9BB9-F5ECB15187D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rcRect t="6678" b="320"/>
          <a:stretch/>
        </p:blipFill>
        <p:spPr>
          <a:xfrm>
            <a:off x="3611" y="10"/>
            <a:ext cx="12188389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15502586-682B-4EDF-9515-674BB4E1CD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72533" y="0"/>
            <a:ext cx="11455400" cy="6848476"/>
            <a:chOff x="372533" y="0"/>
            <a:chExt cx="11455400" cy="6848476"/>
          </a:xfrm>
        </p:grpSpPr>
        <p:sp>
          <p:nvSpPr>
            <p:cNvPr id="16" name="Round Diagonal Corner Rectangle 7">
              <a:extLst>
                <a:ext uri="{FF2B5EF4-FFF2-40B4-BE49-F238E27FC236}">
                  <a16:creationId xmlns:a16="http://schemas.microsoft.com/office/drawing/2014/main" id="{C4491F87-B86B-413A-ACCD-56525E533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2867" y="766234"/>
              <a:ext cx="10346266" cy="5325532"/>
            </a:xfrm>
            <a:prstGeom prst="round2DiagRect">
              <a:avLst>
                <a:gd name="adj1" fmla="val 4147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4A25545-7FDA-465A-8546-9D927F8286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085512" y="0"/>
              <a:ext cx="650875" cy="1730375"/>
              <a:chOff x="11347978" y="0"/>
              <a:chExt cx="650875" cy="1730375"/>
            </a:xfrm>
          </p:grpSpPr>
          <p:sp>
            <p:nvSpPr>
              <p:cNvPr id="37" name="Freeform 32">
                <a:extLst>
                  <a:ext uri="{FF2B5EF4-FFF2-40B4-BE49-F238E27FC236}">
                    <a16:creationId xmlns:a16="http://schemas.microsoft.com/office/drawing/2014/main" id="{0AC67F09-E0D9-410A-A4DE-72D31697EB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67041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8" name="Freeform 33">
                <a:extLst>
                  <a:ext uri="{FF2B5EF4-FFF2-40B4-BE49-F238E27FC236}">
                    <a16:creationId xmlns:a16="http://schemas.microsoft.com/office/drawing/2014/main" id="{B78F2FDE-85C9-4650-919F-C35464007D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47978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9" name="Freeform 34">
                <a:extLst>
                  <a:ext uri="{FF2B5EF4-FFF2-40B4-BE49-F238E27FC236}">
                    <a16:creationId xmlns:a16="http://schemas.microsoft.com/office/drawing/2014/main" id="{57DD2F8B-5242-455C-B03F-E2F6B6732E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4678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40" name="Freeform 37">
                <a:extLst>
                  <a:ext uri="{FF2B5EF4-FFF2-40B4-BE49-F238E27FC236}">
                    <a16:creationId xmlns:a16="http://schemas.microsoft.com/office/drawing/2014/main" id="{B8CE3E90-8A76-4CD5-B28C-D71FF37185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94053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4C374541-D033-4B72-A232-5461EEAD4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11229445" y="4867275"/>
              <a:ext cx="598488" cy="1981201"/>
              <a:chOff x="11424178" y="4867275"/>
              <a:chExt cx="598488" cy="1981201"/>
            </a:xfrm>
          </p:grpSpPr>
          <p:sp>
            <p:nvSpPr>
              <p:cNvPr id="31" name="Freeform 35">
                <a:extLst>
                  <a:ext uri="{FF2B5EF4-FFF2-40B4-BE49-F238E27FC236}">
                    <a16:creationId xmlns:a16="http://schemas.microsoft.com/office/drawing/2014/main" id="{94766BAB-FE6E-4247-886B-736F831FEB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14666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2" name="Freeform 36">
                <a:extLst>
                  <a:ext uri="{FF2B5EF4-FFF2-40B4-BE49-F238E27FC236}">
                    <a16:creationId xmlns:a16="http://schemas.microsoft.com/office/drawing/2014/main" id="{3C954FB2-C7A0-468C-8AD2-C278DCA642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55966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3" name="Freeform 38">
                <a:extLst>
                  <a:ext uri="{FF2B5EF4-FFF2-40B4-BE49-F238E27FC236}">
                    <a16:creationId xmlns:a16="http://schemas.microsoft.com/office/drawing/2014/main" id="{F52FBFD5-A528-4DB8-A802-814A7E421D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9441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4" name="Freeform 39">
                <a:extLst>
                  <a:ext uri="{FF2B5EF4-FFF2-40B4-BE49-F238E27FC236}">
                    <a16:creationId xmlns:a16="http://schemas.microsoft.com/office/drawing/2014/main" id="{E57CCB6D-72AF-4D41-8C6C-9750D43DC6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24178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5" name="Freeform 40">
                <a:extLst>
                  <a:ext uri="{FF2B5EF4-FFF2-40B4-BE49-F238E27FC236}">
                    <a16:creationId xmlns:a16="http://schemas.microsoft.com/office/drawing/2014/main" id="{19D203AA-CF94-405B-800C-0C79855218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32166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6" name="Rectangle 41">
                <a:extLst>
                  <a:ext uri="{FF2B5EF4-FFF2-40B4-BE49-F238E27FC236}">
                    <a16:creationId xmlns:a16="http://schemas.microsoft.com/office/drawing/2014/main" id="{7D053665-E810-419F-9D63-2A54CB4773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22653" y="6596063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DEAF6153-6BF6-448C-81C1-2817B0F780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440267" y="5118101"/>
              <a:ext cx="650875" cy="1730375"/>
              <a:chOff x="118533" y="5118101"/>
              <a:chExt cx="650875" cy="1730375"/>
            </a:xfrm>
          </p:grpSpPr>
          <p:sp>
            <p:nvSpPr>
              <p:cNvPr id="27" name="Freeform 32">
                <a:extLst>
                  <a:ext uri="{FF2B5EF4-FFF2-40B4-BE49-F238E27FC236}">
                    <a16:creationId xmlns:a16="http://schemas.microsoft.com/office/drawing/2014/main" id="{A7E0D3C0-552C-4741-AFBE-E665CEA068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37596" y="6335713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8" name="Freeform 33">
                <a:extLst>
                  <a:ext uri="{FF2B5EF4-FFF2-40B4-BE49-F238E27FC236}">
                    <a16:creationId xmlns:a16="http://schemas.microsoft.com/office/drawing/2014/main" id="{CAF96EBF-4E74-4F88-BD05-A4AE1694A4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18533" y="622141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9" name="Freeform 34">
                <a:extLst>
                  <a:ext uri="{FF2B5EF4-FFF2-40B4-BE49-F238E27FC236}">
                    <a16:creationId xmlns:a16="http://schemas.microsoft.com/office/drawing/2014/main" id="{D49C51B9-E4E4-410D-8AAB-7E308A1D45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5233" y="5118101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0" name="Freeform 37">
                <a:extLst>
                  <a:ext uri="{FF2B5EF4-FFF2-40B4-BE49-F238E27FC236}">
                    <a16:creationId xmlns:a16="http://schemas.microsoft.com/office/drawing/2014/main" id="{354F0627-1BD6-4455-967A-32DB31C82C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464608" y="5299075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C21AED9-0CB5-426C-A1C4-6EEB54805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72533" y="0"/>
              <a:ext cx="598488" cy="1981201"/>
              <a:chOff x="194733" y="0"/>
              <a:chExt cx="598488" cy="1981201"/>
            </a:xfrm>
          </p:grpSpPr>
          <p:sp>
            <p:nvSpPr>
              <p:cNvPr id="21" name="Freeform 35">
                <a:extLst>
                  <a:ext uri="{FF2B5EF4-FFF2-40B4-BE49-F238E27FC236}">
                    <a16:creationId xmlns:a16="http://schemas.microsoft.com/office/drawing/2014/main" id="{8D8A778B-9916-47AC-A28A-07F01A83F4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85221" y="0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2" name="Freeform 36">
                <a:extLst>
                  <a:ext uri="{FF2B5EF4-FFF2-40B4-BE49-F238E27FC236}">
                    <a16:creationId xmlns:a16="http://schemas.microsoft.com/office/drawing/2014/main" id="{65323B96-DF0E-463C-B290-C22D3C5532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526521" y="1141413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3" name="Freeform 38">
                <a:extLst>
                  <a:ext uri="{FF2B5EF4-FFF2-40B4-BE49-F238E27FC236}">
                    <a16:creationId xmlns:a16="http://schemas.microsoft.com/office/drawing/2014/main" id="{65A0E255-1142-422E-A62A-5044177C5A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9996" y="1792288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4" name="Freeform 39">
                <a:extLst>
                  <a:ext uri="{FF2B5EF4-FFF2-40B4-BE49-F238E27FC236}">
                    <a16:creationId xmlns:a16="http://schemas.microsoft.com/office/drawing/2014/main" id="{233A955D-DB0D-42F8-B490-E01FB9C45C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94733" y="0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5" name="Freeform 40">
                <a:extLst>
                  <a:ext uri="{FF2B5EF4-FFF2-40B4-BE49-F238E27FC236}">
                    <a16:creationId xmlns:a16="http://schemas.microsoft.com/office/drawing/2014/main" id="{F0F0C29B-EB52-470C-AF64-FC54F5C250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02721" y="24288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6" name="Rectangle 41">
                <a:extLst>
                  <a:ext uri="{FF2B5EF4-FFF2-40B4-BE49-F238E27FC236}">
                    <a16:creationId xmlns:a16="http://schemas.microsoft.com/office/drawing/2014/main" id="{A6C0E942-454D-483D-84FB-89308C8F15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93208" y="0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CBD7CEC-A835-4A93-8A21-1CEE51BA8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007533"/>
            <a:ext cx="9905998" cy="1092200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Produttore</a:t>
            </a:r>
            <a:r>
              <a:rPr lang="en-US" dirty="0"/>
              <a:t> c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AEFC5FDB-B501-4920-BAEE-5C4005ED85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705346" y="1964590"/>
            <a:ext cx="6790601" cy="4114179"/>
          </a:xfrm>
        </p:spPr>
      </p:pic>
    </p:spTree>
    <p:extLst>
      <p:ext uri="{BB962C8B-B14F-4D97-AF65-F5344CB8AC3E}">
        <p14:creationId xmlns:p14="http://schemas.microsoft.com/office/powerpoint/2010/main" val="463612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A0B38558-5389-4817-936F-FD62560CA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46" name="Rectangle 45">
              <a:extLst>
                <a:ext uri="{FF2B5EF4-FFF2-40B4-BE49-F238E27FC236}">
                  <a16:creationId xmlns:a16="http://schemas.microsoft.com/office/drawing/2014/main" id="{CCB252B9-42EF-4414-AA22-2A95C1819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7" name="Picture 2">
              <a:extLst>
                <a:ext uri="{FF2B5EF4-FFF2-40B4-BE49-F238E27FC236}">
                  <a16:creationId xmlns:a16="http://schemas.microsoft.com/office/drawing/2014/main" id="{F9C2C800-C3E3-4317-A3CC-1558D71F14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" name="Picture 4">
            <a:extLst>
              <a:ext uri="{FF2B5EF4-FFF2-40B4-BE49-F238E27FC236}">
                <a16:creationId xmlns:a16="http://schemas.microsoft.com/office/drawing/2014/main" id="{10415D18-2EDA-45BD-909C-434FC118A34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rcRect r="15137" b="1"/>
          <a:stretch/>
        </p:blipFill>
        <p:spPr>
          <a:xfrm>
            <a:off x="3611" y="10"/>
            <a:ext cx="12188389" cy="6857990"/>
          </a:xfrm>
          <a:prstGeom prst="rect">
            <a:avLst/>
          </a:prstGeom>
        </p:spPr>
      </p:pic>
      <p:grpSp>
        <p:nvGrpSpPr>
          <p:cNvPr id="49" name="Group 48">
            <a:extLst>
              <a:ext uri="{FF2B5EF4-FFF2-40B4-BE49-F238E27FC236}">
                <a16:creationId xmlns:a16="http://schemas.microsoft.com/office/drawing/2014/main" id="{15502586-682B-4EDF-9515-674BB4E1CD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72533" y="0"/>
            <a:ext cx="11455400" cy="6848476"/>
            <a:chOff x="372533" y="0"/>
            <a:chExt cx="11455400" cy="6848476"/>
          </a:xfrm>
        </p:grpSpPr>
        <p:sp>
          <p:nvSpPr>
            <p:cNvPr id="50" name="Round Diagonal Corner Rectangle 7">
              <a:extLst>
                <a:ext uri="{FF2B5EF4-FFF2-40B4-BE49-F238E27FC236}">
                  <a16:creationId xmlns:a16="http://schemas.microsoft.com/office/drawing/2014/main" id="{C4491F87-B86B-413A-ACCD-56525E533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2867" y="766234"/>
              <a:ext cx="10346266" cy="5325532"/>
            </a:xfrm>
            <a:prstGeom prst="round2DiagRect">
              <a:avLst>
                <a:gd name="adj1" fmla="val 4147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04A25545-7FDA-465A-8546-9D927F8286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085512" y="0"/>
              <a:ext cx="650875" cy="1730375"/>
              <a:chOff x="11347978" y="0"/>
              <a:chExt cx="650875" cy="1730375"/>
            </a:xfrm>
          </p:grpSpPr>
          <p:sp>
            <p:nvSpPr>
              <p:cNvPr id="71" name="Freeform 32">
                <a:extLst>
                  <a:ext uri="{FF2B5EF4-FFF2-40B4-BE49-F238E27FC236}">
                    <a16:creationId xmlns:a16="http://schemas.microsoft.com/office/drawing/2014/main" id="{0AC67F09-E0D9-410A-A4DE-72D31697EB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67041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72" name="Freeform 33">
                <a:extLst>
                  <a:ext uri="{FF2B5EF4-FFF2-40B4-BE49-F238E27FC236}">
                    <a16:creationId xmlns:a16="http://schemas.microsoft.com/office/drawing/2014/main" id="{B78F2FDE-85C9-4650-919F-C35464007D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47978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73" name="Freeform 34">
                <a:extLst>
                  <a:ext uri="{FF2B5EF4-FFF2-40B4-BE49-F238E27FC236}">
                    <a16:creationId xmlns:a16="http://schemas.microsoft.com/office/drawing/2014/main" id="{57DD2F8B-5242-455C-B03F-E2F6B6732E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4678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74" name="Freeform 37">
                <a:extLst>
                  <a:ext uri="{FF2B5EF4-FFF2-40B4-BE49-F238E27FC236}">
                    <a16:creationId xmlns:a16="http://schemas.microsoft.com/office/drawing/2014/main" id="{B8CE3E90-8A76-4CD5-B28C-D71FF37185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94053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4C374541-D033-4B72-A232-5461EEAD4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11229445" y="4867275"/>
              <a:ext cx="598488" cy="1981201"/>
              <a:chOff x="11424178" y="4867275"/>
              <a:chExt cx="598488" cy="1981201"/>
            </a:xfrm>
          </p:grpSpPr>
          <p:sp>
            <p:nvSpPr>
              <p:cNvPr id="65" name="Freeform 35">
                <a:extLst>
                  <a:ext uri="{FF2B5EF4-FFF2-40B4-BE49-F238E27FC236}">
                    <a16:creationId xmlns:a16="http://schemas.microsoft.com/office/drawing/2014/main" id="{94766BAB-FE6E-4247-886B-736F831FEB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14666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66" name="Freeform 36">
                <a:extLst>
                  <a:ext uri="{FF2B5EF4-FFF2-40B4-BE49-F238E27FC236}">
                    <a16:creationId xmlns:a16="http://schemas.microsoft.com/office/drawing/2014/main" id="{3C954FB2-C7A0-468C-8AD2-C278DCA642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55966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67" name="Freeform 38">
                <a:extLst>
                  <a:ext uri="{FF2B5EF4-FFF2-40B4-BE49-F238E27FC236}">
                    <a16:creationId xmlns:a16="http://schemas.microsoft.com/office/drawing/2014/main" id="{F52FBFD5-A528-4DB8-A802-814A7E421D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9441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68" name="Freeform 39">
                <a:extLst>
                  <a:ext uri="{FF2B5EF4-FFF2-40B4-BE49-F238E27FC236}">
                    <a16:creationId xmlns:a16="http://schemas.microsoft.com/office/drawing/2014/main" id="{E57CCB6D-72AF-4D41-8C6C-9750D43DC6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24178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69" name="Freeform 40">
                <a:extLst>
                  <a:ext uri="{FF2B5EF4-FFF2-40B4-BE49-F238E27FC236}">
                    <a16:creationId xmlns:a16="http://schemas.microsoft.com/office/drawing/2014/main" id="{19D203AA-CF94-405B-800C-0C79855218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32166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70" name="Rectangle 41">
                <a:extLst>
                  <a:ext uri="{FF2B5EF4-FFF2-40B4-BE49-F238E27FC236}">
                    <a16:creationId xmlns:a16="http://schemas.microsoft.com/office/drawing/2014/main" id="{7D053665-E810-419F-9D63-2A54CB4773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22653" y="6596063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DEAF6153-6BF6-448C-81C1-2817B0F780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440267" y="5118101"/>
              <a:ext cx="650875" cy="1730375"/>
              <a:chOff x="118533" y="5118101"/>
              <a:chExt cx="650875" cy="1730375"/>
            </a:xfrm>
          </p:grpSpPr>
          <p:sp>
            <p:nvSpPr>
              <p:cNvPr id="61" name="Freeform 32">
                <a:extLst>
                  <a:ext uri="{FF2B5EF4-FFF2-40B4-BE49-F238E27FC236}">
                    <a16:creationId xmlns:a16="http://schemas.microsoft.com/office/drawing/2014/main" id="{A7E0D3C0-552C-4741-AFBE-E665CEA068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37596" y="6335713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62" name="Freeform 33">
                <a:extLst>
                  <a:ext uri="{FF2B5EF4-FFF2-40B4-BE49-F238E27FC236}">
                    <a16:creationId xmlns:a16="http://schemas.microsoft.com/office/drawing/2014/main" id="{CAF96EBF-4E74-4F88-BD05-A4AE1694A4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18533" y="622141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63" name="Freeform 34">
                <a:extLst>
                  <a:ext uri="{FF2B5EF4-FFF2-40B4-BE49-F238E27FC236}">
                    <a16:creationId xmlns:a16="http://schemas.microsoft.com/office/drawing/2014/main" id="{D49C51B9-E4E4-410D-8AAB-7E308A1D45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5233" y="5118101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64" name="Freeform 37">
                <a:extLst>
                  <a:ext uri="{FF2B5EF4-FFF2-40B4-BE49-F238E27FC236}">
                    <a16:creationId xmlns:a16="http://schemas.microsoft.com/office/drawing/2014/main" id="{354F0627-1BD6-4455-967A-32DB31C82C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464608" y="5299075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BC21AED9-0CB5-426C-A1C4-6EEB54805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72533" y="0"/>
              <a:ext cx="598488" cy="1981201"/>
              <a:chOff x="194733" y="0"/>
              <a:chExt cx="598488" cy="1981201"/>
            </a:xfrm>
          </p:grpSpPr>
          <p:sp>
            <p:nvSpPr>
              <p:cNvPr id="55" name="Freeform 35">
                <a:extLst>
                  <a:ext uri="{FF2B5EF4-FFF2-40B4-BE49-F238E27FC236}">
                    <a16:creationId xmlns:a16="http://schemas.microsoft.com/office/drawing/2014/main" id="{8D8A778B-9916-47AC-A28A-07F01A83F4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85221" y="0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56" name="Freeform 36">
                <a:extLst>
                  <a:ext uri="{FF2B5EF4-FFF2-40B4-BE49-F238E27FC236}">
                    <a16:creationId xmlns:a16="http://schemas.microsoft.com/office/drawing/2014/main" id="{65323B96-DF0E-463C-B290-C22D3C5532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526521" y="1141413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57" name="Freeform 38">
                <a:extLst>
                  <a:ext uri="{FF2B5EF4-FFF2-40B4-BE49-F238E27FC236}">
                    <a16:creationId xmlns:a16="http://schemas.microsoft.com/office/drawing/2014/main" id="{65A0E255-1142-422E-A62A-5044177C5A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9996" y="1792288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58" name="Freeform 39">
                <a:extLst>
                  <a:ext uri="{FF2B5EF4-FFF2-40B4-BE49-F238E27FC236}">
                    <a16:creationId xmlns:a16="http://schemas.microsoft.com/office/drawing/2014/main" id="{233A955D-DB0D-42F8-B490-E01FB9C45C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94733" y="0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59" name="Freeform 40">
                <a:extLst>
                  <a:ext uri="{FF2B5EF4-FFF2-40B4-BE49-F238E27FC236}">
                    <a16:creationId xmlns:a16="http://schemas.microsoft.com/office/drawing/2014/main" id="{F0F0C29B-EB52-470C-AF64-FC54F5C250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02721" y="24288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60" name="Rectangle 41">
                <a:extLst>
                  <a:ext uri="{FF2B5EF4-FFF2-40B4-BE49-F238E27FC236}">
                    <a16:creationId xmlns:a16="http://schemas.microsoft.com/office/drawing/2014/main" id="{A6C0E942-454D-483D-84FB-89308C8F15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93208" y="0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09AFEE-4DF3-477C-9491-C8BBA423C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007533"/>
            <a:ext cx="9905998" cy="1092200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Consumatore</a:t>
            </a:r>
            <a:r>
              <a:rPr lang="en-US" dirty="0"/>
              <a:t> java</a:t>
            </a:r>
          </a:p>
        </p:txBody>
      </p:sp>
      <p:pic>
        <p:nvPicPr>
          <p:cNvPr id="5" name="Picture 9">
            <a:extLst>
              <a:ext uri="{FF2B5EF4-FFF2-40B4-BE49-F238E27FC236}">
                <a16:creationId xmlns:a16="http://schemas.microsoft.com/office/drawing/2014/main" id="{A7F81564-1927-44D9-A977-3844923F2F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009883" y="2688412"/>
            <a:ext cx="5553773" cy="2657243"/>
          </a:xfrm>
        </p:spPr>
      </p:pic>
      <p:pic>
        <p:nvPicPr>
          <p:cNvPr id="10" name="Picture 13">
            <a:extLst>
              <a:ext uri="{FF2B5EF4-FFF2-40B4-BE49-F238E27FC236}">
                <a16:creationId xmlns:a16="http://schemas.microsoft.com/office/drawing/2014/main" id="{2A556925-A039-47FB-BD87-E46981CB17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3741" y="2184581"/>
            <a:ext cx="4341540" cy="366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316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A0B38558-5389-4817-936F-FD62560CA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2" name="Rectangle 11">
              <a:extLst>
                <a:ext uri="{FF2B5EF4-FFF2-40B4-BE49-F238E27FC236}">
                  <a16:creationId xmlns:a16="http://schemas.microsoft.com/office/drawing/2014/main" id="{CCB252B9-42EF-4414-AA22-2A95C1819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F9C2C800-C3E3-4317-A3CC-1558D71F14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" name="Picture 4">
            <a:extLst>
              <a:ext uri="{FF2B5EF4-FFF2-40B4-BE49-F238E27FC236}">
                <a16:creationId xmlns:a16="http://schemas.microsoft.com/office/drawing/2014/main" id="{C36017C9-CCF5-41D7-88F7-454195C8D9E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rcRect b="19331"/>
          <a:stretch/>
        </p:blipFill>
        <p:spPr>
          <a:xfrm>
            <a:off x="3611" y="10"/>
            <a:ext cx="12188389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15502586-682B-4EDF-9515-674BB4E1CD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72533" y="0"/>
            <a:ext cx="11455400" cy="6848476"/>
            <a:chOff x="372533" y="0"/>
            <a:chExt cx="11455400" cy="6848476"/>
          </a:xfrm>
        </p:grpSpPr>
        <p:sp>
          <p:nvSpPr>
            <p:cNvPr id="16" name="Round Diagonal Corner Rectangle 7">
              <a:extLst>
                <a:ext uri="{FF2B5EF4-FFF2-40B4-BE49-F238E27FC236}">
                  <a16:creationId xmlns:a16="http://schemas.microsoft.com/office/drawing/2014/main" id="{C4491F87-B86B-413A-ACCD-56525E533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2867" y="766234"/>
              <a:ext cx="10346266" cy="5325532"/>
            </a:xfrm>
            <a:prstGeom prst="round2DiagRect">
              <a:avLst>
                <a:gd name="adj1" fmla="val 4147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4A25545-7FDA-465A-8546-9D927F8286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085512" y="0"/>
              <a:ext cx="650875" cy="1730375"/>
              <a:chOff x="11347978" y="0"/>
              <a:chExt cx="650875" cy="1730375"/>
            </a:xfrm>
          </p:grpSpPr>
          <p:sp>
            <p:nvSpPr>
              <p:cNvPr id="37" name="Freeform 32">
                <a:extLst>
                  <a:ext uri="{FF2B5EF4-FFF2-40B4-BE49-F238E27FC236}">
                    <a16:creationId xmlns:a16="http://schemas.microsoft.com/office/drawing/2014/main" id="{0AC67F09-E0D9-410A-A4DE-72D31697EB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67041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8" name="Freeform 33">
                <a:extLst>
                  <a:ext uri="{FF2B5EF4-FFF2-40B4-BE49-F238E27FC236}">
                    <a16:creationId xmlns:a16="http://schemas.microsoft.com/office/drawing/2014/main" id="{B78F2FDE-85C9-4650-919F-C35464007D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47978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9" name="Freeform 34">
                <a:extLst>
                  <a:ext uri="{FF2B5EF4-FFF2-40B4-BE49-F238E27FC236}">
                    <a16:creationId xmlns:a16="http://schemas.microsoft.com/office/drawing/2014/main" id="{57DD2F8B-5242-455C-B03F-E2F6B6732E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4678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40" name="Freeform 37">
                <a:extLst>
                  <a:ext uri="{FF2B5EF4-FFF2-40B4-BE49-F238E27FC236}">
                    <a16:creationId xmlns:a16="http://schemas.microsoft.com/office/drawing/2014/main" id="{B8CE3E90-8A76-4CD5-B28C-D71FF37185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94053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4C374541-D033-4B72-A232-5461EEAD4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11229445" y="4867275"/>
              <a:ext cx="598488" cy="1981201"/>
              <a:chOff x="11424178" y="4867275"/>
              <a:chExt cx="598488" cy="1981201"/>
            </a:xfrm>
          </p:grpSpPr>
          <p:sp>
            <p:nvSpPr>
              <p:cNvPr id="31" name="Freeform 35">
                <a:extLst>
                  <a:ext uri="{FF2B5EF4-FFF2-40B4-BE49-F238E27FC236}">
                    <a16:creationId xmlns:a16="http://schemas.microsoft.com/office/drawing/2014/main" id="{94766BAB-FE6E-4247-886B-736F831FEB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14666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2" name="Freeform 36">
                <a:extLst>
                  <a:ext uri="{FF2B5EF4-FFF2-40B4-BE49-F238E27FC236}">
                    <a16:creationId xmlns:a16="http://schemas.microsoft.com/office/drawing/2014/main" id="{3C954FB2-C7A0-468C-8AD2-C278DCA642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55966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3" name="Freeform 38">
                <a:extLst>
                  <a:ext uri="{FF2B5EF4-FFF2-40B4-BE49-F238E27FC236}">
                    <a16:creationId xmlns:a16="http://schemas.microsoft.com/office/drawing/2014/main" id="{F52FBFD5-A528-4DB8-A802-814A7E421D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9441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4" name="Freeform 39">
                <a:extLst>
                  <a:ext uri="{FF2B5EF4-FFF2-40B4-BE49-F238E27FC236}">
                    <a16:creationId xmlns:a16="http://schemas.microsoft.com/office/drawing/2014/main" id="{E57CCB6D-72AF-4D41-8C6C-9750D43DC6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24178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5" name="Freeform 40">
                <a:extLst>
                  <a:ext uri="{FF2B5EF4-FFF2-40B4-BE49-F238E27FC236}">
                    <a16:creationId xmlns:a16="http://schemas.microsoft.com/office/drawing/2014/main" id="{19D203AA-CF94-405B-800C-0C79855218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32166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6" name="Rectangle 41">
                <a:extLst>
                  <a:ext uri="{FF2B5EF4-FFF2-40B4-BE49-F238E27FC236}">
                    <a16:creationId xmlns:a16="http://schemas.microsoft.com/office/drawing/2014/main" id="{7D053665-E810-419F-9D63-2A54CB4773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22653" y="6596063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DEAF6153-6BF6-448C-81C1-2817B0F780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440267" y="5118101"/>
              <a:ext cx="650875" cy="1730375"/>
              <a:chOff x="118533" y="5118101"/>
              <a:chExt cx="650875" cy="1730375"/>
            </a:xfrm>
          </p:grpSpPr>
          <p:sp>
            <p:nvSpPr>
              <p:cNvPr id="27" name="Freeform 32">
                <a:extLst>
                  <a:ext uri="{FF2B5EF4-FFF2-40B4-BE49-F238E27FC236}">
                    <a16:creationId xmlns:a16="http://schemas.microsoft.com/office/drawing/2014/main" id="{A7E0D3C0-552C-4741-AFBE-E665CEA068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37596" y="6335713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8" name="Freeform 33">
                <a:extLst>
                  <a:ext uri="{FF2B5EF4-FFF2-40B4-BE49-F238E27FC236}">
                    <a16:creationId xmlns:a16="http://schemas.microsoft.com/office/drawing/2014/main" id="{CAF96EBF-4E74-4F88-BD05-A4AE1694A4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18533" y="622141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9" name="Freeform 34">
                <a:extLst>
                  <a:ext uri="{FF2B5EF4-FFF2-40B4-BE49-F238E27FC236}">
                    <a16:creationId xmlns:a16="http://schemas.microsoft.com/office/drawing/2014/main" id="{D49C51B9-E4E4-410D-8AAB-7E308A1D45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5233" y="5118101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0" name="Freeform 37">
                <a:extLst>
                  <a:ext uri="{FF2B5EF4-FFF2-40B4-BE49-F238E27FC236}">
                    <a16:creationId xmlns:a16="http://schemas.microsoft.com/office/drawing/2014/main" id="{354F0627-1BD6-4455-967A-32DB31C82C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464608" y="5299075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C21AED9-0CB5-426C-A1C4-6EEB54805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72533" y="0"/>
              <a:ext cx="598488" cy="1981201"/>
              <a:chOff x="194733" y="0"/>
              <a:chExt cx="598488" cy="1981201"/>
            </a:xfrm>
          </p:grpSpPr>
          <p:sp>
            <p:nvSpPr>
              <p:cNvPr id="21" name="Freeform 35">
                <a:extLst>
                  <a:ext uri="{FF2B5EF4-FFF2-40B4-BE49-F238E27FC236}">
                    <a16:creationId xmlns:a16="http://schemas.microsoft.com/office/drawing/2014/main" id="{8D8A778B-9916-47AC-A28A-07F01A83F4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85221" y="0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2" name="Freeform 36">
                <a:extLst>
                  <a:ext uri="{FF2B5EF4-FFF2-40B4-BE49-F238E27FC236}">
                    <a16:creationId xmlns:a16="http://schemas.microsoft.com/office/drawing/2014/main" id="{65323B96-DF0E-463C-B290-C22D3C5532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526521" y="1141413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3" name="Freeform 38">
                <a:extLst>
                  <a:ext uri="{FF2B5EF4-FFF2-40B4-BE49-F238E27FC236}">
                    <a16:creationId xmlns:a16="http://schemas.microsoft.com/office/drawing/2014/main" id="{65A0E255-1142-422E-A62A-5044177C5A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9996" y="1792288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4" name="Freeform 39">
                <a:extLst>
                  <a:ext uri="{FF2B5EF4-FFF2-40B4-BE49-F238E27FC236}">
                    <a16:creationId xmlns:a16="http://schemas.microsoft.com/office/drawing/2014/main" id="{233A955D-DB0D-42F8-B490-E01FB9C45C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94733" y="0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5" name="Freeform 40">
                <a:extLst>
                  <a:ext uri="{FF2B5EF4-FFF2-40B4-BE49-F238E27FC236}">
                    <a16:creationId xmlns:a16="http://schemas.microsoft.com/office/drawing/2014/main" id="{F0F0C29B-EB52-470C-AF64-FC54F5C250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02721" y="24288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6" name="Rectangle 41">
                <a:extLst>
                  <a:ext uri="{FF2B5EF4-FFF2-40B4-BE49-F238E27FC236}">
                    <a16:creationId xmlns:a16="http://schemas.microsoft.com/office/drawing/2014/main" id="{A6C0E942-454D-483D-84FB-89308C8F15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93208" y="0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0F50053-0913-4BBC-B12E-524064EBE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007533"/>
            <a:ext cx="9905998" cy="1092200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Consumatore</a:t>
            </a:r>
            <a:r>
              <a:rPr lang="en-US" dirty="0"/>
              <a:t> c</a:t>
            </a:r>
          </a:p>
        </p:txBody>
      </p:sp>
      <p:pic>
        <p:nvPicPr>
          <p:cNvPr id="7" name="Picture 8">
            <a:extLst>
              <a:ext uri="{FF2B5EF4-FFF2-40B4-BE49-F238E27FC236}">
                <a16:creationId xmlns:a16="http://schemas.microsoft.com/office/drawing/2014/main" id="{0CF47B9B-46A2-4CCB-A141-F9EC421D83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157" y="2987941"/>
            <a:ext cx="4741124" cy="1904312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CD4904A0-7F6F-41E7-82E6-61912F58A5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44375" y="2337848"/>
            <a:ext cx="5568175" cy="3669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5706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0</TotalTime>
  <Words>1</Words>
  <Application>Microsoft Office PowerPoint</Application>
  <PresentationFormat>Widescreen</PresentationFormat>
  <Paragraphs>1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Circuito</vt:lpstr>
      <vt:lpstr>ESERCITAZIONE 0</vt:lpstr>
      <vt:lpstr>Produttore java</vt:lpstr>
      <vt:lpstr>Produttore c</vt:lpstr>
      <vt:lpstr>Consumatore java</vt:lpstr>
      <vt:lpstr>Consumatore 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165</cp:revision>
  <dcterms:created xsi:type="dcterms:W3CDTF">2021-10-09T10:19:03Z</dcterms:created>
  <dcterms:modified xsi:type="dcterms:W3CDTF">2021-10-09T11:08:49Z</dcterms:modified>
</cp:coreProperties>
</file>