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87" r:id="rId4"/>
  </p:sldMasterIdLst>
  <p:notesMasterIdLst>
    <p:notesMasterId r:id="rId10"/>
  </p:notesMasterIdLst>
  <p:handoutMasterIdLst>
    <p:handoutMasterId r:id="rId11"/>
  </p:handoutMasterIdLst>
  <p:sldIdLst>
    <p:sldId id="312" r:id="rId5"/>
    <p:sldId id="329" r:id="rId6"/>
    <p:sldId id="326" r:id="rId7"/>
    <p:sldId id="327" r:id="rId8"/>
    <p:sldId id="33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atanaele Stagni - natanaele.stagni@studio.unibo.it" initials="NSn" lastIdx="2" clrIdx="0">
    <p:extLst>
      <p:ext uri="{19B8F6BF-5375-455C-9EA6-DF929625EA0E}">
        <p15:presenceInfo xmlns:p15="http://schemas.microsoft.com/office/powerpoint/2012/main" userId="Natanaele Stagni - natanaele.stagni@studio.unibo.it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FAFA"/>
    <a:srgbClr val="FFFFFF"/>
    <a:srgbClr val="EAEAEA"/>
    <a:srgbClr val="012A4A"/>
    <a:srgbClr val="013A63"/>
    <a:srgbClr val="014F86"/>
    <a:srgbClr val="468FAF"/>
    <a:srgbClr val="20769B"/>
    <a:srgbClr val="2A6F97"/>
    <a:srgbClr val="0149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533034-06E5-47C0-9AA8-04AE353BCB86}" v="72" dt="2021-12-05T10:57:48.8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29" autoAdjust="0"/>
    <p:restoredTop sz="94660"/>
  </p:normalViewPr>
  <p:slideViewPr>
    <p:cSldViewPr snapToGrid="0">
      <p:cViewPr>
        <p:scale>
          <a:sx n="79" d="100"/>
          <a:sy n="79" d="100"/>
        </p:scale>
        <p:origin x="516" y="606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1" d="100"/>
          <a:sy n="71" d="100"/>
        </p:scale>
        <p:origin x="4188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commentAuthors" Target="commentAuthor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F48E0B0B-B232-4939-AB01-41D61349773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C7A32B28-3BE0-43C5-908E-8FFB4B68C08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5857BA-F4AF-4FDB-9BD7-33CC67AEAE19}" type="datetimeFigureOut">
              <a:rPr lang="it-IT" smtClean="0"/>
              <a:t>07/12/2021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4BCFD60-E6F2-4135-971A-BDF50209ACA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F1741B2-45EB-4EA1-9B8F-CAC840FCE7B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2371EC-7126-4B85-B35B-273BE539895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6550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 noProof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CC0C39-E717-4206-B48F-03024D75E04C}" type="datetimeFigureOut">
              <a:rPr lang="it-IT" noProof="0" smtClean="0"/>
              <a:t>07/12/2021</a:t>
            </a:fld>
            <a:endParaRPr lang="it-IT" noProof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 noProof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noProof="0"/>
              <a:t>Fare clic per modificare lo stile del titolo</a:t>
            </a:r>
          </a:p>
          <a:p>
            <a:pPr lvl="1"/>
            <a:r>
              <a:rPr lang="it-IT" noProof="0"/>
              <a:t>Secondo livello</a:t>
            </a:r>
          </a:p>
          <a:p>
            <a:pPr lvl="2"/>
            <a:r>
              <a:rPr lang="it-IT" noProof="0"/>
              <a:t>Terzo livello</a:t>
            </a:r>
          </a:p>
          <a:p>
            <a:pPr lvl="3"/>
            <a:r>
              <a:rPr lang="it-IT" noProof="0"/>
              <a:t>Quarto livello</a:t>
            </a:r>
          </a:p>
          <a:p>
            <a:pPr lvl="4"/>
            <a:r>
              <a:rPr lang="it-IT" noProof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ED1223-1307-400F-935F-0A02C086EAEB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93085772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pPr rtl="0"/>
            <a:r>
              <a:rPr lang="it-IT" noProof="0"/>
              <a:t>Università degli Studi di Bologna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pPr rtl="0"/>
            <a:r>
              <a:rPr lang="it-IT" noProof="0"/>
              <a:t>Anno Accademico 2021/2022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027811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Università degli Studi di Bologna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Anno Accademico 2021/2022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819178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Università degli Studi di Bologna</a:t>
            </a:r>
            <a:endParaRPr lang="it-IT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Anno Accademico 2021/2022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2319473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Università degli Studi di Bologna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Anno Accademico 2021/2022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83779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Università degli Studi di Bologna</a:t>
            </a:r>
            <a:endParaRPr lang="it-IT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Anno Accademico 2021/2022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5465432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Università degli Studi di Bologna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Anno Accademico 2021/2022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0647952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Università degli Studi di Bologna</a:t>
            </a:r>
            <a:endParaRPr lang="it-IT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Anno Accademico 2021/2022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8602806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Università degli Studi di Bologna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Anno Accademico 2021/2022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41405064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Università degli Studi di Bologna</a:t>
            </a:r>
            <a:endParaRPr lang="it-IT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Anno Accademico 2021/2022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4079375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Università degli Studi di Bologna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Anno Accademico 2021/2022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452625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Università degli Studi di Bologna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Anno Accademico 2021/2022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845564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Università degli Studi di Bologna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Anno Accademico 2021/2022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236838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Università degli Studi di Bologna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Anno Accademico 2021/2022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072337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Università degli Studi di Bologna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Anno Accademico 2021/2022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944508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Università degli Studi di Bologna</a:t>
            </a:r>
            <a:endParaRPr lang="it-IT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Anno Accademico 2021/2022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740485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Università degli Studi di Bologna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Anno Accademico 2021/2022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621455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Università degli Studi di Bologna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Anno Accademico 2021/2022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109361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2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it-IT" noProof="0"/>
              <a:t>Università degli Studi di Bologna</a:t>
            </a:r>
            <a:endParaRPr lang="it-IT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it-IT" noProof="0"/>
              <a:t>Anno Accademico 2021/2022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6D22F896-40B5-4ADD-8801-0D06FADFA09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1119771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18" Type="http://schemas.openxmlformats.org/officeDocument/2006/relationships/image" Target="../media/image19.svg"/><Relationship Id="rId26" Type="http://schemas.openxmlformats.org/officeDocument/2006/relationships/image" Target="../media/image27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17" Type="http://schemas.openxmlformats.org/officeDocument/2006/relationships/image" Target="../media/image18.png"/><Relationship Id="rId25" Type="http://schemas.openxmlformats.org/officeDocument/2006/relationships/image" Target="../media/image26.png"/><Relationship Id="rId2" Type="http://schemas.openxmlformats.org/officeDocument/2006/relationships/image" Target="../media/image3.png"/><Relationship Id="rId16" Type="http://schemas.openxmlformats.org/officeDocument/2006/relationships/image" Target="../media/image17.svg"/><Relationship Id="rId20" Type="http://schemas.openxmlformats.org/officeDocument/2006/relationships/image" Target="../media/image21.sv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24" Type="http://schemas.openxmlformats.org/officeDocument/2006/relationships/image" Target="../media/image25.sv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23" Type="http://schemas.openxmlformats.org/officeDocument/2006/relationships/image" Target="../media/image24.png"/><Relationship Id="rId10" Type="http://schemas.openxmlformats.org/officeDocument/2006/relationships/image" Target="../media/image11.svg"/><Relationship Id="rId19" Type="http://schemas.openxmlformats.org/officeDocument/2006/relationships/image" Target="../media/image20.png"/><Relationship Id="rId4" Type="http://schemas.openxmlformats.org/officeDocument/2006/relationships/image" Target="../media/image5.svg"/><Relationship Id="rId9" Type="http://schemas.openxmlformats.org/officeDocument/2006/relationships/image" Target="../media/image10.png"/><Relationship Id="rId14" Type="http://schemas.openxmlformats.org/officeDocument/2006/relationships/image" Target="../media/image15.svg"/><Relationship Id="rId22" Type="http://schemas.openxmlformats.org/officeDocument/2006/relationships/image" Target="../media/image23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32.png"/><Relationship Id="rId18" Type="http://schemas.openxmlformats.org/officeDocument/2006/relationships/image" Target="../media/image19.svg"/><Relationship Id="rId26" Type="http://schemas.openxmlformats.org/officeDocument/2006/relationships/image" Target="../media/image36.png"/><Relationship Id="rId3" Type="http://schemas.openxmlformats.org/officeDocument/2006/relationships/image" Target="../media/image28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17" Type="http://schemas.openxmlformats.org/officeDocument/2006/relationships/image" Target="../media/image18.png"/><Relationship Id="rId25" Type="http://schemas.openxmlformats.org/officeDocument/2006/relationships/image" Target="../media/image35.png"/><Relationship Id="rId2" Type="http://schemas.openxmlformats.org/officeDocument/2006/relationships/image" Target="../media/image3.png"/><Relationship Id="rId16" Type="http://schemas.openxmlformats.org/officeDocument/2006/relationships/image" Target="../media/image34.svg"/><Relationship Id="rId20" Type="http://schemas.openxmlformats.org/officeDocument/2006/relationships/image" Target="../media/image21.svg"/><Relationship Id="rId29" Type="http://schemas.openxmlformats.org/officeDocument/2006/relationships/image" Target="../media/image3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1.svg"/><Relationship Id="rId11" Type="http://schemas.openxmlformats.org/officeDocument/2006/relationships/image" Target="../media/image12.png"/><Relationship Id="rId24" Type="http://schemas.openxmlformats.org/officeDocument/2006/relationships/image" Target="../media/image25.svg"/><Relationship Id="rId5" Type="http://schemas.openxmlformats.org/officeDocument/2006/relationships/image" Target="../media/image30.png"/><Relationship Id="rId15" Type="http://schemas.openxmlformats.org/officeDocument/2006/relationships/image" Target="../media/image14.png"/><Relationship Id="rId23" Type="http://schemas.openxmlformats.org/officeDocument/2006/relationships/image" Target="../media/image24.png"/><Relationship Id="rId28" Type="http://schemas.openxmlformats.org/officeDocument/2006/relationships/image" Target="../media/image38.png"/><Relationship Id="rId10" Type="http://schemas.openxmlformats.org/officeDocument/2006/relationships/image" Target="../media/image11.svg"/><Relationship Id="rId19" Type="http://schemas.openxmlformats.org/officeDocument/2006/relationships/image" Target="../media/image20.png"/><Relationship Id="rId4" Type="http://schemas.openxmlformats.org/officeDocument/2006/relationships/image" Target="../media/image29.svg"/><Relationship Id="rId9" Type="http://schemas.openxmlformats.org/officeDocument/2006/relationships/image" Target="../media/image10.png"/><Relationship Id="rId14" Type="http://schemas.openxmlformats.org/officeDocument/2006/relationships/image" Target="../media/image33.svg"/><Relationship Id="rId22" Type="http://schemas.openxmlformats.org/officeDocument/2006/relationships/image" Target="../media/image23.svg"/><Relationship Id="rId27" Type="http://schemas.openxmlformats.org/officeDocument/2006/relationships/image" Target="../media/image3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33.svg"/><Relationship Id="rId18" Type="http://schemas.openxmlformats.org/officeDocument/2006/relationships/image" Target="../media/image20.png"/><Relationship Id="rId26" Type="http://schemas.openxmlformats.org/officeDocument/2006/relationships/image" Target="../media/image42.png"/><Relationship Id="rId3" Type="http://schemas.openxmlformats.org/officeDocument/2006/relationships/image" Target="../media/image29.svg"/><Relationship Id="rId21" Type="http://schemas.openxmlformats.org/officeDocument/2006/relationships/image" Target="../media/image23.svg"/><Relationship Id="rId7" Type="http://schemas.openxmlformats.org/officeDocument/2006/relationships/image" Target="../media/image9.svg"/><Relationship Id="rId12" Type="http://schemas.openxmlformats.org/officeDocument/2006/relationships/image" Target="../media/image32.png"/><Relationship Id="rId17" Type="http://schemas.openxmlformats.org/officeDocument/2006/relationships/image" Target="../media/image40.svg"/><Relationship Id="rId25" Type="http://schemas.openxmlformats.org/officeDocument/2006/relationships/image" Target="../media/image26.png"/><Relationship Id="rId2" Type="http://schemas.openxmlformats.org/officeDocument/2006/relationships/image" Target="../media/image28.png"/><Relationship Id="rId16" Type="http://schemas.openxmlformats.org/officeDocument/2006/relationships/image" Target="../media/image14.png"/><Relationship Id="rId20" Type="http://schemas.openxmlformats.org/officeDocument/2006/relationships/image" Target="../media/image2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11" Type="http://schemas.openxmlformats.org/officeDocument/2006/relationships/image" Target="../media/image13.svg"/><Relationship Id="rId24" Type="http://schemas.openxmlformats.org/officeDocument/2006/relationships/image" Target="../media/image41.png"/><Relationship Id="rId5" Type="http://schemas.openxmlformats.org/officeDocument/2006/relationships/image" Target="../media/image7.svg"/><Relationship Id="rId15" Type="http://schemas.openxmlformats.org/officeDocument/2006/relationships/image" Target="../media/image17.svg"/><Relationship Id="rId23" Type="http://schemas.openxmlformats.org/officeDocument/2006/relationships/image" Target="../media/image25.svg"/><Relationship Id="rId10" Type="http://schemas.openxmlformats.org/officeDocument/2006/relationships/image" Target="../media/image12.png"/><Relationship Id="rId19" Type="http://schemas.openxmlformats.org/officeDocument/2006/relationships/image" Target="../media/image21.svg"/><Relationship Id="rId4" Type="http://schemas.openxmlformats.org/officeDocument/2006/relationships/image" Target="../media/image6.png"/><Relationship Id="rId9" Type="http://schemas.openxmlformats.org/officeDocument/2006/relationships/image" Target="../media/image11.svg"/><Relationship Id="rId14" Type="http://schemas.openxmlformats.org/officeDocument/2006/relationships/image" Target="../media/image16.png"/><Relationship Id="rId22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33.svg"/><Relationship Id="rId18" Type="http://schemas.openxmlformats.org/officeDocument/2006/relationships/image" Target="../media/image14.png"/><Relationship Id="rId26" Type="http://schemas.openxmlformats.org/officeDocument/2006/relationships/image" Target="../media/image48.png"/><Relationship Id="rId3" Type="http://schemas.openxmlformats.org/officeDocument/2006/relationships/image" Target="../media/image29.svg"/><Relationship Id="rId21" Type="http://schemas.openxmlformats.org/officeDocument/2006/relationships/image" Target="../media/image23.svg"/><Relationship Id="rId7" Type="http://schemas.openxmlformats.org/officeDocument/2006/relationships/image" Target="../media/image44.svg"/><Relationship Id="rId12" Type="http://schemas.openxmlformats.org/officeDocument/2006/relationships/image" Target="../media/image32.png"/><Relationship Id="rId17" Type="http://schemas.openxmlformats.org/officeDocument/2006/relationships/image" Target="../media/image19.svg"/><Relationship Id="rId25" Type="http://schemas.openxmlformats.org/officeDocument/2006/relationships/image" Target="../media/image47.png"/><Relationship Id="rId2" Type="http://schemas.openxmlformats.org/officeDocument/2006/relationships/image" Target="../media/image28.png"/><Relationship Id="rId16" Type="http://schemas.openxmlformats.org/officeDocument/2006/relationships/image" Target="../media/image18.png"/><Relationship Id="rId20" Type="http://schemas.openxmlformats.org/officeDocument/2006/relationships/image" Target="../media/image2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3.png"/><Relationship Id="rId11" Type="http://schemas.openxmlformats.org/officeDocument/2006/relationships/image" Target="../media/image13.svg"/><Relationship Id="rId24" Type="http://schemas.openxmlformats.org/officeDocument/2006/relationships/image" Target="../media/image46.png"/><Relationship Id="rId5" Type="http://schemas.openxmlformats.org/officeDocument/2006/relationships/image" Target="../media/image7.svg"/><Relationship Id="rId15" Type="http://schemas.openxmlformats.org/officeDocument/2006/relationships/image" Target="../media/image17.svg"/><Relationship Id="rId23" Type="http://schemas.openxmlformats.org/officeDocument/2006/relationships/image" Target="../media/image25.svg"/><Relationship Id="rId10" Type="http://schemas.openxmlformats.org/officeDocument/2006/relationships/image" Target="../media/image12.png"/><Relationship Id="rId19" Type="http://schemas.openxmlformats.org/officeDocument/2006/relationships/image" Target="../media/image45.svg"/><Relationship Id="rId4" Type="http://schemas.openxmlformats.org/officeDocument/2006/relationships/image" Target="../media/image6.png"/><Relationship Id="rId9" Type="http://schemas.openxmlformats.org/officeDocument/2006/relationships/image" Target="../media/image11.svg"/><Relationship Id="rId14" Type="http://schemas.openxmlformats.org/officeDocument/2006/relationships/image" Target="../media/image16.png"/><Relationship Id="rId22" Type="http://schemas.openxmlformats.org/officeDocument/2006/relationships/image" Target="../media/image2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17.svg"/><Relationship Id="rId3" Type="http://schemas.openxmlformats.org/officeDocument/2006/relationships/image" Target="../media/image24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image" Target="../media/image16.png"/><Relationship Id="rId2" Type="http://schemas.openxmlformats.org/officeDocument/2006/relationships/image" Target="../media/image3.png"/><Relationship Id="rId16" Type="http://schemas.openxmlformats.org/officeDocument/2006/relationships/image" Target="../media/image33.svg"/><Relationship Id="rId20" Type="http://schemas.openxmlformats.org/officeDocument/2006/relationships/image" Target="../media/image19.sv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9.svg"/><Relationship Id="rId11" Type="http://schemas.openxmlformats.org/officeDocument/2006/relationships/image" Target="../media/image10.png"/><Relationship Id="rId24" Type="http://schemas.openxmlformats.org/officeDocument/2006/relationships/image" Target="../media/image49.svg"/><Relationship Id="rId5" Type="http://schemas.openxmlformats.org/officeDocument/2006/relationships/image" Target="../media/image28.png"/><Relationship Id="rId15" Type="http://schemas.openxmlformats.org/officeDocument/2006/relationships/image" Target="../media/image32.png"/><Relationship Id="rId23" Type="http://schemas.openxmlformats.org/officeDocument/2006/relationships/image" Target="../media/image14.png"/><Relationship Id="rId10" Type="http://schemas.openxmlformats.org/officeDocument/2006/relationships/image" Target="../media/image9.svg"/><Relationship Id="rId19" Type="http://schemas.openxmlformats.org/officeDocument/2006/relationships/image" Target="../media/image18.png"/><Relationship Id="rId4" Type="http://schemas.openxmlformats.org/officeDocument/2006/relationships/image" Target="../media/image25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Relationship Id="rId22" Type="http://schemas.openxmlformats.org/officeDocument/2006/relationships/image" Target="../media/image21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3A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Immagine 53">
            <a:extLst>
              <a:ext uri="{FF2B5EF4-FFF2-40B4-BE49-F238E27FC236}">
                <a16:creationId xmlns:a16="http://schemas.microsoft.com/office/drawing/2014/main" id="{8E27E68F-D466-495D-A2FA-FF8468F13E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615" y="-1262336"/>
            <a:ext cx="1000265" cy="5534797"/>
          </a:xfrm>
          <a:prstGeom prst="rect">
            <a:avLst/>
          </a:prstGeom>
        </p:spPr>
      </p:pic>
      <p:sp>
        <p:nvSpPr>
          <p:cNvPr id="46" name="Figura a mano libera: forma 45">
            <a:extLst>
              <a:ext uri="{FF2B5EF4-FFF2-40B4-BE49-F238E27FC236}">
                <a16:creationId xmlns:a16="http://schemas.microsoft.com/office/drawing/2014/main" id="{31491C78-9247-42A3-AE9C-49B7EA160F95}"/>
              </a:ext>
            </a:extLst>
          </p:cNvPr>
          <p:cNvSpPr/>
          <p:nvPr/>
        </p:nvSpPr>
        <p:spPr>
          <a:xfrm flipH="1">
            <a:off x="0" y="-10821613"/>
            <a:ext cx="1229723" cy="22957972"/>
          </a:xfrm>
          <a:custGeom>
            <a:avLst/>
            <a:gdLst>
              <a:gd name="connsiteX0" fmla="*/ 0 w 1229710"/>
              <a:gd name="connsiteY0" fmla="*/ 22957972 h 22957972"/>
              <a:gd name="connsiteX1" fmla="*/ 0 w 1229710"/>
              <a:gd name="connsiteY1" fmla="*/ 12288883 h 22957972"/>
              <a:gd name="connsiteX2" fmla="*/ 533915 w 1229710"/>
              <a:gd name="connsiteY2" fmla="*/ 11478986 h 22957972"/>
              <a:gd name="connsiteX3" fmla="*/ 0 w 1229710"/>
              <a:gd name="connsiteY3" fmla="*/ 10669089 h 22957972"/>
              <a:gd name="connsiteX4" fmla="*/ 0 w 1229710"/>
              <a:gd name="connsiteY4" fmla="*/ 0 h 22957972"/>
              <a:gd name="connsiteX5" fmla="*/ 1229710 w 1229710"/>
              <a:gd name="connsiteY5" fmla="*/ 0 h 22957972"/>
              <a:gd name="connsiteX6" fmla="*/ 1229710 w 1229710"/>
              <a:gd name="connsiteY6" fmla="*/ 22957972 h 22957972"/>
              <a:gd name="connsiteX0" fmla="*/ 0 w 1229710"/>
              <a:gd name="connsiteY0" fmla="*/ 22957972 h 22957972"/>
              <a:gd name="connsiteX1" fmla="*/ 0 w 1229710"/>
              <a:gd name="connsiteY1" fmla="*/ 12288883 h 22957972"/>
              <a:gd name="connsiteX2" fmla="*/ 533915 w 1229710"/>
              <a:gd name="connsiteY2" fmla="*/ 11478986 h 22957972"/>
              <a:gd name="connsiteX3" fmla="*/ 0 w 1229710"/>
              <a:gd name="connsiteY3" fmla="*/ 10669089 h 22957972"/>
              <a:gd name="connsiteX4" fmla="*/ 0 w 1229710"/>
              <a:gd name="connsiteY4" fmla="*/ 0 h 22957972"/>
              <a:gd name="connsiteX5" fmla="*/ 1229710 w 1229710"/>
              <a:gd name="connsiteY5" fmla="*/ 0 h 22957972"/>
              <a:gd name="connsiteX6" fmla="*/ 1229710 w 1229710"/>
              <a:gd name="connsiteY6" fmla="*/ 22957972 h 22957972"/>
              <a:gd name="connsiteX7" fmla="*/ 0 w 1229710"/>
              <a:gd name="connsiteY7" fmla="*/ 22957972 h 22957972"/>
              <a:gd name="connsiteX0" fmla="*/ 295 w 1230005"/>
              <a:gd name="connsiteY0" fmla="*/ 22957972 h 22957972"/>
              <a:gd name="connsiteX1" fmla="*/ 295 w 1230005"/>
              <a:gd name="connsiteY1" fmla="*/ 12288883 h 22957972"/>
              <a:gd name="connsiteX2" fmla="*/ 534210 w 1230005"/>
              <a:gd name="connsiteY2" fmla="*/ 11478986 h 22957972"/>
              <a:gd name="connsiteX3" fmla="*/ 295 w 1230005"/>
              <a:gd name="connsiteY3" fmla="*/ 10669089 h 22957972"/>
              <a:gd name="connsiteX4" fmla="*/ 295 w 1230005"/>
              <a:gd name="connsiteY4" fmla="*/ 0 h 22957972"/>
              <a:gd name="connsiteX5" fmla="*/ 1230005 w 1230005"/>
              <a:gd name="connsiteY5" fmla="*/ 0 h 22957972"/>
              <a:gd name="connsiteX6" fmla="*/ 1230005 w 1230005"/>
              <a:gd name="connsiteY6" fmla="*/ 22957972 h 22957972"/>
              <a:gd name="connsiteX7" fmla="*/ 295 w 1230005"/>
              <a:gd name="connsiteY7" fmla="*/ 22957972 h 22957972"/>
              <a:gd name="connsiteX0" fmla="*/ 5 w 1229715"/>
              <a:gd name="connsiteY0" fmla="*/ 22957972 h 22957972"/>
              <a:gd name="connsiteX1" fmla="*/ 5 w 1229715"/>
              <a:gd name="connsiteY1" fmla="*/ 12288883 h 22957972"/>
              <a:gd name="connsiteX2" fmla="*/ 533920 w 1229715"/>
              <a:gd name="connsiteY2" fmla="*/ 11478986 h 22957972"/>
              <a:gd name="connsiteX3" fmla="*/ 5 w 1229715"/>
              <a:gd name="connsiteY3" fmla="*/ 10669089 h 22957972"/>
              <a:gd name="connsiteX4" fmla="*/ 5 w 1229715"/>
              <a:gd name="connsiteY4" fmla="*/ 0 h 22957972"/>
              <a:gd name="connsiteX5" fmla="*/ 1229715 w 1229715"/>
              <a:gd name="connsiteY5" fmla="*/ 0 h 22957972"/>
              <a:gd name="connsiteX6" fmla="*/ 1229715 w 1229715"/>
              <a:gd name="connsiteY6" fmla="*/ 22957972 h 22957972"/>
              <a:gd name="connsiteX7" fmla="*/ 5 w 1229715"/>
              <a:gd name="connsiteY7" fmla="*/ 22957972 h 22957972"/>
              <a:gd name="connsiteX0" fmla="*/ 12 w 1229722"/>
              <a:gd name="connsiteY0" fmla="*/ 22957972 h 22957972"/>
              <a:gd name="connsiteX1" fmla="*/ 12 w 1229722"/>
              <a:gd name="connsiteY1" fmla="*/ 12288883 h 22957972"/>
              <a:gd name="connsiteX2" fmla="*/ 533927 w 1229722"/>
              <a:gd name="connsiteY2" fmla="*/ 11478986 h 22957972"/>
              <a:gd name="connsiteX3" fmla="*/ 12 w 1229722"/>
              <a:gd name="connsiteY3" fmla="*/ 10669089 h 22957972"/>
              <a:gd name="connsiteX4" fmla="*/ 12 w 1229722"/>
              <a:gd name="connsiteY4" fmla="*/ 0 h 22957972"/>
              <a:gd name="connsiteX5" fmla="*/ 1229722 w 1229722"/>
              <a:gd name="connsiteY5" fmla="*/ 0 h 22957972"/>
              <a:gd name="connsiteX6" fmla="*/ 1229722 w 1229722"/>
              <a:gd name="connsiteY6" fmla="*/ 22957972 h 22957972"/>
              <a:gd name="connsiteX7" fmla="*/ 12 w 1229722"/>
              <a:gd name="connsiteY7" fmla="*/ 22957972 h 22957972"/>
              <a:gd name="connsiteX0" fmla="*/ 12 w 1229722"/>
              <a:gd name="connsiteY0" fmla="*/ 22957972 h 22957972"/>
              <a:gd name="connsiteX1" fmla="*/ 12 w 1229722"/>
              <a:gd name="connsiteY1" fmla="*/ 12288883 h 22957972"/>
              <a:gd name="connsiteX2" fmla="*/ 533927 w 1229722"/>
              <a:gd name="connsiteY2" fmla="*/ 11478986 h 22957972"/>
              <a:gd name="connsiteX3" fmla="*/ 12 w 1229722"/>
              <a:gd name="connsiteY3" fmla="*/ 10669089 h 22957972"/>
              <a:gd name="connsiteX4" fmla="*/ 12 w 1229722"/>
              <a:gd name="connsiteY4" fmla="*/ 0 h 22957972"/>
              <a:gd name="connsiteX5" fmla="*/ 1229722 w 1229722"/>
              <a:gd name="connsiteY5" fmla="*/ 0 h 22957972"/>
              <a:gd name="connsiteX6" fmla="*/ 1229722 w 1229722"/>
              <a:gd name="connsiteY6" fmla="*/ 22957972 h 22957972"/>
              <a:gd name="connsiteX7" fmla="*/ 12 w 1229722"/>
              <a:gd name="connsiteY7" fmla="*/ 22957972 h 22957972"/>
              <a:gd name="connsiteX0" fmla="*/ 13 w 1229723"/>
              <a:gd name="connsiteY0" fmla="*/ 22957972 h 22957972"/>
              <a:gd name="connsiteX1" fmla="*/ 13 w 1229723"/>
              <a:gd name="connsiteY1" fmla="*/ 12288883 h 22957972"/>
              <a:gd name="connsiteX2" fmla="*/ 474722 w 1229723"/>
              <a:gd name="connsiteY2" fmla="*/ 11475696 h 22957972"/>
              <a:gd name="connsiteX3" fmla="*/ 13 w 1229723"/>
              <a:gd name="connsiteY3" fmla="*/ 10669089 h 22957972"/>
              <a:gd name="connsiteX4" fmla="*/ 13 w 1229723"/>
              <a:gd name="connsiteY4" fmla="*/ 0 h 22957972"/>
              <a:gd name="connsiteX5" fmla="*/ 1229723 w 1229723"/>
              <a:gd name="connsiteY5" fmla="*/ 0 h 22957972"/>
              <a:gd name="connsiteX6" fmla="*/ 1229723 w 1229723"/>
              <a:gd name="connsiteY6" fmla="*/ 22957972 h 22957972"/>
              <a:gd name="connsiteX7" fmla="*/ 13 w 1229723"/>
              <a:gd name="connsiteY7" fmla="*/ 22957972 h 22957972"/>
              <a:gd name="connsiteX0" fmla="*/ 13 w 1229723"/>
              <a:gd name="connsiteY0" fmla="*/ 22957972 h 22957972"/>
              <a:gd name="connsiteX1" fmla="*/ 13 w 1229723"/>
              <a:gd name="connsiteY1" fmla="*/ 12288883 h 22957972"/>
              <a:gd name="connsiteX2" fmla="*/ 474722 w 1229723"/>
              <a:gd name="connsiteY2" fmla="*/ 11475696 h 22957972"/>
              <a:gd name="connsiteX3" fmla="*/ 13 w 1229723"/>
              <a:gd name="connsiteY3" fmla="*/ 10669089 h 22957972"/>
              <a:gd name="connsiteX4" fmla="*/ 13 w 1229723"/>
              <a:gd name="connsiteY4" fmla="*/ 0 h 22957972"/>
              <a:gd name="connsiteX5" fmla="*/ 1229723 w 1229723"/>
              <a:gd name="connsiteY5" fmla="*/ 0 h 22957972"/>
              <a:gd name="connsiteX6" fmla="*/ 1229723 w 1229723"/>
              <a:gd name="connsiteY6" fmla="*/ 22957972 h 22957972"/>
              <a:gd name="connsiteX7" fmla="*/ 13 w 1229723"/>
              <a:gd name="connsiteY7" fmla="*/ 22957972 h 22957972"/>
              <a:gd name="connsiteX0" fmla="*/ 13 w 1229723"/>
              <a:gd name="connsiteY0" fmla="*/ 22957972 h 22957972"/>
              <a:gd name="connsiteX1" fmla="*/ 13 w 1229723"/>
              <a:gd name="connsiteY1" fmla="*/ 12288883 h 22957972"/>
              <a:gd name="connsiteX2" fmla="*/ 474722 w 1229723"/>
              <a:gd name="connsiteY2" fmla="*/ 11475696 h 22957972"/>
              <a:gd name="connsiteX3" fmla="*/ 13 w 1229723"/>
              <a:gd name="connsiteY3" fmla="*/ 10669089 h 22957972"/>
              <a:gd name="connsiteX4" fmla="*/ 13 w 1229723"/>
              <a:gd name="connsiteY4" fmla="*/ 0 h 22957972"/>
              <a:gd name="connsiteX5" fmla="*/ 1229723 w 1229723"/>
              <a:gd name="connsiteY5" fmla="*/ 0 h 22957972"/>
              <a:gd name="connsiteX6" fmla="*/ 1229723 w 1229723"/>
              <a:gd name="connsiteY6" fmla="*/ 22957972 h 22957972"/>
              <a:gd name="connsiteX7" fmla="*/ 13 w 1229723"/>
              <a:gd name="connsiteY7" fmla="*/ 22957972 h 22957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29723" h="22957972">
                <a:moveTo>
                  <a:pt x="13" y="22957972"/>
                </a:moveTo>
                <a:lnTo>
                  <a:pt x="13" y="12288883"/>
                </a:lnTo>
                <a:cubicBezTo>
                  <a:pt x="-2919" y="11887349"/>
                  <a:pt x="475585" y="11941716"/>
                  <a:pt x="474722" y="11475696"/>
                </a:cubicBezTo>
                <a:cubicBezTo>
                  <a:pt x="473859" y="11009676"/>
                  <a:pt x="-1690" y="11083914"/>
                  <a:pt x="13" y="10669089"/>
                </a:cubicBezTo>
                <a:lnTo>
                  <a:pt x="13" y="0"/>
                </a:lnTo>
                <a:lnTo>
                  <a:pt x="1229723" y="0"/>
                </a:lnTo>
                <a:lnTo>
                  <a:pt x="1229723" y="22957972"/>
                </a:lnTo>
                <a:lnTo>
                  <a:pt x="13" y="2295797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t-IT" b="1" dirty="0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434CFEA2-0E27-4960-B725-29A3D9AB8B48}"/>
              </a:ext>
            </a:extLst>
          </p:cNvPr>
          <p:cNvSpPr txBox="1"/>
          <p:nvPr/>
        </p:nvSpPr>
        <p:spPr>
          <a:xfrm>
            <a:off x="2112301" y="6388793"/>
            <a:ext cx="79673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600" dirty="0">
                <a:solidFill>
                  <a:schemeClr val="tx1"/>
                </a:solidFill>
              </a:rPr>
              <a:t>Davide di </a:t>
            </a:r>
            <a:r>
              <a:rPr lang="it-IT" sz="1600" dirty="0"/>
              <a:t>M</a:t>
            </a:r>
            <a:r>
              <a:rPr lang="it-IT" sz="1600" dirty="0">
                <a:solidFill>
                  <a:schemeClr val="tx1"/>
                </a:solidFill>
              </a:rPr>
              <a:t>olfetta, Mirko Legnini, Daniele </a:t>
            </a:r>
            <a:r>
              <a:rPr lang="it-IT" sz="1600" dirty="0"/>
              <a:t>N</a:t>
            </a:r>
            <a:r>
              <a:rPr lang="it-IT" sz="1600" dirty="0">
                <a:solidFill>
                  <a:schemeClr val="tx1"/>
                </a:solidFill>
              </a:rPr>
              <a:t>anni </a:t>
            </a:r>
            <a:r>
              <a:rPr lang="it-IT" sz="1600" dirty="0"/>
              <a:t>C</a:t>
            </a:r>
            <a:r>
              <a:rPr lang="it-IT" sz="1600" dirty="0">
                <a:solidFill>
                  <a:schemeClr val="tx1"/>
                </a:solidFill>
              </a:rPr>
              <a:t>irulli, Natanaele Stagni, Lorenzo Venerandi</a:t>
            </a:r>
            <a:endParaRPr lang="it-IT" sz="1600" dirty="0"/>
          </a:p>
        </p:txBody>
      </p:sp>
      <p:sp>
        <p:nvSpPr>
          <p:cNvPr id="16" name="Segnaposto numero diapositiva 5">
            <a:extLst>
              <a:ext uri="{FF2B5EF4-FFF2-40B4-BE49-F238E27FC236}">
                <a16:creationId xmlns:a16="http://schemas.microsoft.com/office/drawing/2014/main" id="{02CA51CB-D57C-4543-8737-F2B5C2866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66795" y="6388793"/>
            <a:ext cx="771089" cy="365125"/>
          </a:xfrm>
        </p:spPr>
        <p:txBody>
          <a:bodyPr/>
          <a:lstStyle/>
          <a:p>
            <a:pPr rtl="0"/>
            <a:fld id="{6D22F896-40B5-4ADD-8801-0D06FADFA095}" type="slidenum">
              <a:rPr lang="it-IT" b="1" noProof="0" smtClean="0"/>
              <a:t>1</a:t>
            </a:fld>
            <a:endParaRPr lang="it-IT" b="1" noProof="0" dirty="0"/>
          </a:p>
        </p:txBody>
      </p:sp>
      <p:sp>
        <p:nvSpPr>
          <p:cNvPr id="34" name="Ovale 33">
            <a:extLst>
              <a:ext uri="{FF2B5EF4-FFF2-40B4-BE49-F238E27FC236}">
                <a16:creationId xmlns:a16="http://schemas.microsoft.com/office/drawing/2014/main" id="{D3AC2F22-FB95-46BF-9DCF-415FDA1BA300}"/>
              </a:ext>
            </a:extLst>
          </p:cNvPr>
          <p:cNvSpPr/>
          <p:nvPr/>
        </p:nvSpPr>
        <p:spPr>
          <a:xfrm>
            <a:off x="-921548" y="1177652"/>
            <a:ext cx="828000" cy="82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/>
          </a:p>
        </p:txBody>
      </p:sp>
      <p:sp>
        <p:nvSpPr>
          <p:cNvPr id="35" name="Ovale 34">
            <a:extLst>
              <a:ext uri="{FF2B5EF4-FFF2-40B4-BE49-F238E27FC236}">
                <a16:creationId xmlns:a16="http://schemas.microsoft.com/office/drawing/2014/main" id="{74E7B7C7-3A95-4D42-B43F-8DB529DA3CC2}"/>
              </a:ext>
            </a:extLst>
          </p:cNvPr>
          <p:cNvSpPr/>
          <p:nvPr/>
        </p:nvSpPr>
        <p:spPr>
          <a:xfrm>
            <a:off x="843012" y="240541"/>
            <a:ext cx="828000" cy="82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 dirty="0"/>
          </a:p>
        </p:txBody>
      </p:sp>
      <p:sp>
        <p:nvSpPr>
          <p:cNvPr id="36" name="Ovale 35">
            <a:extLst>
              <a:ext uri="{FF2B5EF4-FFF2-40B4-BE49-F238E27FC236}">
                <a16:creationId xmlns:a16="http://schemas.microsoft.com/office/drawing/2014/main" id="{04C21FF1-62D1-4FC0-AD16-E92F15F1721B}"/>
              </a:ext>
            </a:extLst>
          </p:cNvPr>
          <p:cNvSpPr/>
          <p:nvPr/>
        </p:nvSpPr>
        <p:spPr>
          <a:xfrm>
            <a:off x="-983587" y="3468215"/>
            <a:ext cx="828000" cy="82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/>
          </a:p>
        </p:txBody>
      </p:sp>
      <p:sp>
        <p:nvSpPr>
          <p:cNvPr id="37" name="Ovale 36">
            <a:extLst>
              <a:ext uri="{FF2B5EF4-FFF2-40B4-BE49-F238E27FC236}">
                <a16:creationId xmlns:a16="http://schemas.microsoft.com/office/drawing/2014/main" id="{1D88484A-4A5C-4C39-8803-41B298BC713B}"/>
              </a:ext>
            </a:extLst>
          </p:cNvPr>
          <p:cNvSpPr/>
          <p:nvPr/>
        </p:nvSpPr>
        <p:spPr>
          <a:xfrm>
            <a:off x="-986948" y="4579481"/>
            <a:ext cx="828000" cy="82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/>
          </a:p>
        </p:txBody>
      </p:sp>
      <p:sp>
        <p:nvSpPr>
          <p:cNvPr id="38" name="Ovale 37">
            <a:extLst>
              <a:ext uri="{FF2B5EF4-FFF2-40B4-BE49-F238E27FC236}">
                <a16:creationId xmlns:a16="http://schemas.microsoft.com/office/drawing/2014/main" id="{FF876CDD-7F74-4DEF-811F-4600E883D877}"/>
              </a:ext>
            </a:extLst>
          </p:cNvPr>
          <p:cNvSpPr/>
          <p:nvPr/>
        </p:nvSpPr>
        <p:spPr>
          <a:xfrm>
            <a:off x="-987764" y="5690747"/>
            <a:ext cx="828000" cy="82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/>
          </a:p>
        </p:txBody>
      </p:sp>
      <p:pic>
        <p:nvPicPr>
          <p:cNvPr id="39" name="Elemento grafico 38" descr="Tiro a segno con riempimento a tinta unita">
            <a:extLst>
              <a:ext uri="{FF2B5EF4-FFF2-40B4-BE49-F238E27FC236}">
                <a16:creationId xmlns:a16="http://schemas.microsoft.com/office/drawing/2014/main" id="{4EDBAD58-44A3-4A31-B226-F37D3021A3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897828" y="297120"/>
            <a:ext cx="718368" cy="718368"/>
          </a:xfrm>
          <a:prstGeom prst="rect">
            <a:avLst/>
          </a:prstGeom>
        </p:spPr>
      </p:pic>
      <p:pic>
        <p:nvPicPr>
          <p:cNvPr id="40" name="Elemento grafico 39" descr="Ingranaggi contorno">
            <a:extLst>
              <a:ext uri="{FF2B5EF4-FFF2-40B4-BE49-F238E27FC236}">
                <a16:creationId xmlns:a16="http://schemas.microsoft.com/office/drawing/2014/main" id="{3A7A700C-B01E-448A-A477-893FF62DCCE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-866732" y="1233237"/>
            <a:ext cx="718368" cy="718368"/>
          </a:xfrm>
          <a:prstGeom prst="rect">
            <a:avLst/>
          </a:prstGeom>
        </p:spPr>
      </p:pic>
      <p:pic>
        <p:nvPicPr>
          <p:cNvPr id="42" name="Segnaposto contenuto 9" descr="Utente contorno">
            <a:extLst>
              <a:ext uri="{FF2B5EF4-FFF2-40B4-BE49-F238E27FC236}">
                <a16:creationId xmlns:a16="http://schemas.microsoft.com/office/drawing/2014/main" id="{3A26241F-080B-4A12-A8E3-A13007E69F7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-928771" y="3465899"/>
            <a:ext cx="718368" cy="718368"/>
          </a:xfrm>
          <a:prstGeom prst="rect">
            <a:avLst/>
          </a:prstGeom>
        </p:spPr>
      </p:pic>
      <p:pic>
        <p:nvPicPr>
          <p:cNvPr id="43" name="Elemento grafico 42" descr="Database contorno">
            <a:extLst>
              <a:ext uri="{FF2B5EF4-FFF2-40B4-BE49-F238E27FC236}">
                <a16:creationId xmlns:a16="http://schemas.microsoft.com/office/drawing/2014/main" id="{96F0F38F-E0F4-408E-9A36-88D708B31BF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-932132" y="4638160"/>
            <a:ext cx="718368" cy="718368"/>
          </a:xfrm>
          <a:prstGeom prst="rect">
            <a:avLst/>
          </a:prstGeom>
        </p:spPr>
      </p:pic>
      <p:sp>
        <p:nvSpPr>
          <p:cNvPr id="44" name="Ovale 43">
            <a:extLst>
              <a:ext uri="{FF2B5EF4-FFF2-40B4-BE49-F238E27FC236}">
                <a16:creationId xmlns:a16="http://schemas.microsoft.com/office/drawing/2014/main" id="{01323FF3-ACC8-44A0-89B9-06F650FAD869}"/>
              </a:ext>
            </a:extLst>
          </p:cNvPr>
          <p:cNvSpPr/>
          <p:nvPr/>
        </p:nvSpPr>
        <p:spPr>
          <a:xfrm>
            <a:off x="-921548" y="2306298"/>
            <a:ext cx="828000" cy="82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/>
          </a:p>
        </p:txBody>
      </p:sp>
      <p:pic>
        <p:nvPicPr>
          <p:cNvPr id="45" name="Segnaposto contenuto 7" descr="Blockchain contorno">
            <a:extLst>
              <a:ext uri="{FF2B5EF4-FFF2-40B4-BE49-F238E27FC236}">
                <a16:creationId xmlns:a16="http://schemas.microsoft.com/office/drawing/2014/main" id="{299EA23F-0317-4158-B586-5389499EF16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-863636" y="2361114"/>
            <a:ext cx="718368" cy="718368"/>
          </a:xfrm>
          <a:prstGeom prst="rect">
            <a:avLst/>
          </a:prstGeom>
        </p:spPr>
      </p:pic>
      <p:pic>
        <p:nvPicPr>
          <p:cNvPr id="47" name="Elemento grafico 46" descr="Tiro a segno contorno">
            <a:extLst>
              <a:ext uri="{FF2B5EF4-FFF2-40B4-BE49-F238E27FC236}">
                <a16:creationId xmlns:a16="http://schemas.microsoft.com/office/drawing/2014/main" id="{D58D57E4-2115-4EE6-A270-6C8EDEA4D3F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42109" y="320812"/>
            <a:ext cx="718368" cy="718368"/>
          </a:xfrm>
          <a:prstGeom prst="rect">
            <a:avLst/>
          </a:prstGeom>
        </p:spPr>
      </p:pic>
      <p:pic>
        <p:nvPicPr>
          <p:cNvPr id="48" name="Elemento grafico 47" descr="Singolo ingranaggio con riempimento a tinta unita">
            <a:extLst>
              <a:ext uri="{FF2B5EF4-FFF2-40B4-BE49-F238E27FC236}">
                <a16:creationId xmlns:a16="http://schemas.microsoft.com/office/drawing/2014/main" id="{3F6F1215-00C0-4B41-AF55-A32C982C4E9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/>
        </p:blipFill>
        <p:spPr>
          <a:xfrm>
            <a:off x="242109" y="1233237"/>
            <a:ext cx="718368" cy="718368"/>
          </a:xfrm>
          <a:prstGeom prst="rect">
            <a:avLst/>
          </a:prstGeom>
        </p:spPr>
      </p:pic>
      <p:pic>
        <p:nvPicPr>
          <p:cNvPr id="50" name="Segnaposto contenuto 7" descr="Blockchain contorno">
            <a:extLst>
              <a:ext uri="{FF2B5EF4-FFF2-40B4-BE49-F238E27FC236}">
                <a16:creationId xmlns:a16="http://schemas.microsoft.com/office/drawing/2014/main" id="{7CB27159-711B-4E6B-AAB6-A0F9523E98F0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242109" y="2361114"/>
            <a:ext cx="718368" cy="718368"/>
          </a:xfrm>
          <a:prstGeom prst="rect">
            <a:avLst/>
          </a:prstGeom>
        </p:spPr>
      </p:pic>
      <p:pic>
        <p:nvPicPr>
          <p:cNvPr id="51" name="Segnaposto contenuto 9" descr="Utente con riempimento a tinta unita">
            <a:extLst>
              <a:ext uri="{FF2B5EF4-FFF2-40B4-BE49-F238E27FC236}">
                <a16:creationId xmlns:a16="http://schemas.microsoft.com/office/drawing/2014/main" id="{ADB85AA4-D27F-49D2-8E71-D813A5DE69DA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rcRect/>
          <a:stretch/>
        </p:blipFill>
        <p:spPr>
          <a:xfrm>
            <a:off x="242109" y="3488991"/>
            <a:ext cx="718368" cy="718368"/>
          </a:xfrm>
          <a:prstGeom prst="rect">
            <a:avLst/>
          </a:prstGeom>
        </p:spPr>
      </p:pic>
      <p:sp>
        <p:nvSpPr>
          <p:cNvPr id="56" name="CasellaDiTesto 55">
            <a:extLst>
              <a:ext uri="{FF2B5EF4-FFF2-40B4-BE49-F238E27FC236}">
                <a16:creationId xmlns:a16="http://schemas.microsoft.com/office/drawing/2014/main" id="{1D23F40E-577C-4704-BDD1-53C6A313D6D2}"/>
              </a:ext>
            </a:extLst>
          </p:cNvPr>
          <p:cNvSpPr txBox="1"/>
          <p:nvPr/>
        </p:nvSpPr>
        <p:spPr>
          <a:xfrm>
            <a:off x="2112300" y="209818"/>
            <a:ext cx="39836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dirty="0"/>
              <a:t>ESERCITAZIONE</a:t>
            </a:r>
            <a:r>
              <a:rPr lang="it-IT" sz="2400" dirty="0"/>
              <a:t> </a:t>
            </a:r>
            <a:r>
              <a:rPr lang="it-IT" sz="3600" dirty="0"/>
              <a:t>8</a:t>
            </a:r>
            <a:r>
              <a:rPr lang="it-IT" sz="2400" dirty="0"/>
              <a:t>:</a:t>
            </a:r>
          </a:p>
          <a:p>
            <a:r>
              <a:rPr lang="it-IT" sz="2400" dirty="0"/>
              <a:t>Remote Procedure Call (RPC)</a:t>
            </a:r>
          </a:p>
        </p:txBody>
      </p:sp>
      <p:pic>
        <p:nvPicPr>
          <p:cNvPr id="27" name="Elemento grafico 26" descr="Idrante antincendio rotto con riempimento a tinta unita">
            <a:extLst>
              <a:ext uri="{FF2B5EF4-FFF2-40B4-BE49-F238E27FC236}">
                <a16:creationId xmlns:a16="http://schemas.microsoft.com/office/drawing/2014/main" id="{6AED2CD4-7E9D-48D4-92CC-DD47C6F6E2CB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rcRect/>
          <a:stretch/>
        </p:blipFill>
        <p:spPr>
          <a:xfrm>
            <a:off x="310747" y="4616868"/>
            <a:ext cx="720000" cy="720000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655435D6-7EED-41EE-960A-BEE7615438E2}"/>
              </a:ext>
            </a:extLst>
          </p:cNvPr>
          <p:cNvSpPr txBox="1"/>
          <p:nvPr/>
        </p:nvSpPr>
        <p:spPr>
          <a:xfrm>
            <a:off x="-70225" y="466434"/>
            <a:ext cx="10675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accent2">
                    <a:lumMod val="75000"/>
                  </a:schemeClr>
                </a:solidFill>
              </a:rPr>
              <a:t>OBIETTIVI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8EE036CC-8F6D-4AB6-9BBB-00504CEE01F3}"/>
              </a:ext>
            </a:extLst>
          </p:cNvPr>
          <p:cNvSpPr txBox="1"/>
          <p:nvPr/>
        </p:nvSpPr>
        <p:spPr>
          <a:xfrm>
            <a:off x="2612520" y="1834915"/>
            <a:ext cx="803981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/>
              <a:t>Contare i caratteri, le parole e le linee di un file di testo presente sul server remoto.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/>
              <a:t>Contare il numero di file (presenti nel direttorio remoto indicato dal client) la cui dimensione è maggiore di un intero indicato dal client.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/>
              <a:t>Richiedere le operazioni mediante una chiamata ad operazione remota (RPC)</a:t>
            </a:r>
          </a:p>
        </p:txBody>
      </p:sp>
      <p:pic>
        <p:nvPicPr>
          <p:cNvPr id="29" name="Elemento grafico 28" descr="Idrante antincendio rotto con riempimento a tinta unita">
            <a:extLst>
              <a:ext uri="{FF2B5EF4-FFF2-40B4-BE49-F238E27FC236}">
                <a16:creationId xmlns:a16="http://schemas.microsoft.com/office/drawing/2014/main" id="{B76F72A4-D2D6-4461-B013-19C39F881AB4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rcRect/>
          <a:stretch/>
        </p:blipFill>
        <p:spPr>
          <a:xfrm>
            <a:off x="-933764" y="5744747"/>
            <a:ext cx="720000" cy="720000"/>
          </a:xfrm>
          <a:prstGeom prst="rect">
            <a:avLst/>
          </a:prstGeom>
        </p:spPr>
      </p:pic>
      <p:pic>
        <p:nvPicPr>
          <p:cNvPr id="30" name="Immagine 29">
            <a:extLst>
              <a:ext uri="{FF2B5EF4-FFF2-40B4-BE49-F238E27FC236}">
                <a16:creationId xmlns:a16="http://schemas.microsoft.com/office/drawing/2014/main" id="{5AC1F13B-A53C-4375-BF94-1B5158675E9B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8075300" y="-1854076"/>
            <a:ext cx="1372494" cy="1404626"/>
          </a:xfrm>
          <a:prstGeom prst="roundRect">
            <a:avLst>
              <a:gd name="adj" fmla="val 5263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31" name="Immagine 30">
            <a:extLst>
              <a:ext uri="{FF2B5EF4-FFF2-40B4-BE49-F238E27FC236}">
                <a16:creationId xmlns:a16="http://schemas.microsoft.com/office/drawing/2014/main" id="{490B36B6-BBC5-484B-A361-6113D03E7959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7855367" y="7538824"/>
            <a:ext cx="1812359" cy="830261"/>
          </a:xfrm>
          <a:prstGeom prst="roundRect">
            <a:avLst>
              <a:gd name="adj" fmla="val 4366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6273133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Char"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3A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BE882C53-E1ED-48FB-8173-0ABE19D483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918" y="-265174"/>
            <a:ext cx="1000265" cy="5534797"/>
          </a:xfrm>
          <a:prstGeom prst="rect">
            <a:avLst/>
          </a:prstGeom>
        </p:spPr>
      </p:pic>
      <p:sp>
        <p:nvSpPr>
          <p:cNvPr id="16" name="Segnaposto numero diapositiva 5">
            <a:extLst>
              <a:ext uri="{FF2B5EF4-FFF2-40B4-BE49-F238E27FC236}">
                <a16:creationId xmlns:a16="http://schemas.microsoft.com/office/drawing/2014/main" id="{02CA51CB-D57C-4543-8737-F2B5C2866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66795" y="6388793"/>
            <a:ext cx="771089" cy="365125"/>
          </a:xfrm>
        </p:spPr>
        <p:txBody>
          <a:bodyPr/>
          <a:lstStyle/>
          <a:p>
            <a:pPr rtl="0"/>
            <a:fld id="{6D22F896-40B5-4ADD-8801-0D06FADFA095}" type="slidenum">
              <a:rPr lang="it-IT" noProof="0" smtClean="0"/>
              <a:t>2</a:t>
            </a:fld>
            <a:endParaRPr lang="it-IT" noProof="0" dirty="0"/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7FA072E8-1074-48BD-B36C-972DA8EB2E4F}"/>
              </a:ext>
            </a:extLst>
          </p:cNvPr>
          <p:cNvSpPr/>
          <p:nvPr/>
        </p:nvSpPr>
        <p:spPr>
          <a:xfrm>
            <a:off x="892022" y="1361167"/>
            <a:ext cx="828000" cy="82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/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94FC5E84-FF8C-46EB-9CFF-4FBC959449F3}"/>
              </a:ext>
            </a:extLst>
          </p:cNvPr>
          <p:cNvSpPr/>
          <p:nvPr/>
        </p:nvSpPr>
        <p:spPr>
          <a:xfrm>
            <a:off x="-921548" y="264233"/>
            <a:ext cx="828000" cy="82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 dirty="0"/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2ED130A9-1ACE-45D9-A9DF-15C0186F661B}"/>
              </a:ext>
            </a:extLst>
          </p:cNvPr>
          <p:cNvSpPr/>
          <p:nvPr/>
        </p:nvSpPr>
        <p:spPr>
          <a:xfrm>
            <a:off x="-921548" y="3548529"/>
            <a:ext cx="828000" cy="82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/>
          </a:p>
        </p:txBody>
      </p:sp>
      <p:sp>
        <p:nvSpPr>
          <p:cNvPr id="11" name="Ovale 10">
            <a:extLst>
              <a:ext uri="{FF2B5EF4-FFF2-40B4-BE49-F238E27FC236}">
                <a16:creationId xmlns:a16="http://schemas.microsoft.com/office/drawing/2014/main" id="{F45D1D58-5653-4B97-8C87-4DF368AF30AC}"/>
              </a:ext>
            </a:extLst>
          </p:cNvPr>
          <p:cNvSpPr/>
          <p:nvPr/>
        </p:nvSpPr>
        <p:spPr>
          <a:xfrm>
            <a:off x="-976364" y="4656979"/>
            <a:ext cx="828000" cy="82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/>
          </a:p>
        </p:txBody>
      </p:sp>
      <p:sp>
        <p:nvSpPr>
          <p:cNvPr id="13" name="Ovale 12">
            <a:extLst>
              <a:ext uri="{FF2B5EF4-FFF2-40B4-BE49-F238E27FC236}">
                <a16:creationId xmlns:a16="http://schemas.microsoft.com/office/drawing/2014/main" id="{74E17BCF-9E84-4DAD-B1CA-6C9D26666E93}"/>
              </a:ext>
            </a:extLst>
          </p:cNvPr>
          <p:cNvSpPr/>
          <p:nvPr/>
        </p:nvSpPr>
        <p:spPr>
          <a:xfrm>
            <a:off x="-920732" y="5690747"/>
            <a:ext cx="828000" cy="82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/>
          </a:p>
        </p:txBody>
      </p:sp>
      <p:pic>
        <p:nvPicPr>
          <p:cNvPr id="14" name="Elemento grafico 13" descr="Tiro a segno contorno">
            <a:extLst>
              <a:ext uri="{FF2B5EF4-FFF2-40B4-BE49-F238E27FC236}">
                <a16:creationId xmlns:a16="http://schemas.microsoft.com/office/drawing/2014/main" id="{67F7D67F-E6A7-4DC1-A06C-072C775790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866732" y="320812"/>
            <a:ext cx="718368" cy="718368"/>
          </a:xfrm>
          <a:prstGeom prst="rect">
            <a:avLst/>
          </a:prstGeom>
        </p:spPr>
      </p:pic>
      <p:pic>
        <p:nvPicPr>
          <p:cNvPr id="15" name="Elemento grafico 14" descr="Singolo ingranaggio con riempimento a tinta unita">
            <a:extLst>
              <a:ext uri="{FF2B5EF4-FFF2-40B4-BE49-F238E27FC236}">
                <a16:creationId xmlns:a16="http://schemas.microsoft.com/office/drawing/2014/main" id="{7A983A31-68C2-4D8D-91CA-020486551B0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946838" y="1427294"/>
            <a:ext cx="718368" cy="718368"/>
          </a:xfrm>
          <a:prstGeom prst="rect">
            <a:avLst/>
          </a:prstGeom>
        </p:spPr>
      </p:pic>
      <p:pic>
        <p:nvPicPr>
          <p:cNvPr id="18" name="Segnaposto contenuto 9" descr="Utente contorno">
            <a:extLst>
              <a:ext uri="{FF2B5EF4-FFF2-40B4-BE49-F238E27FC236}">
                <a16:creationId xmlns:a16="http://schemas.microsoft.com/office/drawing/2014/main" id="{5FE9CD15-FB94-408C-B105-59C0C8EC610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-866732" y="3546213"/>
            <a:ext cx="718368" cy="718368"/>
          </a:xfrm>
          <a:prstGeom prst="rect">
            <a:avLst/>
          </a:prstGeom>
        </p:spPr>
      </p:pic>
      <p:pic>
        <p:nvPicPr>
          <p:cNvPr id="19" name="Elemento grafico 18" descr="Database contorno">
            <a:extLst>
              <a:ext uri="{FF2B5EF4-FFF2-40B4-BE49-F238E27FC236}">
                <a16:creationId xmlns:a16="http://schemas.microsoft.com/office/drawing/2014/main" id="{C1FDE6B0-852D-4F07-8435-68C4B37E9C0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-921548" y="4715658"/>
            <a:ext cx="718368" cy="718368"/>
          </a:xfrm>
          <a:prstGeom prst="rect">
            <a:avLst/>
          </a:prstGeom>
        </p:spPr>
      </p:pic>
      <p:sp>
        <p:nvSpPr>
          <p:cNvPr id="20" name="Ovale 19">
            <a:extLst>
              <a:ext uri="{FF2B5EF4-FFF2-40B4-BE49-F238E27FC236}">
                <a16:creationId xmlns:a16="http://schemas.microsoft.com/office/drawing/2014/main" id="{FADC2B51-9DB8-4F38-A295-33F7A4103BA1}"/>
              </a:ext>
            </a:extLst>
          </p:cNvPr>
          <p:cNvSpPr/>
          <p:nvPr/>
        </p:nvSpPr>
        <p:spPr>
          <a:xfrm>
            <a:off x="-921548" y="2440079"/>
            <a:ext cx="828000" cy="82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/>
          </a:p>
        </p:txBody>
      </p:sp>
      <p:pic>
        <p:nvPicPr>
          <p:cNvPr id="21" name="Segnaposto contenuto 7" descr="Blockchain contorno">
            <a:extLst>
              <a:ext uri="{FF2B5EF4-FFF2-40B4-BE49-F238E27FC236}">
                <a16:creationId xmlns:a16="http://schemas.microsoft.com/office/drawing/2014/main" id="{A7F4AB94-7AC0-4E1D-BB56-43BED00D0F7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-866732" y="2487611"/>
            <a:ext cx="718368" cy="718368"/>
          </a:xfrm>
          <a:prstGeom prst="rect">
            <a:avLst/>
          </a:prstGeom>
        </p:spPr>
      </p:pic>
      <p:sp>
        <p:nvSpPr>
          <p:cNvPr id="22" name="Figura a mano libera: forma 21">
            <a:extLst>
              <a:ext uri="{FF2B5EF4-FFF2-40B4-BE49-F238E27FC236}">
                <a16:creationId xmlns:a16="http://schemas.microsoft.com/office/drawing/2014/main" id="{45F6969B-6C0E-464D-BC27-11F3ABB32A22}"/>
              </a:ext>
            </a:extLst>
          </p:cNvPr>
          <p:cNvSpPr/>
          <p:nvPr/>
        </p:nvSpPr>
        <p:spPr>
          <a:xfrm flipH="1">
            <a:off x="0" y="-9714203"/>
            <a:ext cx="1337094" cy="22957972"/>
          </a:xfrm>
          <a:custGeom>
            <a:avLst/>
            <a:gdLst>
              <a:gd name="connsiteX0" fmla="*/ 0 w 1229710"/>
              <a:gd name="connsiteY0" fmla="*/ 22957972 h 22957972"/>
              <a:gd name="connsiteX1" fmla="*/ 0 w 1229710"/>
              <a:gd name="connsiteY1" fmla="*/ 12288883 h 22957972"/>
              <a:gd name="connsiteX2" fmla="*/ 533915 w 1229710"/>
              <a:gd name="connsiteY2" fmla="*/ 11478986 h 22957972"/>
              <a:gd name="connsiteX3" fmla="*/ 0 w 1229710"/>
              <a:gd name="connsiteY3" fmla="*/ 10669089 h 22957972"/>
              <a:gd name="connsiteX4" fmla="*/ 0 w 1229710"/>
              <a:gd name="connsiteY4" fmla="*/ 0 h 22957972"/>
              <a:gd name="connsiteX5" fmla="*/ 1229710 w 1229710"/>
              <a:gd name="connsiteY5" fmla="*/ 0 h 22957972"/>
              <a:gd name="connsiteX6" fmla="*/ 1229710 w 1229710"/>
              <a:gd name="connsiteY6" fmla="*/ 22957972 h 22957972"/>
              <a:gd name="connsiteX0" fmla="*/ 0 w 1229710"/>
              <a:gd name="connsiteY0" fmla="*/ 22957972 h 22957972"/>
              <a:gd name="connsiteX1" fmla="*/ 0 w 1229710"/>
              <a:gd name="connsiteY1" fmla="*/ 12288883 h 22957972"/>
              <a:gd name="connsiteX2" fmla="*/ 533915 w 1229710"/>
              <a:gd name="connsiteY2" fmla="*/ 11478986 h 22957972"/>
              <a:gd name="connsiteX3" fmla="*/ 0 w 1229710"/>
              <a:gd name="connsiteY3" fmla="*/ 10669089 h 22957972"/>
              <a:gd name="connsiteX4" fmla="*/ 0 w 1229710"/>
              <a:gd name="connsiteY4" fmla="*/ 0 h 22957972"/>
              <a:gd name="connsiteX5" fmla="*/ 1229710 w 1229710"/>
              <a:gd name="connsiteY5" fmla="*/ 0 h 22957972"/>
              <a:gd name="connsiteX6" fmla="*/ 1229710 w 1229710"/>
              <a:gd name="connsiteY6" fmla="*/ 22957972 h 22957972"/>
              <a:gd name="connsiteX7" fmla="*/ 0 w 1229710"/>
              <a:gd name="connsiteY7" fmla="*/ 22957972 h 22957972"/>
              <a:gd name="connsiteX0" fmla="*/ 295 w 1230005"/>
              <a:gd name="connsiteY0" fmla="*/ 22957972 h 22957972"/>
              <a:gd name="connsiteX1" fmla="*/ 295 w 1230005"/>
              <a:gd name="connsiteY1" fmla="*/ 12288883 h 22957972"/>
              <a:gd name="connsiteX2" fmla="*/ 534210 w 1230005"/>
              <a:gd name="connsiteY2" fmla="*/ 11478986 h 22957972"/>
              <a:gd name="connsiteX3" fmla="*/ 295 w 1230005"/>
              <a:gd name="connsiteY3" fmla="*/ 10669089 h 22957972"/>
              <a:gd name="connsiteX4" fmla="*/ 295 w 1230005"/>
              <a:gd name="connsiteY4" fmla="*/ 0 h 22957972"/>
              <a:gd name="connsiteX5" fmla="*/ 1230005 w 1230005"/>
              <a:gd name="connsiteY5" fmla="*/ 0 h 22957972"/>
              <a:gd name="connsiteX6" fmla="*/ 1230005 w 1230005"/>
              <a:gd name="connsiteY6" fmla="*/ 22957972 h 22957972"/>
              <a:gd name="connsiteX7" fmla="*/ 295 w 1230005"/>
              <a:gd name="connsiteY7" fmla="*/ 22957972 h 22957972"/>
              <a:gd name="connsiteX0" fmla="*/ 5 w 1229715"/>
              <a:gd name="connsiteY0" fmla="*/ 22957972 h 22957972"/>
              <a:gd name="connsiteX1" fmla="*/ 5 w 1229715"/>
              <a:gd name="connsiteY1" fmla="*/ 12288883 h 22957972"/>
              <a:gd name="connsiteX2" fmla="*/ 533920 w 1229715"/>
              <a:gd name="connsiteY2" fmla="*/ 11478986 h 22957972"/>
              <a:gd name="connsiteX3" fmla="*/ 5 w 1229715"/>
              <a:gd name="connsiteY3" fmla="*/ 10669089 h 22957972"/>
              <a:gd name="connsiteX4" fmla="*/ 5 w 1229715"/>
              <a:gd name="connsiteY4" fmla="*/ 0 h 22957972"/>
              <a:gd name="connsiteX5" fmla="*/ 1229715 w 1229715"/>
              <a:gd name="connsiteY5" fmla="*/ 0 h 22957972"/>
              <a:gd name="connsiteX6" fmla="*/ 1229715 w 1229715"/>
              <a:gd name="connsiteY6" fmla="*/ 22957972 h 22957972"/>
              <a:gd name="connsiteX7" fmla="*/ 5 w 1229715"/>
              <a:gd name="connsiteY7" fmla="*/ 22957972 h 22957972"/>
              <a:gd name="connsiteX0" fmla="*/ 12 w 1229722"/>
              <a:gd name="connsiteY0" fmla="*/ 22957972 h 22957972"/>
              <a:gd name="connsiteX1" fmla="*/ 12 w 1229722"/>
              <a:gd name="connsiteY1" fmla="*/ 12288883 h 22957972"/>
              <a:gd name="connsiteX2" fmla="*/ 533927 w 1229722"/>
              <a:gd name="connsiteY2" fmla="*/ 11478986 h 22957972"/>
              <a:gd name="connsiteX3" fmla="*/ 12 w 1229722"/>
              <a:gd name="connsiteY3" fmla="*/ 10669089 h 22957972"/>
              <a:gd name="connsiteX4" fmla="*/ 12 w 1229722"/>
              <a:gd name="connsiteY4" fmla="*/ 0 h 22957972"/>
              <a:gd name="connsiteX5" fmla="*/ 1229722 w 1229722"/>
              <a:gd name="connsiteY5" fmla="*/ 0 h 22957972"/>
              <a:gd name="connsiteX6" fmla="*/ 1229722 w 1229722"/>
              <a:gd name="connsiteY6" fmla="*/ 22957972 h 22957972"/>
              <a:gd name="connsiteX7" fmla="*/ 12 w 1229722"/>
              <a:gd name="connsiteY7" fmla="*/ 22957972 h 22957972"/>
              <a:gd name="connsiteX0" fmla="*/ 12 w 1229722"/>
              <a:gd name="connsiteY0" fmla="*/ 22957972 h 22957972"/>
              <a:gd name="connsiteX1" fmla="*/ 12 w 1229722"/>
              <a:gd name="connsiteY1" fmla="*/ 12288883 h 22957972"/>
              <a:gd name="connsiteX2" fmla="*/ 533927 w 1229722"/>
              <a:gd name="connsiteY2" fmla="*/ 11478986 h 22957972"/>
              <a:gd name="connsiteX3" fmla="*/ 12 w 1229722"/>
              <a:gd name="connsiteY3" fmla="*/ 10669089 h 22957972"/>
              <a:gd name="connsiteX4" fmla="*/ 12 w 1229722"/>
              <a:gd name="connsiteY4" fmla="*/ 0 h 22957972"/>
              <a:gd name="connsiteX5" fmla="*/ 1229722 w 1229722"/>
              <a:gd name="connsiteY5" fmla="*/ 0 h 22957972"/>
              <a:gd name="connsiteX6" fmla="*/ 1229722 w 1229722"/>
              <a:gd name="connsiteY6" fmla="*/ 22957972 h 22957972"/>
              <a:gd name="connsiteX7" fmla="*/ 12 w 1229722"/>
              <a:gd name="connsiteY7" fmla="*/ 22957972 h 22957972"/>
              <a:gd name="connsiteX0" fmla="*/ 13 w 1229723"/>
              <a:gd name="connsiteY0" fmla="*/ 22957972 h 22957972"/>
              <a:gd name="connsiteX1" fmla="*/ 13 w 1229723"/>
              <a:gd name="connsiteY1" fmla="*/ 12288883 h 22957972"/>
              <a:gd name="connsiteX2" fmla="*/ 474722 w 1229723"/>
              <a:gd name="connsiteY2" fmla="*/ 11475696 h 22957972"/>
              <a:gd name="connsiteX3" fmla="*/ 13 w 1229723"/>
              <a:gd name="connsiteY3" fmla="*/ 10669089 h 22957972"/>
              <a:gd name="connsiteX4" fmla="*/ 13 w 1229723"/>
              <a:gd name="connsiteY4" fmla="*/ 0 h 22957972"/>
              <a:gd name="connsiteX5" fmla="*/ 1229723 w 1229723"/>
              <a:gd name="connsiteY5" fmla="*/ 0 h 22957972"/>
              <a:gd name="connsiteX6" fmla="*/ 1229723 w 1229723"/>
              <a:gd name="connsiteY6" fmla="*/ 22957972 h 22957972"/>
              <a:gd name="connsiteX7" fmla="*/ 13 w 1229723"/>
              <a:gd name="connsiteY7" fmla="*/ 22957972 h 22957972"/>
              <a:gd name="connsiteX0" fmla="*/ 13 w 1229723"/>
              <a:gd name="connsiteY0" fmla="*/ 22957972 h 22957972"/>
              <a:gd name="connsiteX1" fmla="*/ 13 w 1229723"/>
              <a:gd name="connsiteY1" fmla="*/ 12288883 h 22957972"/>
              <a:gd name="connsiteX2" fmla="*/ 474722 w 1229723"/>
              <a:gd name="connsiteY2" fmla="*/ 11475696 h 22957972"/>
              <a:gd name="connsiteX3" fmla="*/ 13 w 1229723"/>
              <a:gd name="connsiteY3" fmla="*/ 10669089 h 22957972"/>
              <a:gd name="connsiteX4" fmla="*/ 13 w 1229723"/>
              <a:gd name="connsiteY4" fmla="*/ 0 h 22957972"/>
              <a:gd name="connsiteX5" fmla="*/ 1229723 w 1229723"/>
              <a:gd name="connsiteY5" fmla="*/ 0 h 22957972"/>
              <a:gd name="connsiteX6" fmla="*/ 1229723 w 1229723"/>
              <a:gd name="connsiteY6" fmla="*/ 22957972 h 22957972"/>
              <a:gd name="connsiteX7" fmla="*/ 13 w 1229723"/>
              <a:gd name="connsiteY7" fmla="*/ 22957972 h 22957972"/>
              <a:gd name="connsiteX0" fmla="*/ 13 w 1229723"/>
              <a:gd name="connsiteY0" fmla="*/ 22957972 h 22957972"/>
              <a:gd name="connsiteX1" fmla="*/ 13 w 1229723"/>
              <a:gd name="connsiteY1" fmla="*/ 12288883 h 22957972"/>
              <a:gd name="connsiteX2" fmla="*/ 474722 w 1229723"/>
              <a:gd name="connsiteY2" fmla="*/ 11475696 h 22957972"/>
              <a:gd name="connsiteX3" fmla="*/ 13 w 1229723"/>
              <a:gd name="connsiteY3" fmla="*/ 10669089 h 22957972"/>
              <a:gd name="connsiteX4" fmla="*/ 13 w 1229723"/>
              <a:gd name="connsiteY4" fmla="*/ 0 h 22957972"/>
              <a:gd name="connsiteX5" fmla="*/ 1229723 w 1229723"/>
              <a:gd name="connsiteY5" fmla="*/ 0 h 22957972"/>
              <a:gd name="connsiteX6" fmla="*/ 1229723 w 1229723"/>
              <a:gd name="connsiteY6" fmla="*/ 22957972 h 22957972"/>
              <a:gd name="connsiteX7" fmla="*/ 13 w 1229723"/>
              <a:gd name="connsiteY7" fmla="*/ 22957972 h 22957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29723" h="22957972">
                <a:moveTo>
                  <a:pt x="13" y="22957972"/>
                </a:moveTo>
                <a:lnTo>
                  <a:pt x="13" y="12288883"/>
                </a:lnTo>
                <a:cubicBezTo>
                  <a:pt x="-2919" y="11887349"/>
                  <a:pt x="475585" y="11941716"/>
                  <a:pt x="474722" y="11475696"/>
                </a:cubicBezTo>
                <a:cubicBezTo>
                  <a:pt x="473859" y="11009676"/>
                  <a:pt x="-1690" y="11083914"/>
                  <a:pt x="13" y="10669089"/>
                </a:cubicBezTo>
                <a:lnTo>
                  <a:pt x="13" y="0"/>
                </a:lnTo>
                <a:lnTo>
                  <a:pt x="1229723" y="0"/>
                </a:lnTo>
                <a:lnTo>
                  <a:pt x="1229723" y="22957972"/>
                </a:lnTo>
                <a:lnTo>
                  <a:pt x="13" y="2295797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t-IT" b="1" dirty="0"/>
          </a:p>
        </p:txBody>
      </p:sp>
      <p:pic>
        <p:nvPicPr>
          <p:cNvPr id="23" name="Elemento grafico 22" descr="Tiro a segno con riempimento a tinta unita">
            <a:extLst>
              <a:ext uri="{FF2B5EF4-FFF2-40B4-BE49-F238E27FC236}">
                <a16:creationId xmlns:a16="http://schemas.microsoft.com/office/drawing/2014/main" id="{879820B3-FCCA-41F1-864B-997EE45B50B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/>
        </p:blipFill>
        <p:spPr>
          <a:xfrm>
            <a:off x="242109" y="320812"/>
            <a:ext cx="718368" cy="718368"/>
          </a:xfrm>
          <a:prstGeom prst="rect">
            <a:avLst/>
          </a:prstGeom>
        </p:spPr>
      </p:pic>
      <p:pic>
        <p:nvPicPr>
          <p:cNvPr id="24" name="Elemento grafico 23" descr="Ingranaggi contorno">
            <a:extLst>
              <a:ext uri="{FF2B5EF4-FFF2-40B4-BE49-F238E27FC236}">
                <a16:creationId xmlns:a16="http://schemas.microsoft.com/office/drawing/2014/main" id="{FC474AD0-13F6-43C1-BC58-CCB35736CF8E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42109" y="1233237"/>
            <a:ext cx="718368" cy="718368"/>
          </a:xfrm>
          <a:prstGeom prst="rect">
            <a:avLst/>
          </a:prstGeom>
        </p:spPr>
      </p:pic>
      <p:pic>
        <p:nvPicPr>
          <p:cNvPr id="26" name="Segnaposto contenuto 7" descr="Blockchain contorno">
            <a:extLst>
              <a:ext uri="{FF2B5EF4-FFF2-40B4-BE49-F238E27FC236}">
                <a16:creationId xmlns:a16="http://schemas.microsoft.com/office/drawing/2014/main" id="{0D521C08-D3A5-4783-A799-1FFF1521F409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242109" y="2490386"/>
            <a:ext cx="718368" cy="718368"/>
          </a:xfrm>
          <a:prstGeom prst="rect">
            <a:avLst/>
          </a:prstGeom>
        </p:spPr>
      </p:pic>
      <p:pic>
        <p:nvPicPr>
          <p:cNvPr id="27" name="Segnaposto contenuto 9" descr="Utente con riempimento a tinta unita">
            <a:extLst>
              <a:ext uri="{FF2B5EF4-FFF2-40B4-BE49-F238E27FC236}">
                <a16:creationId xmlns:a16="http://schemas.microsoft.com/office/drawing/2014/main" id="{DB618DFC-AF08-47B5-ACAD-654A0E8A31CE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rcRect/>
          <a:stretch/>
        </p:blipFill>
        <p:spPr>
          <a:xfrm>
            <a:off x="242109" y="3575173"/>
            <a:ext cx="718368" cy="718368"/>
          </a:xfrm>
          <a:prstGeom prst="rect">
            <a:avLst/>
          </a:prstGeom>
        </p:spPr>
      </p:pic>
      <p:pic>
        <p:nvPicPr>
          <p:cNvPr id="30" name="Elemento grafico 29" descr="Idrante antincendio rotto con riempimento a tinta unita">
            <a:extLst>
              <a:ext uri="{FF2B5EF4-FFF2-40B4-BE49-F238E27FC236}">
                <a16:creationId xmlns:a16="http://schemas.microsoft.com/office/drawing/2014/main" id="{B86FA234-F9F0-4DC7-B194-841544775C90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rcRect/>
          <a:stretch/>
        </p:blipFill>
        <p:spPr>
          <a:xfrm>
            <a:off x="367550" y="4715658"/>
            <a:ext cx="720000" cy="720000"/>
          </a:xfrm>
          <a:prstGeom prst="rect">
            <a:avLst/>
          </a:prstGeom>
        </p:spPr>
      </p:pic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0E156E2A-A88A-4D5F-81AD-81979975A960}"/>
              </a:ext>
            </a:extLst>
          </p:cNvPr>
          <p:cNvSpPr txBox="1"/>
          <p:nvPr/>
        </p:nvSpPr>
        <p:spPr>
          <a:xfrm>
            <a:off x="-54816" y="1466923"/>
            <a:ext cx="10540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>
                <a:solidFill>
                  <a:schemeClr val="accent2">
                    <a:lumMod val="75000"/>
                  </a:schemeClr>
                </a:solidFill>
              </a:rPr>
              <a:t>OPERAZIONI</a:t>
            </a:r>
          </a:p>
        </p:txBody>
      </p:sp>
      <p:pic>
        <p:nvPicPr>
          <p:cNvPr id="29" name="Elemento grafico 28" descr="Idrante antincendio rotto con riempimento a tinta unita">
            <a:extLst>
              <a:ext uri="{FF2B5EF4-FFF2-40B4-BE49-F238E27FC236}">
                <a16:creationId xmlns:a16="http://schemas.microsoft.com/office/drawing/2014/main" id="{3A89474A-13D7-4E2E-BF72-A9861040F803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rcRect/>
          <a:stretch/>
        </p:blipFill>
        <p:spPr>
          <a:xfrm>
            <a:off x="-866732" y="5744747"/>
            <a:ext cx="720000" cy="720000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C7234D6C-672E-4E70-AC90-63DCCC28CAA5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2166451" y="969777"/>
            <a:ext cx="4157693" cy="150972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F3E4BD03-C697-464A-9DB6-F75D9F444A44}"/>
              </a:ext>
            </a:extLst>
          </p:cNvPr>
          <p:cNvSpPr txBox="1"/>
          <p:nvPr/>
        </p:nvSpPr>
        <p:spPr>
          <a:xfrm>
            <a:off x="5858096" y="1324529"/>
            <a:ext cx="40427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i="1" dirty="0" err="1">
                <a:solidFill>
                  <a:schemeClr val="accent2"/>
                </a:solidFill>
              </a:rPr>
              <a:t>rpcgen</a:t>
            </a:r>
            <a:r>
              <a:rPr lang="it-IT" sz="2000" i="1" dirty="0">
                <a:solidFill>
                  <a:schemeClr val="accent2"/>
                </a:solidFill>
              </a:rPr>
              <a:t> </a:t>
            </a:r>
            <a:r>
              <a:rPr lang="it-IT" sz="2000" i="1" dirty="0" err="1">
                <a:solidFill>
                  <a:schemeClr val="accent2"/>
                </a:solidFill>
              </a:rPr>
              <a:t>operazioni.x</a:t>
            </a:r>
            <a:endParaRPr lang="it-IT" sz="2000" i="1" dirty="0">
              <a:solidFill>
                <a:schemeClr val="accent2"/>
              </a:solidFill>
            </a:endParaRPr>
          </a:p>
        </p:txBody>
      </p:sp>
      <p:cxnSp>
        <p:nvCxnSpPr>
          <p:cNvPr id="7" name="Connettore 2 6">
            <a:extLst>
              <a:ext uri="{FF2B5EF4-FFF2-40B4-BE49-F238E27FC236}">
                <a16:creationId xmlns:a16="http://schemas.microsoft.com/office/drawing/2014/main" id="{CAC17FF8-6389-4E5E-9D90-D2B22278FD83}"/>
              </a:ext>
            </a:extLst>
          </p:cNvPr>
          <p:cNvCxnSpPr>
            <a:cxnSpLocks/>
          </p:cNvCxnSpPr>
          <p:nvPr/>
        </p:nvCxnSpPr>
        <p:spPr>
          <a:xfrm>
            <a:off x="6443730" y="1724639"/>
            <a:ext cx="277060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7AE69949-F4ED-4A40-A8CF-C28956555C4E}"/>
              </a:ext>
            </a:extLst>
          </p:cNvPr>
          <p:cNvSpPr txBox="1"/>
          <p:nvPr/>
        </p:nvSpPr>
        <p:spPr>
          <a:xfrm>
            <a:off x="2341229" y="569667"/>
            <a:ext cx="40427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/>
              <a:t>FILE OPERATION.X</a:t>
            </a:r>
          </a:p>
        </p:txBody>
      </p:sp>
      <p:pic>
        <p:nvPicPr>
          <p:cNvPr id="33" name="Immagine 32">
            <a:extLst>
              <a:ext uri="{FF2B5EF4-FFF2-40B4-BE49-F238E27FC236}">
                <a16:creationId xmlns:a16="http://schemas.microsoft.com/office/drawing/2014/main" id="{CA2A0B02-D349-46A2-8C41-5D8DD6DA6FB4}"/>
              </a:ext>
            </a:extLst>
          </p:cNvPr>
          <p:cNvPicPr>
            <a:picLocks noChangeAspect="1"/>
          </p:cNvPicPr>
          <p:nvPr/>
        </p:nvPicPr>
        <p:blipFill rotWithShape="1">
          <a:blip r:embed="rId26"/>
          <a:srcRect t="2370" b="3301"/>
          <a:stretch/>
        </p:blipFill>
        <p:spPr>
          <a:xfrm>
            <a:off x="9432612" y="1145518"/>
            <a:ext cx="1812550" cy="115824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cxnSp>
        <p:nvCxnSpPr>
          <p:cNvPr id="35" name="Connettore 2 34">
            <a:extLst>
              <a:ext uri="{FF2B5EF4-FFF2-40B4-BE49-F238E27FC236}">
                <a16:creationId xmlns:a16="http://schemas.microsoft.com/office/drawing/2014/main" id="{9784F236-D8AF-445B-A57F-D77E4A6C7DBA}"/>
              </a:ext>
            </a:extLst>
          </p:cNvPr>
          <p:cNvCxnSpPr>
            <a:cxnSpLocks/>
          </p:cNvCxnSpPr>
          <p:nvPr/>
        </p:nvCxnSpPr>
        <p:spPr>
          <a:xfrm flipH="1">
            <a:off x="4643181" y="5249452"/>
            <a:ext cx="571720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ttore diritto 38">
            <a:extLst>
              <a:ext uri="{FF2B5EF4-FFF2-40B4-BE49-F238E27FC236}">
                <a16:creationId xmlns:a16="http://schemas.microsoft.com/office/drawing/2014/main" id="{749A97FC-1FC2-4A5D-A32C-95F2D3490187}"/>
              </a:ext>
            </a:extLst>
          </p:cNvPr>
          <p:cNvCxnSpPr>
            <a:cxnSpLocks/>
          </p:cNvCxnSpPr>
          <p:nvPr/>
        </p:nvCxnSpPr>
        <p:spPr>
          <a:xfrm>
            <a:off x="10360385" y="2369395"/>
            <a:ext cx="0" cy="29002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Immagine 33">
            <a:extLst>
              <a:ext uri="{FF2B5EF4-FFF2-40B4-BE49-F238E27FC236}">
                <a16:creationId xmlns:a16="http://schemas.microsoft.com/office/drawing/2014/main" id="{553C87B1-C2E6-4196-9ED8-EAB9ABAD5378}"/>
              </a:ext>
            </a:extLst>
          </p:cNvPr>
          <p:cNvPicPr>
            <a:picLocks noChangeAspect="1"/>
          </p:cNvPicPr>
          <p:nvPr/>
        </p:nvPicPr>
        <p:blipFill rotWithShape="1">
          <a:blip r:embed="rId27"/>
          <a:srcRect l="1" t="465" r="4814" b="2312"/>
          <a:stretch/>
        </p:blipFill>
        <p:spPr>
          <a:xfrm>
            <a:off x="2152360" y="4227844"/>
            <a:ext cx="2310377" cy="24123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9F77A682-111A-42C8-AB12-4E196E9731D9}"/>
              </a:ext>
            </a:extLst>
          </p:cNvPr>
          <p:cNvSpPr txBox="1"/>
          <p:nvPr/>
        </p:nvSpPr>
        <p:spPr>
          <a:xfrm>
            <a:off x="2542323" y="3797608"/>
            <a:ext cx="15002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i="1" dirty="0" err="1"/>
              <a:t>operation.h</a:t>
            </a:r>
            <a:endParaRPr lang="it-IT" sz="2000" i="1" dirty="0"/>
          </a:p>
        </p:txBody>
      </p:sp>
      <p:cxnSp>
        <p:nvCxnSpPr>
          <p:cNvPr id="37" name="Connettore 2 36">
            <a:extLst>
              <a:ext uri="{FF2B5EF4-FFF2-40B4-BE49-F238E27FC236}">
                <a16:creationId xmlns:a16="http://schemas.microsoft.com/office/drawing/2014/main" id="{F865180F-564D-453B-8FE9-F97E01A6F415}"/>
              </a:ext>
            </a:extLst>
          </p:cNvPr>
          <p:cNvCxnSpPr>
            <a:cxnSpLocks/>
          </p:cNvCxnSpPr>
          <p:nvPr/>
        </p:nvCxnSpPr>
        <p:spPr>
          <a:xfrm flipH="1" flipV="1">
            <a:off x="6096000" y="4293541"/>
            <a:ext cx="4264386" cy="2034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ttore 2 40">
            <a:extLst>
              <a:ext uri="{FF2B5EF4-FFF2-40B4-BE49-F238E27FC236}">
                <a16:creationId xmlns:a16="http://schemas.microsoft.com/office/drawing/2014/main" id="{BA6254EF-5445-4CE2-8B26-ED11EC26E15F}"/>
              </a:ext>
            </a:extLst>
          </p:cNvPr>
          <p:cNvCxnSpPr>
            <a:cxnSpLocks/>
          </p:cNvCxnSpPr>
          <p:nvPr/>
        </p:nvCxnSpPr>
        <p:spPr>
          <a:xfrm flipH="1" flipV="1">
            <a:off x="6095999" y="3293741"/>
            <a:ext cx="4264386" cy="2034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E72CCFA8-2599-414C-B061-52F1A8B9BF3C}"/>
              </a:ext>
            </a:extLst>
          </p:cNvPr>
          <p:cNvSpPr txBox="1"/>
          <p:nvPr/>
        </p:nvSpPr>
        <p:spPr>
          <a:xfrm>
            <a:off x="6322554" y="3667552"/>
            <a:ext cx="3816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 err="1">
                <a:solidFill>
                  <a:schemeClr val="accent2"/>
                </a:solidFill>
              </a:rPr>
              <a:t>gcc</a:t>
            </a:r>
            <a:r>
              <a:rPr lang="it-IT" i="1" dirty="0">
                <a:solidFill>
                  <a:schemeClr val="accent2"/>
                </a:solidFill>
              </a:rPr>
              <a:t> –o </a:t>
            </a:r>
            <a:r>
              <a:rPr lang="it-IT" i="1" dirty="0" err="1">
                <a:solidFill>
                  <a:schemeClr val="accent2"/>
                </a:solidFill>
              </a:rPr>
              <a:t>client_rpc</a:t>
            </a:r>
            <a:r>
              <a:rPr lang="it-IT" i="1" dirty="0">
                <a:solidFill>
                  <a:schemeClr val="accent2"/>
                </a:solidFill>
              </a:rPr>
              <a:t> </a:t>
            </a:r>
            <a:r>
              <a:rPr lang="it-IT" i="1" dirty="0" err="1">
                <a:solidFill>
                  <a:schemeClr val="accent2"/>
                </a:solidFill>
              </a:rPr>
              <a:t>client.c</a:t>
            </a:r>
            <a:r>
              <a:rPr lang="it-IT" i="1" dirty="0">
                <a:solidFill>
                  <a:schemeClr val="accent2"/>
                </a:solidFill>
              </a:rPr>
              <a:t>    </a:t>
            </a:r>
            <a:r>
              <a:rPr lang="it-IT" i="1" dirty="0" err="1">
                <a:solidFill>
                  <a:schemeClr val="accent2"/>
                </a:solidFill>
              </a:rPr>
              <a:t>operazioni_clnt.c</a:t>
            </a:r>
            <a:r>
              <a:rPr lang="it-IT" i="1" dirty="0">
                <a:solidFill>
                  <a:schemeClr val="accent2"/>
                </a:solidFill>
              </a:rPr>
              <a:t> </a:t>
            </a:r>
            <a:r>
              <a:rPr lang="it-IT" i="1" dirty="0" err="1">
                <a:solidFill>
                  <a:schemeClr val="accent2"/>
                </a:solidFill>
              </a:rPr>
              <a:t>operazioni_xdr.c</a:t>
            </a:r>
            <a:r>
              <a:rPr lang="it-IT" i="1" dirty="0">
                <a:solidFill>
                  <a:schemeClr val="accent2"/>
                </a:solidFill>
              </a:rPr>
              <a:t> </a:t>
            </a:r>
          </a:p>
        </p:txBody>
      </p:sp>
      <p:sp>
        <p:nvSpPr>
          <p:cNvPr id="43" name="CasellaDiTesto 42">
            <a:extLst>
              <a:ext uri="{FF2B5EF4-FFF2-40B4-BE49-F238E27FC236}">
                <a16:creationId xmlns:a16="http://schemas.microsoft.com/office/drawing/2014/main" id="{F274043B-A782-473F-80A2-CA3EB0E07996}"/>
              </a:ext>
            </a:extLst>
          </p:cNvPr>
          <p:cNvSpPr txBox="1"/>
          <p:nvPr/>
        </p:nvSpPr>
        <p:spPr>
          <a:xfrm>
            <a:off x="6319732" y="2592997"/>
            <a:ext cx="3816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 err="1">
                <a:solidFill>
                  <a:schemeClr val="accent2"/>
                </a:solidFill>
              </a:rPr>
              <a:t>gcc</a:t>
            </a:r>
            <a:r>
              <a:rPr lang="it-IT" i="1" dirty="0">
                <a:solidFill>
                  <a:schemeClr val="accent2"/>
                </a:solidFill>
              </a:rPr>
              <a:t> –o </a:t>
            </a:r>
            <a:r>
              <a:rPr lang="it-IT" i="1" dirty="0" err="1">
                <a:solidFill>
                  <a:schemeClr val="accent2"/>
                </a:solidFill>
              </a:rPr>
              <a:t>server_rpc</a:t>
            </a:r>
            <a:r>
              <a:rPr lang="it-IT" i="1" dirty="0">
                <a:solidFill>
                  <a:schemeClr val="accent2"/>
                </a:solidFill>
              </a:rPr>
              <a:t> </a:t>
            </a:r>
            <a:r>
              <a:rPr lang="it-IT" i="1" dirty="0" err="1">
                <a:solidFill>
                  <a:schemeClr val="accent2"/>
                </a:solidFill>
              </a:rPr>
              <a:t>implemetazione.c</a:t>
            </a:r>
            <a:r>
              <a:rPr lang="it-IT" i="1" dirty="0">
                <a:solidFill>
                  <a:schemeClr val="accent2"/>
                </a:solidFill>
              </a:rPr>
              <a:t>    </a:t>
            </a:r>
            <a:r>
              <a:rPr lang="it-IT" i="1" dirty="0" err="1">
                <a:solidFill>
                  <a:schemeClr val="accent2"/>
                </a:solidFill>
              </a:rPr>
              <a:t>operazioni_svc.c</a:t>
            </a:r>
            <a:r>
              <a:rPr lang="it-IT" i="1" dirty="0">
                <a:solidFill>
                  <a:schemeClr val="accent2"/>
                </a:solidFill>
              </a:rPr>
              <a:t> </a:t>
            </a:r>
            <a:r>
              <a:rPr lang="it-IT" i="1" dirty="0" err="1">
                <a:solidFill>
                  <a:schemeClr val="accent2"/>
                </a:solidFill>
              </a:rPr>
              <a:t>operazioni_xdr.c</a:t>
            </a:r>
            <a:r>
              <a:rPr lang="it-IT" i="1" dirty="0">
                <a:solidFill>
                  <a:schemeClr val="accent2"/>
                </a:solidFill>
              </a:rPr>
              <a:t> </a:t>
            </a:r>
          </a:p>
        </p:txBody>
      </p:sp>
      <p:pic>
        <p:nvPicPr>
          <p:cNvPr id="44" name="Immagine 43">
            <a:extLst>
              <a:ext uri="{FF2B5EF4-FFF2-40B4-BE49-F238E27FC236}">
                <a16:creationId xmlns:a16="http://schemas.microsoft.com/office/drawing/2014/main" id="{77AC0043-88D4-456D-8A0E-F09EC2F7BA66}"/>
              </a:ext>
            </a:extLst>
          </p:cNvPr>
          <p:cNvPicPr>
            <a:picLocks noChangeAspect="1"/>
          </p:cNvPicPr>
          <p:nvPr/>
        </p:nvPicPr>
        <p:blipFill rotWithShape="1">
          <a:blip r:embed="rId28"/>
          <a:srcRect l="1305" r="7310"/>
          <a:stretch/>
        </p:blipFill>
        <p:spPr>
          <a:xfrm>
            <a:off x="4712808" y="3145803"/>
            <a:ext cx="1230307" cy="336559"/>
          </a:xfrm>
          <a:prstGeom prst="roundRect">
            <a:avLst>
              <a:gd name="adj" fmla="val 34625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47" name="Immagine 46">
            <a:extLst>
              <a:ext uri="{FF2B5EF4-FFF2-40B4-BE49-F238E27FC236}">
                <a16:creationId xmlns:a16="http://schemas.microsoft.com/office/drawing/2014/main" id="{2DAD581F-4F4C-4E51-B9DA-823BF1FA8431}"/>
              </a:ext>
            </a:extLst>
          </p:cNvPr>
          <p:cNvPicPr>
            <a:picLocks noChangeAspect="1"/>
          </p:cNvPicPr>
          <p:nvPr/>
        </p:nvPicPr>
        <p:blipFill rotWithShape="1">
          <a:blip r:embed="rId29"/>
          <a:srcRect l="2220" t="9830" r="4465" b="5905"/>
          <a:stretch/>
        </p:blipFill>
        <p:spPr>
          <a:xfrm>
            <a:off x="4707106" y="4135433"/>
            <a:ext cx="1277151" cy="316216"/>
          </a:xfrm>
          <a:prstGeom prst="roundRect">
            <a:avLst>
              <a:gd name="adj" fmla="val 34625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40530705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Char"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3A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e 8">
            <a:extLst>
              <a:ext uri="{FF2B5EF4-FFF2-40B4-BE49-F238E27FC236}">
                <a16:creationId xmlns:a16="http://schemas.microsoft.com/office/drawing/2014/main" id="{8C46C454-87C3-4560-9BFE-C5513764E15B}"/>
              </a:ext>
            </a:extLst>
          </p:cNvPr>
          <p:cNvSpPr/>
          <p:nvPr/>
        </p:nvSpPr>
        <p:spPr>
          <a:xfrm>
            <a:off x="-921548" y="1177652"/>
            <a:ext cx="828000" cy="82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/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DA75A8DD-643D-4EB8-84F2-14866949246F}"/>
              </a:ext>
            </a:extLst>
          </p:cNvPr>
          <p:cNvSpPr/>
          <p:nvPr/>
        </p:nvSpPr>
        <p:spPr>
          <a:xfrm>
            <a:off x="-921548" y="264233"/>
            <a:ext cx="828000" cy="82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 dirty="0"/>
          </a:p>
        </p:txBody>
      </p:sp>
      <p:sp>
        <p:nvSpPr>
          <p:cNvPr id="11" name="Ovale 10">
            <a:extLst>
              <a:ext uri="{FF2B5EF4-FFF2-40B4-BE49-F238E27FC236}">
                <a16:creationId xmlns:a16="http://schemas.microsoft.com/office/drawing/2014/main" id="{8C0C9DE3-DBD1-4E0A-9601-3FC8309BAECE}"/>
              </a:ext>
            </a:extLst>
          </p:cNvPr>
          <p:cNvSpPr/>
          <p:nvPr/>
        </p:nvSpPr>
        <p:spPr>
          <a:xfrm>
            <a:off x="-925122" y="3556409"/>
            <a:ext cx="828000" cy="82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/>
          </a:p>
        </p:txBody>
      </p:sp>
      <p:sp>
        <p:nvSpPr>
          <p:cNvPr id="13" name="Ovale 12">
            <a:extLst>
              <a:ext uri="{FF2B5EF4-FFF2-40B4-BE49-F238E27FC236}">
                <a16:creationId xmlns:a16="http://schemas.microsoft.com/office/drawing/2014/main" id="{E3C499B9-B0AB-4BA6-8595-98FDDB6D056D}"/>
              </a:ext>
            </a:extLst>
          </p:cNvPr>
          <p:cNvSpPr/>
          <p:nvPr/>
        </p:nvSpPr>
        <p:spPr>
          <a:xfrm>
            <a:off x="-925122" y="4605144"/>
            <a:ext cx="828000" cy="82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/>
          </a:p>
        </p:txBody>
      </p:sp>
      <p:sp>
        <p:nvSpPr>
          <p:cNvPr id="14" name="Ovale 13">
            <a:extLst>
              <a:ext uri="{FF2B5EF4-FFF2-40B4-BE49-F238E27FC236}">
                <a16:creationId xmlns:a16="http://schemas.microsoft.com/office/drawing/2014/main" id="{EE97289B-6EAD-4B0B-9050-C551748A52A0}"/>
              </a:ext>
            </a:extLst>
          </p:cNvPr>
          <p:cNvSpPr/>
          <p:nvPr/>
        </p:nvSpPr>
        <p:spPr>
          <a:xfrm>
            <a:off x="-925938" y="5690747"/>
            <a:ext cx="828000" cy="82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/>
          </a:p>
        </p:txBody>
      </p:sp>
      <p:pic>
        <p:nvPicPr>
          <p:cNvPr id="15" name="Elemento grafico 14" descr="Tiro a segno contorno">
            <a:extLst>
              <a:ext uri="{FF2B5EF4-FFF2-40B4-BE49-F238E27FC236}">
                <a16:creationId xmlns:a16="http://schemas.microsoft.com/office/drawing/2014/main" id="{EB10AEFA-EA37-450C-B6B9-A4784D75A7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866732" y="320812"/>
            <a:ext cx="718368" cy="718368"/>
          </a:xfrm>
          <a:prstGeom prst="rect">
            <a:avLst/>
          </a:prstGeom>
        </p:spPr>
      </p:pic>
      <p:pic>
        <p:nvPicPr>
          <p:cNvPr id="17" name="Elemento grafico 16" descr="Ingranaggi contorno">
            <a:extLst>
              <a:ext uri="{FF2B5EF4-FFF2-40B4-BE49-F238E27FC236}">
                <a16:creationId xmlns:a16="http://schemas.microsoft.com/office/drawing/2014/main" id="{BDB117D3-9984-44AE-BBFF-E072A085F8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866732" y="1233237"/>
            <a:ext cx="718368" cy="718368"/>
          </a:xfrm>
          <a:prstGeom prst="rect">
            <a:avLst/>
          </a:prstGeom>
        </p:spPr>
      </p:pic>
      <p:pic>
        <p:nvPicPr>
          <p:cNvPr id="20" name="Segnaposto contenuto 9" descr="Utente contorno">
            <a:extLst>
              <a:ext uri="{FF2B5EF4-FFF2-40B4-BE49-F238E27FC236}">
                <a16:creationId xmlns:a16="http://schemas.microsoft.com/office/drawing/2014/main" id="{05F1C3D9-E9FB-4FAF-91D3-4C851747AF7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-870306" y="3554093"/>
            <a:ext cx="718368" cy="718368"/>
          </a:xfrm>
          <a:prstGeom prst="rect">
            <a:avLst/>
          </a:prstGeom>
        </p:spPr>
      </p:pic>
      <p:pic>
        <p:nvPicPr>
          <p:cNvPr id="21" name="Elemento grafico 20" descr="Database contorno">
            <a:extLst>
              <a:ext uri="{FF2B5EF4-FFF2-40B4-BE49-F238E27FC236}">
                <a16:creationId xmlns:a16="http://schemas.microsoft.com/office/drawing/2014/main" id="{6D01C2E6-5FE9-4975-AD11-1F42B37B5AE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-870306" y="4659960"/>
            <a:ext cx="718368" cy="718368"/>
          </a:xfrm>
          <a:prstGeom prst="rect">
            <a:avLst/>
          </a:prstGeom>
        </p:spPr>
      </p:pic>
      <p:sp>
        <p:nvSpPr>
          <p:cNvPr id="7" name="Ovale 6">
            <a:extLst>
              <a:ext uri="{FF2B5EF4-FFF2-40B4-BE49-F238E27FC236}">
                <a16:creationId xmlns:a16="http://schemas.microsoft.com/office/drawing/2014/main" id="{0FF573E0-F50A-4F4C-A0F3-94A1ECF4F69F}"/>
              </a:ext>
            </a:extLst>
          </p:cNvPr>
          <p:cNvSpPr/>
          <p:nvPr/>
        </p:nvSpPr>
        <p:spPr>
          <a:xfrm>
            <a:off x="815723" y="2490386"/>
            <a:ext cx="828000" cy="82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/>
          </a:p>
        </p:txBody>
      </p:sp>
      <p:pic>
        <p:nvPicPr>
          <p:cNvPr id="19" name="Segnaposto contenuto 7" descr="Blockchain contorno">
            <a:extLst>
              <a:ext uri="{FF2B5EF4-FFF2-40B4-BE49-F238E27FC236}">
                <a16:creationId xmlns:a16="http://schemas.microsoft.com/office/drawing/2014/main" id="{E6B1700F-9040-4682-98BB-7B2E969C073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70539" y="2490386"/>
            <a:ext cx="718368" cy="718368"/>
          </a:xfrm>
          <a:prstGeom prst="rect">
            <a:avLst/>
          </a:prstGeom>
        </p:spPr>
      </p:pic>
      <p:sp>
        <p:nvSpPr>
          <p:cNvPr id="29" name="Figura a mano libera: forma 28">
            <a:extLst>
              <a:ext uri="{FF2B5EF4-FFF2-40B4-BE49-F238E27FC236}">
                <a16:creationId xmlns:a16="http://schemas.microsoft.com/office/drawing/2014/main" id="{4C745E4D-8AD3-45CF-871D-07F126470D58}"/>
              </a:ext>
            </a:extLst>
          </p:cNvPr>
          <p:cNvSpPr/>
          <p:nvPr/>
        </p:nvSpPr>
        <p:spPr>
          <a:xfrm flipH="1">
            <a:off x="0" y="-8582156"/>
            <a:ext cx="1229723" cy="22957972"/>
          </a:xfrm>
          <a:custGeom>
            <a:avLst/>
            <a:gdLst>
              <a:gd name="connsiteX0" fmla="*/ 0 w 1229710"/>
              <a:gd name="connsiteY0" fmla="*/ 22957972 h 22957972"/>
              <a:gd name="connsiteX1" fmla="*/ 0 w 1229710"/>
              <a:gd name="connsiteY1" fmla="*/ 12288883 h 22957972"/>
              <a:gd name="connsiteX2" fmla="*/ 533915 w 1229710"/>
              <a:gd name="connsiteY2" fmla="*/ 11478986 h 22957972"/>
              <a:gd name="connsiteX3" fmla="*/ 0 w 1229710"/>
              <a:gd name="connsiteY3" fmla="*/ 10669089 h 22957972"/>
              <a:gd name="connsiteX4" fmla="*/ 0 w 1229710"/>
              <a:gd name="connsiteY4" fmla="*/ 0 h 22957972"/>
              <a:gd name="connsiteX5" fmla="*/ 1229710 w 1229710"/>
              <a:gd name="connsiteY5" fmla="*/ 0 h 22957972"/>
              <a:gd name="connsiteX6" fmla="*/ 1229710 w 1229710"/>
              <a:gd name="connsiteY6" fmla="*/ 22957972 h 22957972"/>
              <a:gd name="connsiteX0" fmla="*/ 0 w 1229710"/>
              <a:gd name="connsiteY0" fmla="*/ 22957972 h 22957972"/>
              <a:gd name="connsiteX1" fmla="*/ 0 w 1229710"/>
              <a:gd name="connsiteY1" fmla="*/ 12288883 h 22957972"/>
              <a:gd name="connsiteX2" fmla="*/ 533915 w 1229710"/>
              <a:gd name="connsiteY2" fmla="*/ 11478986 h 22957972"/>
              <a:gd name="connsiteX3" fmla="*/ 0 w 1229710"/>
              <a:gd name="connsiteY3" fmla="*/ 10669089 h 22957972"/>
              <a:gd name="connsiteX4" fmla="*/ 0 w 1229710"/>
              <a:gd name="connsiteY4" fmla="*/ 0 h 22957972"/>
              <a:gd name="connsiteX5" fmla="*/ 1229710 w 1229710"/>
              <a:gd name="connsiteY5" fmla="*/ 0 h 22957972"/>
              <a:gd name="connsiteX6" fmla="*/ 1229710 w 1229710"/>
              <a:gd name="connsiteY6" fmla="*/ 22957972 h 22957972"/>
              <a:gd name="connsiteX7" fmla="*/ 0 w 1229710"/>
              <a:gd name="connsiteY7" fmla="*/ 22957972 h 22957972"/>
              <a:gd name="connsiteX0" fmla="*/ 295 w 1230005"/>
              <a:gd name="connsiteY0" fmla="*/ 22957972 h 22957972"/>
              <a:gd name="connsiteX1" fmla="*/ 295 w 1230005"/>
              <a:gd name="connsiteY1" fmla="*/ 12288883 h 22957972"/>
              <a:gd name="connsiteX2" fmla="*/ 534210 w 1230005"/>
              <a:gd name="connsiteY2" fmla="*/ 11478986 h 22957972"/>
              <a:gd name="connsiteX3" fmla="*/ 295 w 1230005"/>
              <a:gd name="connsiteY3" fmla="*/ 10669089 h 22957972"/>
              <a:gd name="connsiteX4" fmla="*/ 295 w 1230005"/>
              <a:gd name="connsiteY4" fmla="*/ 0 h 22957972"/>
              <a:gd name="connsiteX5" fmla="*/ 1230005 w 1230005"/>
              <a:gd name="connsiteY5" fmla="*/ 0 h 22957972"/>
              <a:gd name="connsiteX6" fmla="*/ 1230005 w 1230005"/>
              <a:gd name="connsiteY6" fmla="*/ 22957972 h 22957972"/>
              <a:gd name="connsiteX7" fmla="*/ 295 w 1230005"/>
              <a:gd name="connsiteY7" fmla="*/ 22957972 h 22957972"/>
              <a:gd name="connsiteX0" fmla="*/ 5 w 1229715"/>
              <a:gd name="connsiteY0" fmla="*/ 22957972 h 22957972"/>
              <a:gd name="connsiteX1" fmla="*/ 5 w 1229715"/>
              <a:gd name="connsiteY1" fmla="*/ 12288883 h 22957972"/>
              <a:gd name="connsiteX2" fmla="*/ 533920 w 1229715"/>
              <a:gd name="connsiteY2" fmla="*/ 11478986 h 22957972"/>
              <a:gd name="connsiteX3" fmla="*/ 5 w 1229715"/>
              <a:gd name="connsiteY3" fmla="*/ 10669089 h 22957972"/>
              <a:gd name="connsiteX4" fmla="*/ 5 w 1229715"/>
              <a:gd name="connsiteY4" fmla="*/ 0 h 22957972"/>
              <a:gd name="connsiteX5" fmla="*/ 1229715 w 1229715"/>
              <a:gd name="connsiteY5" fmla="*/ 0 h 22957972"/>
              <a:gd name="connsiteX6" fmla="*/ 1229715 w 1229715"/>
              <a:gd name="connsiteY6" fmla="*/ 22957972 h 22957972"/>
              <a:gd name="connsiteX7" fmla="*/ 5 w 1229715"/>
              <a:gd name="connsiteY7" fmla="*/ 22957972 h 22957972"/>
              <a:gd name="connsiteX0" fmla="*/ 12 w 1229722"/>
              <a:gd name="connsiteY0" fmla="*/ 22957972 h 22957972"/>
              <a:gd name="connsiteX1" fmla="*/ 12 w 1229722"/>
              <a:gd name="connsiteY1" fmla="*/ 12288883 h 22957972"/>
              <a:gd name="connsiteX2" fmla="*/ 533927 w 1229722"/>
              <a:gd name="connsiteY2" fmla="*/ 11478986 h 22957972"/>
              <a:gd name="connsiteX3" fmla="*/ 12 w 1229722"/>
              <a:gd name="connsiteY3" fmla="*/ 10669089 h 22957972"/>
              <a:gd name="connsiteX4" fmla="*/ 12 w 1229722"/>
              <a:gd name="connsiteY4" fmla="*/ 0 h 22957972"/>
              <a:gd name="connsiteX5" fmla="*/ 1229722 w 1229722"/>
              <a:gd name="connsiteY5" fmla="*/ 0 h 22957972"/>
              <a:gd name="connsiteX6" fmla="*/ 1229722 w 1229722"/>
              <a:gd name="connsiteY6" fmla="*/ 22957972 h 22957972"/>
              <a:gd name="connsiteX7" fmla="*/ 12 w 1229722"/>
              <a:gd name="connsiteY7" fmla="*/ 22957972 h 22957972"/>
              <a:gd name="connsiteX0" fmla="*/ 12 w 1229722"/>
              <a:gd name="connsiteY0" fmla="*/ 22957972 h 22957972"/>
              <a:gd name="connsiteX1" fmla="*/ 12 w 1229722"/>
              <a:gd name="connsiteY1" fmla="*/ 12288883 h 22957972"/>
              <a:gd name="connsiteX2" fmla="*/ 533927 w 1229722"/>
              <a:gd name="connsiteY2" fmla="*/ 11478986 h 22957972"/>
              <a:gd name="connsiteX3" fmla="*/ 12 w 1229722"/>
              <a:gd name="connsiteY3" fmla="*/ 10669089 h 22957972"/>
              <a:gd name="connsiteX4" fmla="*/ 12 w 1229722"/>
              <a:gd name="connsiteY4" fmla="*/ 0 h 22957972"/>
              <a:gd name="connsiteX5" fmla="*/ 1229722 w 1229722"/>
              <a:gd name="connsiteY5" fmla="*/ 0 h 22957972"/>
              <a:gd name="connsiteX6" fmla="*/ 1229722 w 1229722"/>
              <a:gd name="connsiteY6" fmla="*/ 22957972 h 22957972"/>
              <a:gd name="connsiteX7" fmla="*/ 12 w 1229722"/>
              <a:gd name="connsiteY7" fmla="*/ 22957972 h 22957972"/>
              <a:gd name="connsiteX0" fmla="*/ 13 w 1229723"/>
              <a:gd name="connsiteY0" fmla="*/ 22957972 h 22957972"/>
              <a:gd name="connsiteX1" fmla="*/ 13 w 1229723"/>
              <a:gd name="connsiteY1" fmla="*/ 12288883 h 22957972"/>
              <a:gd name="connsiteX2" fmla="*/ 474722 w 1229723"/>
              <a:gd name="connsiteY2" fmla="*/ 11475696 h 22957972"/>
              <a:gd name="connsiteX3" fmla="*/ 13 w 1229723"/>
              <a:gd name="connsiteY3" fmla="*/ 10669089 h 22957972"/>
              <a:gd name="connsiteX4" fmla="*/ 13 w 1229723"/>
              <a:gd name="connsiteY4" fmla="*/ 0 h 22957972"/>
              <a:gd name="connsiteX5" fmla="*/ 1229723 w 1229723"/>
              <a:gd name="connsiteY5" fmla="*/ 0 h 22957972"/>
              <a:gd name="connsiteX6" fmla="*/ 1229723 w 1229723"/>
              <a:gd name="connsiteY6" fmla="*/ 22957972 h 22957972"/>
              <a:gd name="connsiteX7" fmla="*/ 13 w 1229723"/>
              <a:gd name="connsiteY7" fmla="*/ 22957972 h 22957972"/>
              <a:gd name="connsiteX0" fmla="*/ 13 w 1229723"/>
              <a:gd name="connsiteY0" fmla="*/ 22957972 h 22957972"/>
              <a:gd name="connsiteX1" fmla="*/ 13 w 1229723"/>
              <a:gd name="connsiteY1" fmla="*/ 12288883 h 22957972"/>
              <a:gd name="connsiteX2" fmla="*/ 474722 w 1229723"/>
              <a:gd name="connsiteY2" fmla="*/ 11475696 h 22957972"/>
              <a:gd name="connsiteX3" fmla="*/ 13 w 1229723"/>
              <a:gd name="connsiteY3" fmla="*/ 10669089 h 22957972"/>
              <a:gd name="connsiteX4" fmla="*/ 13 w 1229723"/>
              <a:gd name="connsiteY4" fmla="*/ 0 h 22957972"/>
              <a:gd name="connsiteX5" fmla="*/ 1229723 w 1229723"/>
              <a:gd name="connsiteY5" fmla="*/ 0 h 22957972"/>
              <a:gd name="connsiteX6" fmla="*/ 1229723 w 1229723"/>
              <a:gd name="connsiteY6" fmla="*/ 22957972 h 22957972"/>
              <a:gd name="connsiteX7" fmla="*/ 13 w 1229723"/>
              <a:gd name="connsiteY7" fmla="*/ 22957972 h 22957972"/>
              <a:gd name="connsiteX0" fmla="*/ 13 w 1229723"/>
              <a:gd name="connsiteY0" fmla="*/ 22957972 h 22957972"/>
              <a:gd name="connsiteX1" fmla="*/ 13 w 1229723"/>
              <a:gd name="connsiteY1" fmla="*/ 12288883 h 22957972"/>
              <a:gd name="connsiteX2" fmla="*/ 474722 w 1229723"/>
              <a:gd name="connsiteY2" fmla="*/ 11475696 h 22957972"/>
              <a:gd name="connsiteX3" fmla="*/ 13 w 1229723"/>
              <a:gd name="connsiteY3" fmla="*/ 10669089 h 22957972"/>
              <a:gd name="connsiteX4" fmla="*/ 13 w 1229723"/>
              <a:gd name="connsiteY4" fmla="*/ 0 h 22957972"/>
              <a:gd name="connsiteX5" fmla="*/ 1229723 w 1229723"/>
              <a:gd name="connsiteY5" fmla="*/ 0 h 22957972"/>
              <a:gd name="connsiteX6" fmla="*/ 1229723 w 1229723"/>
              <a:gd name="connsiteY6" fmla="*/ 22957972 h 22957972"/>
              <a:gd name="connsiteX7" fmla="*/ 13 w 1229723"/>
              <a:gd name="connsiteY7" fmla="*/ 22957972 h 22957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29723" h="22957972">
                <a:moveTo>
                  <a:pt x="13" y="22957972"/>
                </a:moveTo>
                <a:lnTo>
                  <a:pt x="13" y="12288883"/>
                </a:lnTo>
                <a:cubicBezTo>
                  <a:pt x="-2919" y="11887349"/>
                  <a:pt x="475585" y="11941716"/>
                  <a:pt x="474722" y="11475696"/>
                </a:cubicBezTo>
                <a:cubicBezTo>
                  <a:pt x="473859" y="11009676"/>
                  <a:pt x="-1690" y="11083914"/>
                  <a:pt x="13" y="10669089"/>
                </a:cubicBezTo>
                <a:lnTo>
                  <a:pt x="13" y="0"/>
                </a:lnTo>
                <a:lnTo>
                  <a:pt x="1229723" y="0"/>
                </a:lnTo>
                <a:lnTo>
                  <a:pt x="1229723" y="22957972"/>
                </a:lnTo>
                <a:lnTo>
                  <a:pt x="13" y="2295797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t-IT" b="1" dirty="0"/>
          </a:p>
        </p:txBody>
      </p:sp>
      <p:sp>
        <p:nvSpPr>
          <p:cNvPr id="16" name="Segnaposto numero diapositiva 5">
            <a:extLst>
              <a:ext uri="{FF2B5EF4-FFF2-40B4-BE49-F238E27FC236}">
                <a16:creationId xmlns:a16="http://schemas.microsoft.com/office/drawing/2014/main" id="{02CA51CB-D57C-4543-8737-F2B5C2866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66795" y="6388793"/>
            <a:ext cx="771089" cy="365125"/>
          </a:xfrm>
        </p:spPr>
        <p:txBody>
          <a:bodyPr/>
          <a:lstStyle/>
          <a:p>
            <a:pPr rtl="0"/>
            <a:fld id="{6D22F896-40B5-4ADD-8801-0D06FADFA095}" type="slidenum">
              <a:rPr lang="it-IT" noProof="0" smtClean="0"/>
              <a:t>3</a:t>
            </a:fld>
            <a:endParaRPr lang="it-IT" noProof="0" dirty="0"/>
          </a:p>
        </p:txBody>
      </p:sp>
      <p:pic>
        <p:nvPicPr>
          <p:cNvPr id="23" name="Elemento grafico 22" descr="Tiro a segno con riempimento a tinta unita">
            <a:extLst>
              <a:ext uri="{FF2B5EF4-FFF2-40B4-BE49-F238E27FC236}">
                <a16:creationId xmlns:a16="http://schemas.microsoft.com/office/drawing/2014/main" id="{D502047B-C131-42CE-9B5F-78E23B8D71F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/>
        </p:blipFill>
        <p:spPr>
          <a:xfrm>
            <a:off x="242109" y="320812"/>
            <a:ext cx="718368" cy="718368"/>
          </a:xfrm>
          <a:prstGeom prst="rect">
            <a:avLst/>
          </a:prstGeom>
        </p:spPr>
      </p:pic>
      <p:pic>
        <p:nvPicPr>
          <p:cNvPr id="24" name="Elemento grafico 23" descr="Singolo ingranaggio con riempimento a tinta unita">
            <a:extLst>
              <a:ext uri="{FF2B5EF4-FFF2-40B4-BE49-F238E27FC236}">
                <a16:creationId xmlns:a16="http://schemas.microsoft.com/office/drawing/2014/main" id="{25706FE3-655D-483E-9825-9402757AD9A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rcRect/>
          <a:stretch/>
        </p:blipFill>
        <p:spPr>
          <a:xfrm>
            <a:off x="242109" y="1405599"/>
            <a:ext cx="718368" cy="718368"/>
          </a:xfrm>
          <a:prstGeom prst="rect">
            <a:avLst/>
          </a:prstGeom>
        </p:spPr>
      </p:pic>
      <p:pic>
        <p:nvPicPr>
          <p:cNvPr id="26" name="Segnaposto contenuto 7" descr="Blockchain contorno">
            <a:extLst>
              <a:ext uri="{FF2B5EF4-FFF2-40B4-BE49-F238E27FC236}">
                <a16:creationId xmlns:a16="http://schemas.microsoft.com/office/drawing/2014/main" id="{ACB43C8A-165D-48D7-BBE6-15784402C125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42109" y="3052022"/>
            <a:ext cx="718368" cy="718368"/>
          </a:xfrm>
          <a:prstGeom prst="rect">
            <a:avLst/>
          </a:prstGeom>
        </p:spPr>
      </p:pic>
      <p:pic>
        <p:nvPicPr>
          <p:cNvPr id="27" name="Segnaposto contenuto 9" descr="Utente con riempimento a tinta unita">
            <a:extLst>
              <a:ext uri="{FF2B5EF4-FFF2-40B4-BE49-F238E27FC236}">
                <a16:creationId xmlns:a16="http://schemas.microsoft.com/office/drawing/2014/main" id="{0EBA6631-9D0B-4C08-82A7-DC5114B16570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rcRect/>
          <a:stretch/>
        </p:blipFill>
        <p:spPr>
          <a:xfrm>
            <a:off x="242109" y="3555251"/>
            <a:ext cx="718368" cy="718368"/>
          </a:xfrm>
          <a:prstGeom prst="rect">
            <a:avLst/>
          </a:prstGeom>
        </p:spPr>
      </p:pic>
      <p:pic>
        <p:nvPicPr>
          <p:cNvPr id="30" name="Elemento grafico 29" descr="Idrante antincendio rotto con riempimento a tinta unita">
            <a:extLst>
              <a:ext uri="{FF2B5EF4-FFF2-40B4-BE49-F238E27FC236}">
                <a16:creationId xmlns:a16="http://schemas.microsoft.com/office/drawing/2014/main" id="{4C6B5D36-D1A9-4D89-8D81-22219E0511F6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rcRect/>
          <a:stretch/>
        </p:blipFill>
        <p:spPr>
          <a:xfrm>
            <a:off x="284132" y="4658328"/>
            <a:ext cx="720000" cy="720000"/>
          </a:xfrm>
          <a:prstGeom prst="rect">
            <a:avLst/>
          </a:prstGeom>
        </p:spPr>
      </p:pic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567C78B4-1DD2-4EFC-9E86-4EAAAEDF675D}"/>
              </a:ext>
            </a:extLst>
          </p:cNvPr>
          <p:cNvSpPr txBox="1"/>
          <p:nvPr/>
        </p:nvSpPr>
        <p:spPr>
          <a:xfrm>
            <a:off x="-107059" y="2743426"/>
            <a:ext cx="106753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300" dirty="0">
                <a:solidFill>
                  <a:schemeClr val="accent2">
                    <a:lumMod val="75000"/>
                  </a:schemeClr>
                </a:solidFill>
              </a:rPr>
              <a:t>IMPL.</a:t>
            </a:r>
          </a:p>
          <a:p>
            <a:r>
              <a:rPr lang="it-IT" sz="1300" dirty="0">
                <a:solidFill>
                  <a:schemeClr val="accent2">
                    <a:lumMod val="75000"/>
                  </a:schemeClr>
                </a:solidFill>
              </a:rPr>
              <a:t>PROCEDURE</a:t>
            </a:r>
          </a:p>
        </p:txBody>
      </p:sp>
      <p:pic>
        <p:nvPicPr>
          <p:cNvPr id="32" name="Elemento grafico 31" descr="Idrante antincendio rotto con riempimento a tinta unita">
            <a:extLst>
              <a:ext uri="{FF2B5EF4-FFF2-40B4-BE49-F238E27FC236}">
                <a16:creationId xmlns:a16="http://schemas.microsoft.com/office/drawing/2014/main" id="{DDB8651A-C931-4084-8034-CE01FD763038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rcRect/>
          <a:stretch/>
        </p:blipFill>
        <p:spPr>
          <a:xfrm>
            <a:off x="-871938" y="5744747"/>
            <a:ext cx="720000" cy="720000"/>
          </a:xfrm>
          <a:prstGeom prst="rect">
            <a:avLst/>
          </a:prstGeom>
        </p:spPr>
      </p:pic>
      <p:pic>
        <p:nvPicPr>
          <p:cNvPr id="33" name="Immagine 32">
            <a:extLst>
              <a:ext uri="{FF2B5EF4-FFF2-40B4-BE49-F238E27FC236}">
                <a16:creationId xmlns:a16="http://schemas.microsoft.com/office/drawing/2014/main" id="{E36666CA-8085-4D9B-9492-FD96F6CEA3BA}"/>
              </a:ext>
            </a:extLst>
          </p:cNvPr>
          <p:cNvPicPr>
            <a:picLocks noChangeAspect="1"/>
          </p:cNvPicPr>
          <p:nvPr/>
        </p:nvPicPr>
        <p:blipFill>
          <a:blip r:embed="rId24">
            <a:alphaModFix/>
          </a:blip>
          <a:stretch>
            <a:fillRect/>
          </a:stretch>
        </p:blipFill>
        <p:spPr>
          <a:xfrm>
            <a:off x="12470270" y="2400507"/>
            <a:ext cx="2802478" cy="1725369"/>
          </a:xfrm>
          <a:prstGeom prst="roundRect">
            <a:avLst>
              <a:gd name="adj" fmla="val 2487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437F2F27-4E98-40E2-A7FA-B5CDFA75C7EA}"/>
              </a:ext>
            </a:extLst>
          </p:cNvPr>
          <p:cNvSpPr txBox="1"/>
          <p:nvPr/>
        </p:nvSpPr>
        <p:spPr>
          <a:xfrm>
            <a:off x="1901229" y="472363"/>
            <a:ext cx="302787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u="sng" dirty="0"/>
              <a:t>• FILE_SCAN</a:t>
            </a:r>
            <a:r>
              <a:rPr lang="it-IT" sz="2000" dirty="0"/>
              <a:t>: accetta come parametro d’ingresso il nome del file e restituisce tre interi che indicano: numero di caratteri, parole e linee nel file. Altrimenti un codice di errore.</a:t>
            </a:r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9044BE1C-6833-49D6-906D-5E888C1596E0}"/>
              </a:ext>
            </a:extLst>
          </p:cNvPr>
          <p:cNvSpPr txBox="1"/>
          <p:nvPr/>
        </p:nvSpPr>
        <p:spPr>
          <a:xfrm>
            <a:off x="1979967" y="3554093"/>
            <a:ext cx="3140015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u="sng" dirty="0"/>
              <a:t>• DIR_SCAN</a:t>
            </a:r>
            <a:r>
              <a:rPr lang="it-IT" sz="2000" dirty="0"/>
              <a:t>: accetta come parametro d’ingresso il nome del direttorio remoto e una soglia numerica. In caso di successo, restituisce un intero positivo con il numero di file la cui dimensione supera la soglia inserita, altrimenti -1.</a:t>
            </a:r>
          </a:p>
          <a:p>
            <a:endParaRPr lang="it-IT" dirty="0"/>
          </a:p>
        </p:txBody>
      </p:sp>
      <p:pic>
        <p:nvPicPr>
          <p:cNvPr id="35" name="Immagine 34">
            <a:extLst>
              <a:ext uri="{FF2B5EF4-FFF2-40B4-BE49-F238E27FC236}">
                <a16:creationId xmlns:a16="http://schemas.microsoft.com/office/drawing/2014/main" id="{AB39CB46-B4D6-4CA0-8CB6-F37E20A76180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6553100" y="74590"/>
            <a:ext cx="2848373" cy="2915057"/>
          </a:xfrm>
          <a:prstGeom prst="roundRect">
            <a:avLst>
              <a:gd name="adj" fmla="val 5263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36" name="Immagine 35">
            <a:extLst>
              <a:ext uri="{FF2B5EF4-FFF2-40B4-BE49-F238E27FC236}">
                <a16:creationId xmlns:a16="http://schemas.microsoft.com/office/drawing/2014/main" id="{8D05AEB4-190E-4321-82A0-392CD1955B55}"/>
              </a:ext>
            </a:extLst>
          </p:cNvPr>
          <p:cNvPicPr>
            <a:picLocks noChangeAspect="1"/>
          </p:cNvPicPr>
          <p:nvPr/>
        </p:nvPicPr>
        <p:blipFill rotWithShape="1">
          <a:blip r:embed="rId26"/>
          <a:srcRect t="-17" b="871"/>
          <a:stretch/>
        </p:blipFill>
        <p:spPr>
          <a:xfrm>
            <a:off x="5533982" y="3110945"/>
            <a:ext cx="5344271" cy="3575468"/>
          </a:xfrm>
          <a:prstGeom prst="roundRect">
            <a:avLst>
              <a:gd name="adj" fmla="val 5106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1344102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Char"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3A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egnaposto numero diapositiva 5">
            <a:extLst>
              <a:ext uri="{FF2B5EF4-FFF2-40B4-BE49-F238E27FC236}">
                <a16:creationId xmlns:a16="http://schemas.microsoft.com/office/drawing/2014/main" id="{02CA51CB-D57C-4543-8737-F2B5C2866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66795" y="6388793"/>
            <a:ext cx="771089" cy="365125"/>
          </a:xfrm>
        </p:spPr>
        <p:txBody>
          <a:bodyPr/>
          <a:lstStyle/>
          <a:p>
            <a:pPr rtl="0"/>
            <a:fld id="{6D22F896-40B5-4ADD-8801-0D06FADFA095}" type="slidenum">
              <a:rPr lang="it-IT" noProof="0" smtClean="0"/>
              <a:t>4</a:t>
            </a:fld>
            <a:endParaRPr lang="it-IT" noProof="0" dirty="0"/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608E348B-5C5B-4BD5-BE00-FC207FEB64D5}"/>
              </a:ext>
            </a:extLst>
          </p:cNvPr>
          <p:cNvSpPr/>
          <p:nvPr/>
        </p:nvSpPr>
        <p:spPr>
          <a:xfrm>
            <a:off x="-902182" y="1360767"/>
            <a:ext cx="828000" cy="82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/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C98B8E1B-D00E-4AB0-A4DA-EAC103B50F3F}"/>
              </a:ext>
            </a:extLst>
          </p:cNvPr>
          <p:cNvSpPr/>
          <p:nvPr/>
        </p:nvSpPr>
        <p:spPr>
          <a:xfrm>
            <a:off x="-921548" y="264233"/>
            <a:ext cx="828000" cy="82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 dirty="0"/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2769B434-B71C-4155-BB92-C9F5B3B0B0F3}"/>
              </a:ext>
            </a:extLst>
          </p:cNvPr>
          <p:cNvSpPr/>
          <p:nvPr/>
        </p:nvSpPr>
        <p:spPr>
          <a:xfrm>
            <a:off x="815723" y="3552757"/>
            <a:ext cx="828000" cy="82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/>
          </a:p>
        </p:txBody>
      </p:sp>
      <p:sp>
        <p:nvSpPr>
          <p:cNvPr id="11" name="Ovale 10">
            <a:extLst>
              <a:ext uri="{FF2B5EF4-FFF2-40B4-BE49-F238E27FC236}">
                <a16:creationId xmlns:a16="http://schemas.microsoft.com/office/drawing/2014/main" id="{EC76A17D-3242-4BD8-B005-6B712E1D20D3}"/>
              </a:ext>
            </a:extLst>
          </p:cNvPr>
          <p:cNvSpPr/>
          <p:nvPr/>
        </p:nvSpPr>
        <p:spPr>
          <a:xfrm>
            <a:off x="-910447" y="4659960"/>
            <a:ext cx="828000" cy="82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/>
          </a:p>
        </p:txBody>
      </p:sp>
      <p:sp>
        <p:nvSpPr>
          <p:cNvPr id="13" name="Ovale 12">
            <a:extLst>
              <a:ext uri="{FF2B5EF4-FFF2-40B4-BE49-F238E27FC236}">
                <a16:creationId xmlns:a16="http://schemas.microsoft.com/office/drawing/2014/main" id="{561EB7DC-28DB-4BE1-9152-D0201F3020AE}"/>
              </a:ext>
            </a:extLst>
          </p:cNvPr>
          <p:cNvSpPr/>
          <p:nvPr/>
        </p:nvSpPr>
        <p:spPr>
          <a:xfrm>
            <a:off x="-921548" y="5744747"/>
            <a:ext cx="828000" cy="82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/>
          </a:p>
        </p:txBody>
      </p:sp>
      <p:pic>
        <p:nvPicPr>
          <p:cNvPr id="14" name="Elemento grafico 13" descr="Tiro a segno contorno">
            <a:extLst>
              <a:ext uri="{FF2B5EF4-FFF2-40B4-BE49-F238E27FC236}">
                <a16:creationId xmlns:a16="http://schemas.microsoft.com/office/drawing/2014/main" id="{3C27E02F-4946-4FEC-BD68-B2104A1DA2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866732" y="320812"/>
            <a:ext cx="718368" cy="718368"/>
          </a:xfrm>
          <a:prstGeom prst="rect">
            <a:avLst/>
          </a:prstGeom>
        </p:spPr>
      </p:pic>
      <p:pic>
        <p:nvPicPr>
          <p:cNvPr id="15" name="Elemento grafico 14" descr="Ingranaggi contorno">
            <a:extLst>
              <a:ext uri="{FF2B5EF4-FFF2-40B4-BE49-F238E27FC236}">
                <a16:creationId xmlns:a16="http://schemas.microsoft.com/office/drawing/2014/main" id="{C5039894-E757-4503-8F78-9ECB13AFDA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866732" y="1416399"/>
            <a:ext cx="718368" cy="718368"/>
          </a:xfrm>
          <a:prstGeom prst="rect">
            <a:avLst/>
          </a:prstGeom>
        </p:spPr>
      </p:pic>
      <p:pic>
        <p:nvPicPr>
          <p:cNvPr id="18" name="Segnaposto contenuto 9" descr="Utente con riempimento a tinta unita">
            <a:extLst>
              <a:ext uri="{FF2B5EF4-FFF2-40B4-BE49-F238E27FC236}">
                <a16:creationId xmlns:a16="http://schemas.microsoft.com/office/drawing/2014/main" id="{641F713D-465F-4B4B-938D-2DA6E056A20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870539" y="3575173"/>
            <a:ext cx="718368" cy="718368"/>
          </a:xfrm>
          <a:prstGeom prst="rect">
            <a:avLst/>
          </a:prstGeom>
        </p:spPr>
      </p:pic>
      <p:pic>
        <p:nvPicPr>
          <p:cNvPr id="19" name="Elemento grafico 18" descr="Database contorno">
            <a:extLst>
              <a:ext uri="{FF2B5EF4-FFF2-40B4-BE49-F238E27FC236}">
                <a16:creationId xmlns:a16="http://schemas.microsoft.com/office/drawing/2014/main" id="{6B007BB4-3D91-406F-8527-FC090EE1725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-866732" y="4703160"/>
            <a:ext cx="718368" cy="718368"/>
          </a:xfrm>
          <a:prstGeom prst="rect">
            <a:avLst/>
          </a:prstGeom>
        </p:spPr>
      </p:pic>
      <p:sp>
        <p:nvSpPr>
          <p:cNvPr id="20" name="Ovale 19">
            <a:extLst>
              <a:ext uri="{FF2B5EF4-FFF2-40B4-BE49-F238E27FC236}">
                <a16:creationId xmlns:a16="http://schemas.microsoft.com/office/drawing/2014/main" id="{A14AC0E5-863B-46F8-BEA7-832DDCAB9BCF}"/>
              </a:ext>
            </a:extLst>
          </p:cNvPr>
          <p:cNvSpPr/>
          <p:nvPr/>
        </p:nvSpPr>
        <p:spPr>
          <a:xfrm>
            <a:off x="-921548" y="2495448"/>
            <a:ext cx="828000" cy="82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/>
          </a:p>
        </p:txBody>
      </p:sp>
      <p:pic>
        <p:nvPicPr>
          <p:cNvPr id="21" name="Segnaposto contenuto 7" descr="Blockchain contorno">
            <a:extLst>
              <a:ext uri="{FF2B5EF4-FFF2-40B4-BE49-F238E27FC236}">
                <a16:creationId xmlns:a16="http://schemas.microsoft.com/office/drawing/2014/main" id="{7A6AF9BE-EC89-47A6-9ED7-D20D7E21623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-866732" y="2511986"/>
            <a:ext cx="718368" cy="718368"/>
          </a:xfrm>
          <a:prstGeom prst="rect">
            <a:avLst/>
          </a:prstGeom>
        </p:spPr>
      </p:pic>
      <p:sp>
        <p:nvSpPr>
          <p:cNvPr id="22" name="Figura a mano libera: forma 21">
            <a:extLst>
              <a:ext uri="{FF2B5EF4-FFF2-40B4-BE49-F238E27FC236}">
                <a16:creationId xmlns:a16="http://schemas.microsoft.com/office/drawing/2014/main" id="{5F4D36A5-1D2D-4A2E-85BC-D6789A6158C7}"/>
              </a:ext>
            </a:extLst>
          </p:cNvPr>
          <p:cNvSpPr/>
          <p:nvPr/>
        </p:nvSpPr>
        <p:spPr>
          <a:xfrm flipH="1">
            <a:off x="0" y="-7512229"/>
            <a:ext cx="1229723" cy="22957972"/>
          </a:xfrm>
          <a:custGeom>
            <a:avLst/>
            <a:gdLst>
              <a:gd name="connsiteX0" fmla="*/ 0 w 1229710"/>
              <a:gd name="connsiteY0" fmla="*/ 22957972 h 22957972"/>
              <a:gd name="connsiteX1" fmla="*/ 0 w 1229710"/>
              <a:gd name="connsiteY1" fmla="*/ 12288883 h 22957972"/>
              <a:gd name="connsiteX2" fmla="*/ 533915 w 1229710"/>
              <a:gd name="connsiteY2" fmla="*/ 11478986 h 22957972"/>
              <a:gd name="connsiteX3" fmla="*/ 0 w 1229710"/>
              <a:gd name="connsiteY3" fmla="*/ 10669089 h 22957972"/>
              <a:gd name="connsiteX4" fmla="*/ 0 w 1229710"/>
              <a:gd name="connsiteY4" fmla="*/ 0 h 22957972"/>
              <a:gd name="connsiteX5" fmla="*/ 1229710 w 1229710"/>
              <a:gd name="connsiteY5" fmla="*/ 0 h 22957972"/>
              <a:gd name="connsiteX6" fmla="*/ 1229710 w 1229710"/>
              <a:gd name="connsiteY6" fmla="*/ 22957972 h 22957972"/>
              <a:gd name="connsiteX0" fmla="*/ 0 w 1229710"/>
              <a:gd name="connsiteY0" fmla="*/ 22957972 h 22957972"/>
              <a:gd name="connsiteX1" fmla="*/ 0 w 1229710"/>
              <a:gd name="connsiteY1" fmla="*/ 12288883 h 22957972"/>
              <a:gd name="connsiteX2" fmla="*/ 533915 w 1229710"/>
              <a:gd name="connsiteY2" fmla="*/ 11478986 h 22957972"/>
              <a:gd name="connsiteX3" fmla="*/ 0 w 1229710"/>
              <a:gd name="connsiteY3" fmla="*/ 10669089 h 22957972"/>
              <a:gd name="connsiteX4" fmla="*/ 0 w 1229710"/>
              <a:gd name="connsiteY4" fmla="*/ 0 h 22957972"/>
              <a:gd name="connsiteX5" fmla="*/ 1229710 w 1229710"/>
              <a:gd name="connsiteY5" fmla="*/ 0 h 22957972"/>
              <a:gd name="connsiteX6" fmla="*/ 1229710 w 1229710"/>
              <a:gd name="connsiteY6" fmla="*/ 22957972 h 22957972"/>
              <a:gd name="connsiteX7" fmla="*/ 0 w 1229710"/>
              <a:gd name="connsiteY7" fmla="*/ 22957972 h 22957972"/>
              <a:gd name="connsiteX0" fmla="*/ 295 w 1230005"/>
              <a:gd name="connsiteY0" fmla="*/ 22957972 h 22957972"/>
              <a:gd name="connsiteX1" fmla="*/ 295 w 1230005"/>
              <a:gd name="connsiteY1" fmla="*/ 12288883 h 22957972"/>
              <a:gd name="connsiteX2" fmla="*/ 534210 w 1230005"/>
              <a:gd name="connsiteY2" fmla="*/ 11478986 h 22957972"/>
              <a:gd name="connsiteX3" fmla="*/ 295 w 1230005"/>
              <a:gd name="connsiteY3" fmla="*/ 10669089 h 22957972"/>
              <a:gd name="connsiteX4" fmla="*/ 295 w 1230005"/>
              <a:gd name="connsiteY4" fmla="*/ 0 h 22957972"/>
              <a:gd name="connsiteX5" fmla="*/ 1230005 w 1230005"/>
              <a:gd name="connsiteY5" fmla="*/ 0 h 22957972"/>
              <a:gd name="connsiteX6" fmla="*/ 1230005 w 1230005"/>
              <a:gd name="connsiteY6" fmla="*/ 22957972 h 22957972"/>
              <a:gd name="connsiteX7" fmla="*/ 295 w 1230005"/>
              <a:gd name="connsiteY7" fmla="*/ 22957972 h 22957972"/>
              <a:gd name="connsiteX0" fmla="*/ 5 w 1229715"/>
              <a:gd name="connsiteY0" fmla="*/ 22957972 h 22957972"/>
              <a:gd name="connsiteX1" fmla="*/ 5 w 1229715"/>
              <a:gd name="connsiteY1" fmla="*/ 12288883 h 22957972"/>
              <a:gd name="connsiteX2" fmla="*/ 533920 w 1229715"/>
              <a:gd name="connsiteY2" fmla="*/ 11478986 h 22957972"/>
              <a:gd name="connsiteX3" fmla="*/ 5 w 1229715"/>
              <a:gd name="connsiteY3" fmla="*/ 10669089 h 22957972"/>
              <a:gd name="connsiteX4" fmla="*/ 5 w 1229715"/>
              <a:gd name="connsiteY4" fmla="*/ 0 h 22957972"/>
              <a:gd name="connsiteX5" fmla="*/ 1229715 w 1229715"/>
              <a:gd name="connsiteY5" fmla="*/ 0 h 22957972"/>
              <a:gd name="connsiteX6" fmla="*/ 1229715 w 1229715"/>
              <a:gd name="connsiteY6" fmla="*/ 22957972 h 22957972"/>
              <a:gd name="connsiteX7" fmla="*/ 5 w 1229715"/>
              <a:gd name="connsiteY7" fmla="*/ 22957972 h 22957972"/>
              <a:gd name="connsiteX0" fmla="*/ 12 w 1229722"/>
              <a:gd name="connsiteY0" fmla="*/ 22957972 h 22957972"/>
              <a:gd name="connsiteX1" fmla="*/ 12 w 1229722"/>
              <a:gd name="connsiteY1" fmla="*/ 12288883 h 22957972"/>
              <a:gd name="connsiteX2" fmla="*/ 533927 w 1229722"/>
              <a:gd name="connsiteY2" fmla="*/ 11478986 h 22957972"/>
              <a:gd name="connsiteX3" fmla="*/ 12 w 1229722"/>
              <a:gd name="connsiteY3" fmla="*/ 10669089 h 22957972"/>
              <a:gd name="connsiteX4" fmla="*/ 12 w 1229722"/>
              <a:gd name="connsiteY4" fmla="*/ 0 h 22957972"/>
              <a:gd name="connsiteX5" fmla="*/ 1229722 w 1229722"/>
              <a:gd name="connsiteY5" fmla="*/ 0 h 22957972"/>
              <a:gd name="connsiteX6" fmla="*/ 1229722 w 1229722"/>
              <a:gd name="connsiteY6" fmla="*/ 22957972 h 22957972"/>
              <a:gd name="connsiteX7" fmla="*/ 12 w 1229722"/>
              <a:gd name="connsiteY7" fmla="*/ 22957972 h 22957972"/>
              <a:gd name="connsiteX0" fmla="*/ 12 w 1229722"/>
              <a:gd name="connsiteY0" fmla="*/ 22957972 h 22957972"/>
              <a:gd name="connsiteX1" fmla="*/ 12 w 1229722"/>
              <a:gd name="connsiteY1" fmla="*/ 12288883 h 22957972"/>
              <a:gd name="connsiteX2" fmla="*/ 533927 w 1229722"/>
              <a:gd name="connsiteY2" fmla="*/ 11478986 h 22957972"/>
              <a:gd name="connsiteX3" fmla="*/ 12 w 1229722"/>
              <a:gd name="connsiteY3" fmla="*/ 10669089 h 22957972"/>
              <a:gd name="connsiteX4" fmla="*/ 12 w 1229722"/>
              <a:gd name="connsiteY4" fmla="*/ 0 h 22957972"/>
              <a:gd name="connsiteX5" fmla="*/ 1229722 w 1229722"/>
              <a:gd name="connsiteY5" fmla="*/ 0 h 22957972"/>
              <a:gd name="connsiteX6" fmla="*/ 1229722 w 1229722"/>
              <a:gd name="connsiteY6" fmla="*/ 22957972 h 22957972"/>
              <a:gd name="connsiteX7" fmla="*/ 12 w 1229722"/>
              <a:gd name="connsiteY7" fmla="*/ 22957972 h 22957972"/>
              <a:gd name="connsiteX0" fmla="*/ 13 w 1229723"/>
              <a:gd name="connsiteY0" fmla="*/ 22957972 h 22957972"/>
              <a:gd name="connsiteX1" fmla="*/ 13 w 1229723"/>
              <a:gd name="connsiteY1" fmla="*/ 12288883 h 22957972"/>
              <a:gd name="connsiteX2" fmla="*/ 474722 w 1229723"/>
              <a:gd name="connsiteY2" fmla="*/ 11475696 h 22957972"/>
              <a:gd name="connsiteX3" fmla="*/ 13 w 1229723"/>
              <a:gd name="connsiteY3" fmla="*/ 10669089 h 22957972"/>
              <a:gd name="connsiteX4" fmla="*/ 13 w 1229723"/>
              <a:gd name="connsiteY4" fmla="*/ 0 h 22957972"/>
              <a:gd name="connsiteX5" fmla="*/ 1229723 w 1229723"/>
              <a:gd name="connsiteY5" fmla="*/ 0 h 22957972"/>
              <a:gd name="connsiteX6" fmla="*/ 1229723 w 1229723"/>
              <a:gd name="connsiteY6" fmla="*/ 22957972 h 22957972"/>
              <a:gd name="connsiteX7" fmla="*/ 13 w 1229723"/>
              <a:gd name="connsiteY7" fmla="*/ 22957972 h 22957972"/>
              <a:gd name="connsiteX0" fmla="*/ 13 w 1229723"/>
              <a:gd name="connsiteY0" fmla="*/ 22957972 h 22957972"/>
              <a:gd name="connsiteX1" fmla="*/ 13 w 1229723"/>
              <a:gd name="connsiteY1" fmla="*/ 12288883 h 22957972"/>
              <a:gd name="connsiteX2" fmla="*/ 474722 w 1229723"/>
              <a:gd name="connsiteY2" fmla="*/ 11475696 h 22957972"/>
              <a:gd name="connsiteX3" fmla="*/ 13 w 1229723"/>
              <a:gd name="connsiteY3" fmla="*/ 10669089 h 22957972"/>
              <a:gd name="connsiteX4" fmla="*/ 13 w 1229723"/>
              <a:gd name="connsiteY4" fmla="*/ 0 h 22957972"/>
              <a:gd name="connsiteX5" fmla="*/ 1229723 w 1229723"/>
              <a:gd name="connsiteY5" fmla="*/ 0 h 22957972"/>
              <a:gd name="connsiteX6" fmla="*/ 1229723 w 1229723"/>
              <a:gd name="connsiteY6" fmla="*/ 22957972 h 22957972"/>
              <a:gd name="connsiteX7" fmla="*/ 13 w 1229723"/>
              <a:gd name="connsiteY7" fmla="*/ 22957972 h 22957972"/>
              <a:gd name="connsiteX0" fmla="*/ 13 w 1229723"/>
              <a:gd name="connsiteY0" fmla="*/ 22957972 h 22957972"/>
              <a:gd name="connsiteX1" fmla="*/ 13 w 1229723"/>
              <a:gd name="connsiteY1" fmla="*/ 12288883 h 22957972"/>
              <a:gd name="connsiteX2" fmla="*/ 474722 w 1229723"/>
              <a:gd name="connsiteY2" fmla="*/ 11475696 h 22957972"/>
              <a:gd name="connsiteX3" fmla="*/ 13 w 1229723"/>
              <a:gd name="connsiteY3" fmla="*/ 10669089 h 22957972"/>
              <a:gd name="connsiteX4" fmla="*/ 13 w 1229723"/>
              <a:gd name="connsiteY4" fmla="*/ 0 h 22957972"/>
              <a:gd name="connsiteX5" fmla="*/ 1229723 w 1229723"/>
              <a:gd name="connsiteY5" fmla="*/ 0 h 22957972"/>
              <a:gd name="connsiteX6" fmla="*/ 1229723 w 1229723"/>
              <a:gd name="connsiteY6" fmla="*/ 22957972 h 22957972"/>
              <a:gd name="connsiteX7" fmla="*/ 13 w 1229723"/>
              <a:gd name="connsiteY7" fmla="*/ 22957972 h 22957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29723" h="22957972">
                <a:moveTo>
                  <a:pt x="13" y="22957972"/>
                </a:moveTo>
                <a:lnTo>
                  <a:pt x="13" y="12288883"/>
                </a:lnTo>
                <a:cubicBezTo>
                  <a:pt x="-2919" y="11887349"/>
                  <a:pt x="475585" y="11941716"/>
                  <a:pt x="474722" y="11475696"/>
                </a:cubicBezTo>
                <a:cubicBezTo>
                  <a:pt x="473859" y="11009676"/>
                  <a:pt x="-1690" y="11083914"/>
                  <a:pt x="13" y="10669089"/>
                </a:cubicBezTo>
                <a:lnTo>
                  <a:pt x="13" y="0"/>
                </a:lnTo>
                <a:lnTo>
                  <a:pt x="1229723" y="0"/>
                </a:lnTo>
                <a:lnTo>
                  <a:pt x="1229723" y="22957972"/>
                </a:lnTo>
                <a:lnTo>
                  <a:pt x="13" y="2295797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t-IT" b="1" dirty="0"/>
          </a:p>
        </p:txBody>
      </p:sp>
      <p:pic>
        <p:nvPicPr>
          <p:cNvPr id="23" name="Elemento grafico 22" descr="Tiro a segno con riempimento a tinta unita">
            <a:extLst>
              <a:ext uri="{FF2B5EF4-FFF2-40B4-BE49-F238E27FC236}">
                <a16:creationId xmlns:a16="http://schemas.microsoft.com/office/drawing/2014/main" id="{8CFC18D5-1549-4780-ABA0-E1A9700B8BA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/>
        </p:blipFill>
        <p:spPr>
          <a:xfrm>
            <a:off x="242109" y="320812"/>
            <a:ext cx="718368" cy="718368"/>
          </a:xfrm>
          <a:prstGeom prst="rect">
            <a:avLst/>
          </a:prstGeom>
        </p:spPr>
      </p:pic>
      <p:pic>
        <p:nvPicPr>
          <p:cNvPr id="24" name="Elemento grafico 23" descr="Singolo ingranaggio con riempimento a tinta unita">
            <a:extLst>
              <a:ext uri="{FF2B5EF4-FFF2-40B4-BE49-F238E27FC236}">
                <a16:creationId xmlns:a16="http://schemas.microsoft.com/office/drawing/2014/main" id="{F09C701D-C4FF-49D0-8ACF-9081D6B21E8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rcRect/>
          <a:stretch/>
        </p:blipFill>
        <p:spPr>
          <a:xfrm>
            <a:off x="242109" y="1405599"/>
            <a:ext cx="718368" cy="718368"/>
          </a:xfrm>
          <a:prstGeom prst="rect">
            <a:avLst/>
          </a:prstGeom>
        </p:spPr>
      </p:pic>
      <p:pic>
        <p:nvPicPr>
          <p:cNvPr id="26" name="Segnaposto contenuto 7" descr="Blockchain contorno">
            <a:extLst>
              <a:ext uri="{FF2B5EF4-FFF2-40B4-BE49-F238E27FC236}">
                <a16:creationId xmlns:a16="http://schemas.microsoft.com/office/drawing/2014/main" id="{51A6216D-564A-4B11-80EF-CD948BC17C7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42109" y="2490386"/>
            <a:ext cx="718368" cy="718368"/>
          </a:xfrm>
          <a:prstGeom prst="rect">
            <a:avLst/>
          </a:prstGeom>
        </p:spPr>
      </p:pic>
      <p:pic>
        <p:nvPicPr>
          <p:cNvPr id="27" name="Segnaposto contenuto 9" descr="Utente contorno">
            <a:extLst>
              <a:ext uri="{FF2B5EF4-FFF2-40B4-BE49-F238E27FC236}">
                <a16:creationId xmlns:a16="http://schemas.microsoft.com/office/drawing/2014/main" id="{14582A50-71C2-4B6B-B5B7-5AF1C9507FE9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242109" y="3913277"/>
            <a:ext cx="718368" cy="718368"/>
          </a:xfrm>
          <a:prstGeom prst="rect">
            <a:avLst/>
          </a:prstGeom>
        </p:spPr>
      </p:pic>
      <p:pic>
        <p:nvPicPr>
          <p:cNvPr id="29" name="Elemento grafico 28" descr="Idrante antincendio rotto con riempimento a tinta unita">
            <a:extLst>
              <a:ext uri="{FF2B5EF4-FFF2-40B4-BE49-F238E27FC236}">
                <a16:creationId xmlns:a16="http://schemas.microsoft.com/office/drawing/2014/main" id="{9F24419D-4810-4125-8C07-19112F6BDF14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rcRect/>
          <a:stretch/>
        </p:blipFill>
        <p:spPr>
          <a:xfrm>
            <a:off x="262777" y="4703160"/>
            <a:ext cx="720000" cy="720000"/>
          </a:xfrm>
          <a:prstGeom prst="rect">
            <a:avLst/>
          </a:prstGeom>
        </p:spPr>
      </p:pic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5F45BA78-6ED8-4582-862F-F58B9DD8CD9D}"/>
              </a:ext>
            </a:extLst>
          </p:cNvPr>
          <p:cNvSpPr txBox="1"/>
          <p:nvPr/>
        </p:nvSpPr>
        <p:spPr>
          <a:xfrm>
            <a:off x="45468" y="3780468"/>
            <a:ext cx="7183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accent2">
                    <a:lumMod val="75000"/>
                  </a:schemeClr>
                </a:solidFill>
              </a:rPr>
              <a:t>CLIENT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DF001900-E05C-4984-8173-33AC8EE21AE5}"/>
              </a:ext>
            </a:extLst>
          </p:cNvPr>
          <p:cNvSpPr txBox="1"/>
          <p:nvPr/>
        </p:nvSpPr>
        <p:spPr>
          <a:xfrm>
            <a:off x="1804952" y="2046175"/>
            <a:ext cx="364034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Il Client interagisce con l’utente proponendogli ciclicamente i servizi che utilizzano le due procedure remote. Richiede gli input necessari, invoca il servizio specificato e stampa a video gli esiti delle chiamate, fino alla fine del file di input da tastiera.</a:t>
            </a:r>
          </a:p>
        </p:txBody>
      </p:sp>
      <p:pic>
        <p:nvPicPr>
          <p:cNvPr id="30" name="Elemento grafico 29" descr="Idrante antincendio rotto con riempimento a tinta unita">
            <a:extLst>
              <a:ext uri="{FF2B5EF4-FFF2-40B4-BE49-F238E27FC236}">
                <a16:creationId xmlns:a16="http://schemas.microsoft.com/office/drawing/2014/main" id="{D9FA2ED8-9FF8-464E-97E7-F8738C7D56C5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rcRect/>
          <a:stretch/>
        </p:blipFill>
        <p:spPr>
          <a:xfrm>
            <a:off x="-867548" y="5798747"/>
            <a:ext cx="720000" cy="720000"/>
          </a:xfrm>
          <a:prstGeom prst="rect">
            <a:avLst/>
          </a:prstGeom>
        </p:spPr>
      </p:pic>
      <p:pic>
        <p:nvPicPr>
          <p:cNvPr id="32" name="Segnaposto contenuto 9" descr="Utente con riempimento a tinta unita">
            <a:extLst>
              <a:ext uri="{FF2B5EF4-FFF2-40B4-BE49-F238E27FC236}">
                <a16:creationId xmlns:a16="http://schemas.microsoft.com/office/drawing/2014/main" id="{6B88E99A-7F83-41B4-8469-A080F7E4B99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-938543" y="3607573"/>
            <a:ext cx="718368" cy="718368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545A04B0-7A22-4D0F-BE76-1E260CB3CFAB}"/>
              </a:ext>
            </a:extLst>
          </p:cNvPr>
          <p:cNvPicPr>
            <a:picLocks noChangeAspect="1"/>
          </p:cNvPicPr>
          <p:nvPr/>
        </p:nvPicPr>
        <p:blipFill rotWithShape="1">
          <a:blip r:embed="rId24"/>
          <a:srcRect t="2458" b="1916"/>
          <a:stretch/>
        </p:blipFill>
        <p:spPr>
          <a:xfrm>
            <a:off x="6361970" y="211460"/>
            <a:ext cx="3732764" cy="133686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33" name="Immagine 32">
            <a:extLst>
              <a:ext uri="{FF2B5EF4-FFF2-40B4-BE49-F238E27FC236}">
                <a16:creationId xmlns:a16="http://schemas.microsoft.com/office/drawing/2014/main" id="{E50D6B47-9A1B-4B06-AF1A-AE9847C7C84A}"/>
              </a:ext>
            </a:extLst>
          </p:cNvPr>
          <p:cNvPicPr>
            <a:picLocks noChangeAspect="1"/>
          </p:cNvPicPr>
          <p:nvPr/>
        </p:nvPicPr>
        <p:blipFill rotWithShape="1">
          <a:blip r:embed="rId25"/>
          <a:srcRect t="167" r="-817" b="-1795"/>
          <a:stretch/>
        </p:blipFill>
        <p:spPr>
          <a:xfrm>
            <a:off x="6128544" y="1704416"/>
            <a:ext cx="4295937" cy="233350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35" name="Immagine 34">
            <a:extLst>
              <a:ext uri="{FF2B5EF4-FFF2-40B4-BE49-F238E27FC236}">
                <a16:creationId xmlns:a16="http://schemas.microsoft.com/office/drawing/2014/main" id="{D53F7807-0E17-4B92-BD9D-DC79B3289039}"/>
              </a:ext>
            </a:extLst>
          </p:cNvPr>
          <p:cNvPicPr>
            <a:picLocks noChangeAspect="1"/>
          </p:cNvPicPr>
          <p:nvPr/>
        </p:nvPicPr>
        <p:blipFill rotWithShape="1">
          <a:blip r:embed="rId26"/>
          <a:srcRect t="318" b="318"/>
          <a:stretch/>
        </p:blipFill>
        <p:spPr>
          <a:xfrm>
            <a:off x="5716978" y="4223703"/>
            <a:ext cx="5119070" cy="214908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4519400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Char"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3A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>
            <a:extLst>
              <a:ext uri="{FF2B5EF4-FFF2-40B4-BE49-F238E27FC236}">
                <a16:creationId xmlns:a16="http://schemas.microsoft.com/office/drawing/2014/main" id="{34E6269D-AA7B-4BF2-9CDB-D2F5826A00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73" y="36513"/>
            <a:ext cx="1000265" cy="6857999"/>
          </a:xfrm>
          <a:prstGeom prst="rect">
            <a:avLst/>
          </a:prstGeom>
        </p:spPr>
      </p:pic>
      <p:sp>
        <p:nvSpPr>
          <p:cNvPr id="13" name="Ovale 12">
            <a:extLst>
              <a:ext uri="{FF2B5EF4-FFF2-40B4-BE49-F238E27FC236}">
                <a16:creationId xmlns:a16="http://schemas.microsoft.com/office/drawing/2014/main" id="{561EB7DC-28DB-4BE1-9152-D0201F3020AE}"/>
              </a:ext>
            </a:extLst>
          </p:cNvPr>
          <p:cNvSpPr/>
          <p:nvPr/>
        </p:nvSpPr>
        <p:spPr>
          <a:xfrm>
            <a:off x="862867" y="4926709"/>
            <a:ext cx="828000" cy="82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/>
          </a:p>
        </p:txBody>
      </p:sp>
      <p:pic>
        <p:nvPicPr>
          <p:cNvPr id="3" name="Elemento grafico 2" descr="Idrante antincendio rotto con riempimento a tinta unita">
            <a:extLst>
              <a:ext uri="{FF2B5EF4-FFF2-40B4-BE49-F238E27FC236}">
                <a16:creationId xmlns:a16="http://schemas.microsoft.com/office/drawing/2014/main" id="{E3606FC0-F891-4ED0-8CB2-E32D078499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916867" y="4972651"/>
            <a:ext cx="720000" cy="720000"/>
          </a:xfrm>
          <a:prstGeom prst="rect">
            <a:avLst/>
          </a:prstGeom>
        </p:spPr>
      </p:pic>
      <p:sp>
        <p:nvSpPr>
          <p:cNvPr id="16" name="Segnaposto numero diapositiva 5">
            <a:extLst>
              <a:ext uri="{FF2B5EF4-FFF2-40B4-BE49-F238E27FC236}">
                <a16:creationId xmlns:a16="http://schemas.microsoft.com/office/drawing/2014/main" id="{02CA51CB-D57C-4543-8737-F2B5C2866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66795" y="6388793"/>
            <a:ext cx="771089" cy="365125"/>
          </a:xfrm>
        </p:spPr>
        <p:txBody>
          <a:bodyPr/>
          <a:lstStyle/>
          <a:p>
            <a:pPr rtl="0"/>
            <a:fld id="{6D22F896-40B5-4ADD-8801-0D06FADFA095}" type="slidenum">
              <a:rPr lang="it-IT" noProof="0" smtClean="0"/>
              <a:t>5</a:t>
            </a:fld>
            <a:endParaRPr lang="it-IT" noProof="0" dirty="0"/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608E348B-5C5B-4BD5-BE00-FC207FEB64D5}"/>
              </a:ext>
            </a:extLst>
          </p:cNvPr>
          <p:cNvSpPr/>
          <p:nvPr/>
        </p:nvSpPr>
        <p:spPr>
          <a:xfrm>
            <a:off x="-949054" y="1416538"/>
            <a:ext cx="828000" cy="82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/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C98B8E1B-D00E-4AB0-A4DA-EAC103B50F3F}"/>
              </a:ext>
            </a:extLst>
          </p:cNvPr>
          <p:cNvSpPr/>
          <p:nvPr/>
        </p:nvSpPr>
        <p:spPr>
          <a:xfrm>
            <a:off x="-921548" y="264233"/>
            <a:ext cx="828000" cy="82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 dirty="0"/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2769B434-B71C-4155-BB92-C9F5B3B0B0F3}"/>
              </a:ext>
            </a:extLst>
          </p:cNvPr>
          <p:cNvSpPr/>
          <p:nvPr/>
        </p:nvSpPr>
        <p:spPr>
          <a:xfrm>
            <a:off x="-977369" y="3610306"/>
            <a:ext cx="828000" cy="82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/>
          </a:p>
        </p:txBody>
      </p:sp>
      <p:sp>
        <p:nvSpPr>
          <p:cNvPr id="11" name="Ovale 10">
            <a:extLst>
              <a:ext uri="{FF2B5EF4-FFF2-40B4-BE49-F238E27FC236}">
                <a16:creationId xmlns:a16="http://schemas.microsoft.com/office/drawing/2014/main" id="{EC76A17D-3242-4BD8-B005-6B712E1D20D3}"/>
              </a:ext>
            </a:extLst>
          </p:cNvPr>
          <p:cNvSpPr/>
          <p:nvPr/>
        </p:nvSpPr>
        <p:spPr>
          <a:xfrm>
            <a:off x="-977369" y="4703716"/>
            <a:ext cx="828000" cy="82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/>
          </a:p>
        </p:txBody>
      </p:sp>
      <p:pic>
        <p:nvPicPr>
          <p:cNvPr id="14" name="Elemento grafico 13" descr="Tiro a segno contorno">
            <a:extLst>
              <a:ext uri="{FF2B5EF4-FFF2-40B4-BE49-F238E27FC236}">
                <a16:creationId xmlns:a16="http://schemas.microsoft.com/office/drawing/2014/main" id="{3C27E02F-4946-4FEC-BD68-B2104A1DA2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-866732" y="320812"/>
            <a:ext cx="718368" cy="718368"/>
          </a:xfrm>
          <a:prstGeom prst="rect">
            <a:avLst/>
          </a:prstGeom>
        </p:spPr>
      </p:pic>
      <p:pic>
        <p:nvPicPr>
          <p:cNvPr id="15" name="Elemento grafico 14" descr="Ingranaggi contorno">
            <a:extLst>
              <a:ext uri="{FF2B5EF4-FFF2-40B4-BE49-F238E27FC236}">
                <a16:creationId xmlns:a16="http://schemas.microsoft.com/office/drawing/2014/main" id="{C5039894-E757-4503-8F78-9ECB13AFDAE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-894238" y="1472123"/>
            <a:ext cx="718368" cy="718368"/>
          </a:xfrm>
          <a:prstGeom prst="rect">
            <a:avLst/>
          </a:prstGeom>
        </p:spPr>
      </p:pic>
      <p:pic>
        <p:nvPicPr>
          <p:cNvPr id="18" name="Segnaposto contenuto 9" descr="Utente contorno">
            <a:extLst>
              <a:ext uri="{FF2B5EF4-FFF2-40B4-BE49-F238E27FC236}">
                <a16:creationId xmlns:a16="http://schemas.microsoft.com/office/drawing/2014/main" id="{641F713D-465F-4B4B-938D-2DA6E056A20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-922553" y="3607990"/>
            <a:ext cx="718368" cy="718368"/>
          </a:xfrm>
          <a:prstGeom prst="rect">
            <a:avLst/>
          </a:prstGeom>
        </p:spPr>
      </p:pic>
      <p:pic>
        <p:nvPicPr>
          <p:cNvPr id="19" name="Elemento grafico 18" descr="Database contorno">
            <a:extLst>
              <a:ext uri="{FF2B5EF4-FFF2-40B4-BE49-F238E27FC236}">
                <a16:creationId xmlns:a16="http://schemas.microsoft.com/office/drawing/2014/main" id="{6B007BB4-3D91-406F-8527-FC090EE1725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-922553" y="4762395"/>
            <a:ext cx="718368" cy="718368"/>
          </a:xfrm>
          <a:prstGeom prst="rect">
            <a:avLst/>
          </a:prstGeom>
        </p:spPr>
      </p:pic>
      <p:sp>
        <p:nvSpPr>
          <p:cNvPr id="20" name="Ovale 19">
            <a:extLst>
              <a:ext uri="{FF2B5EF4-FFF2-40B4-BE49-F238E27FC236}">
                <a16:creationId xmlns:a16="http://schemas.microsoft.com/office/drawing/2014/main" id="{A14AC0E5-863B-46F8-BEA7-832DDCAB9BCF}"/>
              </a:ext>
            </a:extLst>
          </p:cNvPr>
          <p:cNvSpPr/>
          <p:nvPr/>
        </p:nvSpPr>
        <p:spPr>
          <a:xfrm>
            <a:off x="-977369" y="2402514"/>
            <a:ext cx="828000" cy="82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/>
          </a:p>
        </p:txBody>
      </p:sp>
      <p:pic>
        <p:nvPicPr>
          <p:cNvPr id="21" name="Segnaposto contenuto 7" descr="Blockchain contorno">
            <a:extLst>
              <a:ext uri="{FF2B5EF4-FFF2-40B4-BE49-F238E27FC236}">
                <a16:creationId xmlns:a16="http://schemas.microsoft.com/office/drawing/2014/main" id="{7A6AF9BE-EC89-47A6-9ED7-D20D7E21623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-922553" y="2450046"/>
            <a:ext cx="718368" cy="718368"/>
          </a:xfrm>
          <a:prstGeom prst="rect">
            <a:avLst/>
          </a:prstGeom>
        </p:spPr>
      </p:pic>
      <p:sp>
        <p:nvSpPr>
          <p:cNvPr id="22" name="Figura a mano libera: forma 21">
            <a:extLst>
              <a:ext uri="{FF2B5EF4-FFF2-40B4-BE49-F238E27FC236}">
                <a16:creationId xmlns:a16="http://schemas.microsoft.com/office/drawing/2014/main" id="{5F4D36A5-1D2D-4A2E-85BC-D6789A6158C7}"/>
              </a:ext>
            </a:extLst>
          </p:cNvPr>
          <p:cNvSpPr/>
          <p:nvPr/>
        </p:nvSpPr>
        <p:spPr>
          <a:xfrm flipH="1">
            <a:off x="-8202" y="-6124433"/>
            <a:ext cx="1229723" cy="22957972"/>
          </a:xfrm>
          <a:custGeom>
            <a:avLst/>
            <a:gdLst>
              <a:gd name="connsiteX0" fmla="*/ 0 w 1229710"/>
              <a:gd name="connsiteY0" fmla="*/ 22957972 h 22957972"/>
              <a:gd name="connsiteX1" fmla="*/ 0 w 1229710"/>
              <a:gd name="connsiteY1" fmla="*/ 12288883 h 22957972"/>
              <a:gd name="connsiteX2" fmla="*/ 533915 w 1229710"/>
              <a:gd name="connsiteY2" fmla="*/ 11478986 h 22957972"/>
              <a:gd name="connsiteX3" fmla="*/ 0 w 1229710"/>
              <a:gd name="connsiteY3" fmla="*/ 10669089 h 22957972"/>
              <a:gd name="connsiteX4" fmla="*/ 0 w 1229710"/>
              <a:gd name="connsiteY4" fmla="*/ 0 h 22957972"/>
              <a:gd name="connsiteX5" fmla="*/ 1229710 w 1229710"/>
              <a:gd name="connsiteY5" fmla="*/ 0 h 22957972"/>
              <a:gd name="connsiteX6" fmla="*/ 1229710 w 1229710"/>
              <a:gd name="connsiteY6" fmla="*/ 22957972 h 22957972"/>
              <a:gd name="connsiteX0" fmla="*/ 0 w 1229710"/>
              <a:gd name="connsiteY0" fmla="*/ 22957972 h 22957972"/>
              <a:gd name="connsiteX1" fmla="*/ 0 w 1229710"/>
              <a:gd name="connsiteY1" fmla="*/ 12288883 h 22957972"/>
              <a:gd name="connsiteX2" fmla="*/ 533915 w 1229710"/>
              <a:gd name="connsiteY2" fmla="*/ 11478986 h 22957972"/>
              <a:gd name="connsiteX3" fmla="*/ 0 w 1229710"/>
              <a:gd name="connsiteY3" fmla="*/ 10669089 h 22957972"/>
              <a:gd name="connsiteX4" fmla="*/ 0 w 1229710"/>
              <a:gd name="connsiteY4" fmla="*/ 0 h 22957972"/>
              <a:gd name="connsiteX5" fmla="*/ 1229710 w 1229710"/>
              <a:gd name="connsiteY5" fmla="*/ 0 h 22957972"/>
              <a:gd name="connsiteX6" fmla="*/ 1229710 w 1229710"/>
              <a:gd name="connsiteY6" fmla="*/ 22957972 h 22957972"/>
              <a:gd name="connsiteX7" fmla="*/ 0 w 1229710"/>
              <a:gd name="connsiteY7" fmla="*/ 22957972 h 22957972"/>
              <a:gd name="connsiteX0" fmla="*/ 295 w 1230005"/>
              <a:gd name="connsiteY0" fmla="*/ 22957972 h 22957972"/>
              <a:gd name="connsiteX1" fmla="*/ 295 w 1230005"/>
              <a:gd name="connsiteY1" fmla="*/ 12288883 h 22957972"/>
              <a:gd name="connsiteX2" fmla="*/ 534210 w 1230005"/>
              <a:gd name="connsiteY2" fmla="*/ 11478986 h 22957972"/>
              <a:gd name="connsiteX3" fmla="*/ 295 w 1230005"/>
              <a:gd name="connsiteY3" fmla="*/ 10669089 h 22957972"/>
              <a:gd name="connsiteX4" fmla="*/ 295 w 1230005"/>
              <a:gd name="connsiteY4" fmla="*/ 0 h 22957972"/>
              <a:gd name="connsiteX5" fmla="*/ 1230005 w 1230005"/>
              <a:gd name="connsiteY5" fmla="*/ 0 h 22957972"/>
              <a:gd name="connsiteX6" fmla="*/ 1230005 w 1230005"/>
              <a:gd name="connsiteY6" fmla="*/ 22957972 h 22957972"/>
              <a:gd name="connsiteX7" fmla="*/ 295 w 1230005"/>
              <a:gd name="connsiteY7" fmla="*/ 22957972 h 22957972"/>
              <a:gd name="connsiteX0" fmla="*/ 5 w 1229715"/>
              <a:gd name="connsiteY0" fmla="*/ 22957972 h 22957972"/>
              <a:gd name="connsiteX1" fmla="*/ 5 w 1229715"/>
              <a:gd name="connsiteY1" fmla="*/ 12288883 h 22957972"/>
              <a:gd name="connsiteX2" fmla="*/ 533920 w 1229715"/>
              <a:gd name="connsiteY2" fmla="*/ 11478986 h 22957972"/>
              <a:gd name="connsiteX3" fmla="*/ 5 w 1229715"/>
              <a:gd name="connsiteY3" fmla="*/ 10669089 h 22957972"/>
              <a:gd name="connsiteX4" fmla="*/ 5 w 1229715"/>
              <a:gd name="connsiteY4" fmla="*/ 0 h 22957972"/>
              <a:gd name="connsiteX5" fmla="*/ 1229715 w 1229715"/>
              <a:gd name="connsiteY5" fmla="*/ 0 h 22957972"/>
              <a:gd name="connsiteX6" fmla="*/ 1229715 w 1229715"/>
              <a:gd name="connsiteY6" fmla="*/ 22957972 h 22957972"/>
              <a:gd name="connsiteX7" fmla="*/ 5 w 1229715"/>
              <a:gd name="connsiteY7" fmla="*/ 22957972 h 22957972"/>
              <a:gd name="connsiteX0" fmla="*/ 12 w 1229722"/>
              <a:gd name="connsiteY0" fmla="*/ 22957972 h 22957972"/>
              <a:gd name="connsiteX1" fmla="*/ 12 w 1229722"/>
              <a:gd name="connsiteY1" fmla="*/ 12288883 h 22957972"/>
              <a:gd name="connsiteX2" fmla="*/ 533927 w 1229722"/>
              <a:gd name="connsiteY2" fmla="*/ 11478986 h 22957972"/>
              <a:gd name="connsiteX3" fmla="*/ 12 w 1229722"/>
              <a:gd name="connsiteY3" fmla="*/ 10669089 h 22957972"/>
              <a:gd name="connsiteX4" fmla="*/ 12 w 1229722"/>
              <a:gd name="connsiteY4" fmla="*/ 0 h 22957972"/>
              <a:gd name="connsiteX5" fmla="*/ 1229722 w 1229722"/>
              <a:gd name="connsiteY5" fmla="*/ 0 h 22957972"/>
              <a:gd name="connsiteX6" fmla="*/ 1229722 w 1229722"/>
              <a:gd name="connsiteY6" fmla="*/ 22957972 h 22957972"/>
              <a:gd name="connsiteX7" fmla="*/ 12 w 1229722"/>
              <a:gd name="connsiteY7" fmla="*/ 22957972 h 22957972"/>
              <a:gd name="connsiteX0" fmla="*/ 12 w 1229722"/>
              <a:gd name="connsiteY0" fmla="*/ 22957972 h 22957972"/>
              <a:gd name="connsiteX1" fmla="*/ 12 w 1229722"/>
              <a:gd name="connsiteY1" fmla="*/ 12288883 h 22957972"/>
              <a:gd name="connsiteX2" fmla="*/ 533927 w 1229722"/>
              <a:gd name="connsiteY2" fmla="*/ 11478986 h 22957972"/>
              <a:gd name="connsiteX3" fmla="*/ 12 w 1229722"/>
              <a:gd name="connsiteY3" fmla="*/ 10669089 h 22957972"/>
              <a:gd name="connsiteX4" fmla="*/ 12 w 1229722"/>
              <a:gd name="connsiteY4" fmla="*/ 0 h 22957972"/>
              <a:gd name="connsiteX5" fmla="*/ 1229722 w 1229722"/>
              <a:gd name="connsiteY5" fmla="*/ 0 h 22957972"/>
              <a:gd name="connsiteX6" fmla="*/ 1229722 w 1229722"/>
              <a:gd name="connsiteY6" fmla="*/ 22957972 h 22957972"/>
              <a:gd name="connsiteX7" fmla="*/ 12 w 1229722"/>
              <a:gd name="connsiteY7" fmla="*/ 22957972 h 22957972"/>
              <a:gd name="connsiteX0" fmla="*/ 13 w 1229723"/>
              <a:gd name="connsiteY0" fmla="*/ 22957972 h 22957972"/>
              <a:gd name="connsiteX1" fmla="*/ 13 w 1229723"/>
              <a:gd name="connsiteY1" fmla="*/ 12288883 h 22957972"/>
              <a:gd name="connsiteX2" fmla="*/ 474722 w 1229723"/>
              <a:gd name="connsiteY2" fmla="*/ 11475696 h 22957972"/>
              <a:gd name="connsiteX3" fmla="*/ 13 w 1229723"/>
              <a:gd name="connsiteY3" fmla="*/ 10669089 h 22957972"/>
              <a:gd name="connsiteX4" fmla="*/ 13 w 1229723"/>
              <a:gd name="connsiteY4" fmla="*/ 0 h 22957972"/>
              <a:gd name="connsiteX5" fmla="*/ 1229723 w 1229723"/>
              <a:gd name="connsiteY5" fmla="*/ 0 h 22957972"/>
              <a:gd name="connsiteX6" fmla="*/ 1229723 w 1229723"/>
              <a:gd name="connsiteY6" fmla="*/ 22957972 h 22957972"/>
              <a:gd name="connsiteX7" fmla="*/ 13 w 1229723"/>
              <a:gd name="connsiteY7" fmla="*/ 22957972 h 22957972"/>
              <a:gd name="connsiteX0" fmla="*/ 13 w 1229723"/>
              <a:gd name="connsiteY0" fmla="*/ 22957972 h 22957972"/>
              <a:gd name="connsiteX1" fmla="*/ 13 w 1229723"/>
              <a:gd name="connsiteY1" fmla="*/ 12288883 h 22957972"/>
              <a:gd name="connsiteX2" fmla="*/ 474722 w 1229723"/>
              <a:gd name="connsiteY2" fmla="*/ 11475696 h 22957972"/>
              <a:gd name="connsiteX3" fmla="*/ 13 w 1229723"/>
              <a:gd name="connsiteY3" fmla="*/ 10669089 h 22957972"/>
              <a:gd name="connsiteX4" fmla="*/ 13 w 1229723"/>
              <a:gd name="connsiteY4" fmla="*/ 0 h 22957972"/>
              <a:gd name="connsiteX5" fmla="*/ 1229723 w 1229723"/>
              <a:gd name="connsiteY5" fmla="*/ 0 h 22957972"/>
              <a:gd name="connsiteX6" fmla="*/ 1229723 w 1229723"/>
              <a:gd name="connsiteY6" fmla="*/ 22957972 h 22957972"/>
              <a:gd name="connsiteX7" fmla="*/ 13 w 1229723"/>
              <a:gd name="connsiteY7" fmla="*/ 22957972 h 22957972"/>
              <a:gd name="connsiteX0" fmla="*/ 13 w 1229723"/>
              <a:gd name="connsiteY0" fmla="*/ 22957972 h 22957972"/>
              <a:gd name="connsiteX1" fmla="*/ 13 w 1229723"/>
              <a:gd name="connsiteY1" fmla="*/ 12288883 h 22957972"/>
              <a:gd name="connsiteX2" fmla="*/ 474722 w 1229723"/>
              <a:gd name="connsiteY2" fmla="*/ 11475696 h 22957972"/>
              <a:gd name="connsiteX3" fmla="*/ 13 w 1229723"/>
              <a:gd name="connsiteY3" fmla="*/ 10669089 h 22957972"/>
              <a:gd name="connsiteX4" fmla="*/ 13 w 1229723"/>
              <a:gd name="connsiteY4" fmla="*/ 0 h 22957972"/>
              <a:gd name="connsiteX5" fmla="*/ 1229723 w 1229723"/>
              <a:gd name="connsiteY5" fmla="*/ 0 h 22957972"/>
              <a:gd name="connsiteX6" fmla="*/ 1229723 w 1229723"/>
              <a:gd name="connsiteY6" fmla="*/ 22957972 h 22957972"/>
              <a:gd name="connsiteX7" fmla="*/ 13 w 1229723"/>
              <a:gd name="connsiteY7" fmla="*/ 22957972 h 22957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29723" h="22957972">
                <a:moveTo>
                  <a:pt x="13" y="22957972"/>
                </a:moveTo>
                <a:lnTo>
                  <a:pt x="13" y="12288883"/>
                </a:lnTo>
                <a:cubicBezTo>
                  <a:pt x="-2919" y="11887349"/>
                  <a:pt x="475585" y="11941716"/>
                  <a:pt x="474722" y="11475696"/>
                </a:cubicBezTo>
                <a:cubicBezTo>
                  <a:pt x="473859" y="11009676"/>
                  <a:pt x="-1690" y="11083914"/>
                  <a:pt x="13" y="10669089"/>
                </a:cubicBezTo>
                <a:lnTo>
                  <a:pt x="13" y="0"/>
                </a:lnTo>
                <a:lnTo>
                  <a:pt x="1229723" y="0"/>
                </a:lnTo>
                <a:lnTo>
                  <a:pt x="1229723" y="22957972"/>
                </a:lnTo>
                <a:lnTo>
                  <a:pt x="13" y="2295797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t-IT" b="1" dirty="0"/>
          </a:p>
        </p:txBody>
      </p:sp>
      <p:pic>
        <p:nvPicPr>
          <p:cNvPr id="23" name="Elemento grafico 22" descr="Tiro a segno con riempimento a tinta unita">
            <a:extLst>
              <a:ext uri="{FF2B5EF4-FFF2-40B4-BE49-F238E27FC236}">
                <a16:creationId xmlns:a16="http://schemas.microsoft.com/office/drawing/2014/main" id="{8CFC18D5-1549-4780-ABA0-E1A9700B8BA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/>
        </p:blipFill>
        <p:spPr>
          <a:xfrm>
            <a:off x="242109" y="320812"/>
            <a:ext cx="718368" cy="718368"/>
          </a:xfrm>
          <a:prstGeom prst="rect">
            <a:avLst/>
          </a:prstGeom>
        </p:spPr>
      </p:pic>
      <p:pic>
        <p:nvPicPr>
          <p:cNvPr id="24" name="Elemento grafico 23" descr="Singolo ingranaggio con riempimento a tinta unita">
            <a:extLst>
              <a:ext uri="{FF2B5EF4-FFF2-40B4-BE49-F238E27FC236}">
                <a16:creationId xmlns:a16="http://schemas.microsoft.com/office/drawing/2014/main" id="{F09C701D-C4FF-49D0-8ACF-9081D6B21E82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rcRect/>
          <a:stretch/>
        </p:blipFill>
        <p:spPr>
          <a:xfrm>
            <a:off x="242109" y="1416538"/>
            <a:ext cx="718368" cy="718368"/>
          </a:xfrm>
          <a:prstGeom prst="rect">
            <a:avLst/>
          </a:prstGeom>
        </p:spPr>
      </p:pic>
      <p:pic>
        <p:nvPicPr>
          <p:cNvPr id="26" name="Segnaposto contenuto 7" descr="Blockchain contorno">
            <a:extLst>
              <a:ext uri="{FF2B5EF4-FFF2-40B4-BE49-F238E27FC236}">
                <a16:creationId xmlns:a16="http://schemas.microsoft.com/office/drawing/2014/main" id="{51A6216D-564A-4B11-80EF-CD948BC17C72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242109" y="2512264"/>
            <a:ext cx="718368" cy="718368"/>
          </a:xfrm>
          <a:prstGeom prst="rect">
            <a:avLst/>
          </a:prstGeom>
        </p:spPr>
      </p:pic>
      <p:pic>
        <p:nvPicPr>
          <p:cNvPr id="27" name="Segnaposto contenuto 9" descr="Utente con riempimento a tinta unita">
            <a:extLst>
              <a:ext uri="{FF2B5EF4-FFF2-40B4-BE49-F238E27FC236}">
                <a16:creationId xmlns:a16="http://schemas.microsoft.com/office/drawing/2014/main" id="{14582A50-71C2-4B6B-B5B7-5AF1C9507FE9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rcRect/>
          <a:stretch/>
        </p:blipFill>
        <p:spPr>
          <a:xfrm>
            <a:off x="242109" y="3607990"/>
            <a:ext cx="718368" cy="718368"/>
          </a:xfrm>
          <a:prstGeom prst="rect">
            <a:avLst/>
          </a:prstGeom>
        </p:spPr>
      </p:pic>
      <p:pic>
        <p:nvPicPr>
          <p:cNvPr id="29" name="Elemento grafico 28" descr="Cactus con riempimento a tinta unita">
            <a:extLst>
              <a:ext uri="{FF2B5EF4-FFF2-40B4-BE49-F238E27FC236}">
                <a16:creationId xmlns:a16="http://schemas.microsoft.com/office/drawing/2014/main" id="{6D4452B6-B4C6-4806-9174-223EF4BA0F11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287621" y="5034709"/>
            <a:ext cx="720000" cy="720000"/>
          </a:xfrm>
          <a:prstGeom prst="rect">
            <a:avLst/>
          </a:prstGeom>
        </p:spPr>
      </p:pic>
      <p:sp>
        <p:nvSpPr>
          <p:cNvPr id="30" name="Figura a mano libera: forma 29">
            <a:extLst>
              <a:ext uri="{FF2B5EF4-FFF2-40B4-BE49-F238E27FC236}">
                <a16:creationId xmlns:a16="http://schemas.microsoft.com/office/drawing/2014/main" id="{10F56290-7869-4507-813C-FCDF1A32339C}"/>
              </a:ext>
            </a:extLst>
          </p:cNvPr>
          <p:cNvSpPr/>
          <p:nvPr/>
        </p:nvSpPr>
        <p:spPr>
          <a:xfrm flipH="1">
            <a:off x="10962277" y="-3742088"/>
            <a:ext cx="1229723" cy="22957972"/>
          </a:xfrm>
          <a:custGeom>
            <a:avLst/>
            <a:gdLst>
              <a:gd name="connsiteX0" fmla="*/ 0 w 1229710"/>
              <a:gd name="connsiteY0" fmla="*/ 22957972 h 22957972"/>
              <a:gd name="connsiteX1" fmla="*/ 0 w 1229710"/>
              <a:gd name="connsiteY1" fmla="*/ 12288883 h 22957972"/>
              <a:gd name="connsiteX2" fmla="*/ 533915 w 1229710"/>
              <a:gd name="connsiteY2" fmla="*/ 11478986 h 22957972"/>
              <a:gd name="connsiteX3" fmla="*/ 0 w 1229710"/>
              <a:gd name="connsiteY3" fmla="*/ 10669089 h 22957972"/>
              <a:gd name="connsiteX4" fmla="*/ 0 w 1229710"/>
              <a:gd name="connsiteY4" fmla="*/ 0 h 22957972"/>
              <a:gd name="connsiteX5" fmla="*/ 1229710 w 1229710"/>
              <a:gd name="connsiteY5" fmla="*/ 0 h 22957972"/>
              <a:gd name="connsiteX6" fmla="*/ 1229710 w 1229710"/>
              <a:gd name="connsiteY6" fmla="*/ 22957972 h 22957972"/>
              <a:gd name="connsiteX0" fmla="*/ 0 w 1229710"/>
              <a:gd name="connsiteY0" fmla="*/ 22957972 h 22957972"/>
              <a:gd name="connsiteX1" fmla="*/ 0 w 1229710"/>
              <a:gd name="connsiteY1" fmla="*/ 12288883 h 22957972"/>
              <a:gd name="connsiteX2" fmla="*/ 533915 w 1229710"/>
              <a:gd name="connsiteY2" fmla="*/ 11478986 h 22957972"/>
              <a:gd name="connsiteX3" fmla="*/ 0 w 1229710"/>
              <a:gd name="connsiteY3" fmla="*/ 10669089 h 22957972"/>
              <a:gd name="connsiteX4" fmla="*/ 0 w 1229710"/>
              <a:gd name="connsiteY4" fmla="*/ 0 h 22957972"/>
              <a:gd name="connsiteX5" fmla="*/ 1229710 w 1229710"/>
              <a:gd name="connsiteY5" fmla="*/ 0 h 22957972"/>
              <a:gd name="connsiteX6" fmla="*/ 1229710 w 1229710"/>
              <a:gd name="connsiteY6" fmla="*/ 22957972 h 22957972"/>
              <a:gd name="connsiteX7" fmla="*/ 0 w 1229710"/>
              <a:gd name="connsiteY7" fmla="*/ 22957972 h 22957972"/>
              <a:gd name="connsiteX0" fmla="*/ 295 w 1230005"/>
              <a:gd name="connsiteY0" fmla="*/ 22957972 h 22957972"/>
              <a:gd name="connsiteX1" fmla="*/ 295 w 1230005"/>
              <a:gd name="connsiteY1" fmla="*/ 12288883 h 22957972"/>
              <a:gd name="connsiteX2" fmla="*/ 534210 w 1230005"/>
              <a:gd name="connsiteY2" fmla="*/ 11478986 h 22957972"/>
              <a:gd name="connsiteX3" fmla="*/ 295 w 1230005"/>
              <a:gd name="connsiteY3" fmla="*/ 10669089 h 22957972"/>
              <a:gd name="connsiteX4" fmla="*/ 295 w 1230005"/>
              <a:gd name="connsiteY4" fmla="*/ 0 h 22957972"/>
              <a:gd name="connsiteX5" fmla="*/ 1230005 w 1230005"/>
              <a:gd name="connsiteY5" fmla="*/ 0 h 22957972"/>
              <a:gd name="connsiteX6" fmla="*/ 1230005 w 1230005"/>
              <a:gd name="connsiteY6" fmla="*/ 22957972 h 22957972"/>
              <a:gd name="connsiteX7" fmla="*/ 295 w 1230005"/>
              <a:gd name="connsiteY7" fmla="*/ 22957972 h 22957972"/>
              <a:gd name="connsiteX0" fmla="*/ 5 w 1229715"/>
              <a:gd name="connsiteY0" fmla="*/ 22957972 h 22957972"/>
              <a:gd name="connsiteX1" fmla="*/ 5 w 1229715"/>
              <a:gd name="connsiteY1" fmla="*/ 12288883 h 22957972"/>
              <a:gd name="connsiteX2" fmla="*/ 533920 w 1229715"/>
              <a:gd name="connsiteY2" fmla="*/ 11478986 h 22957972"/>
              <a:gd name="connsiteX3" fmla="*/ 5 w 1229715"/>
              <a:gd name="connsiteY3" fmla="*/ 10669089 h 22957972"/>
              <a:gd name="connsiteX4" fmla="*/ 5 w 1229715"/>
              <a:gd name="connsiteY4" fmla="*/ 0 h 22957972"/>
              <a:gd name="connsiteX5" fmla="*/ 1229715 w 1229715"/>
              <a:gd name="connsiteY5" fmla="*/ 0 h 22957972"/>
              <a:gd name="connsiteX6" fmla="*/ 1229715 w 1229715"/>
              <a:gd name="connsiteY6" fmla="*/ 22957972 h 22957972"/>
              <a:gd name="connsiteX7" fmla="*/ 5 w 1229715"/>
              <a:gd name="connsiteY7" fmla="*/ 22957972 h 22957972"/>
              <a:gd name="connsiteX0" fmla="*/ 12 w 1229722"/>
              <a:gd name="connsiteY0" fmla="*/ 22957972 h 22957972"/>
              <a:gd name="connsiteX1" fmla="*/ 12 w 1229722"/>
              <a:gd name="connsiteY1" fmla="*/ 12288883 h 22957972"/>
              <a:gd name="connsiteX2" fmla="*/ 533927 w 1229722"/>
              <a:gd name="connsiteY2" fmla="*/ 11478986 h 22957972"/>
              <a:gd name="connsiteX3" fmla="*/ 12 w 1229722"/>
              <a:gd name="connsiteY3" fmla="*/ 10669089 h 22957972"/>
              <a:gd name="connsiteX4" fmla="*/ 12 w 1229722"/>
              <a:gd name="connsiteY4" fmla="*/ 0 h 22957972"/>
              <a:gd name="connsiteX5" fmla="*/ 1229722 w 1229722"/>
              <a:gd name="connsiteY5" fmla="*/ 0 h 22957972"/>
              <a:gd name="connsiteX6" fmla="*/ 1229722 w 1229722"/>
              <a:gd name="connsiteY6" fmla="*/ 22957972 h 22957972"/>
              <a:gd name="connsiteX7" fmla="*/ 12 w 1229722"/>
              <a:gd name="connsiteY7" fmla="*/ 22957972 h 22957972"/>
              <a:gd name="connsiteX0" fmla="*/ 12 w 1229722"/>
              <a:gd name="connsiteY0" fmla="*/ 22957972 h 22957972"/>
              <a:gd name="connsiteX1" fmla="*/ 12 w 1229722"/>
              <a:gd name="connsiteY1" fmla="*/ 12288883 h 22957972"/>
              <a:gd name="connsiteX2" fmla="*/ 533927 w 1229722"/>
              <a:gd name="connsiteY2" fmla="*/ 11478986 h 22957972"/>
              <a:gd name="connsiteX3" fmla="*/ 12 w 1229722"/>
              <a:gd name="connsiteY3" fmla="*/ 10669089 h 22957972"/>
              <a:gd name="connsiteX4" fmla="*/ 12 w 1229722"/>
              <a:gd name="connsiteY4" fmla="*/ 0 h 22957972"/>
              <a:gd name="connsiteX5" fmla="*/ 1229722 w 1229722"/>
              <a:gd name="connsiteY5" fmla="*/ 0 h 22957972"/>
              <a:gd name="connsiteX6" fmla="*/ 1229722 w 1229722"/>
              <a:gd name="connsiteY6" fmla="*/ 22957972 h 22957972"/>
              <a:gd name="connsiteX7" fmla="*/ 12 w 1229722"/>
              <a:gd name="connsiteY7" fmla="*/ 22957972 h 22957972"/>
              <a:gd name="connsiteX0" fmla="*/ 13 w 1229723"/>
              <a:gd name="connsiteY0" fmla="*/ 22957972 h 22957972"/>
              <a:gd name="connsiteX1" fmla="*/ 13 w 1229723"/>
              <a:gd name="connsiteY1" fmla="*/ 12288883 h 22957972"/>
              <a:gd name="connsiteX2" fmla="*/ 474722 w 1229723"/>
              <a:gd name="connsiteY2" fmla="*/ 11475696 h 22957972"/>
              <a:gd name="connsiteX3" fmla="*/ 13 w 1229723"/>
              <a:gd name="connsiteY3" fmla="*/ 10669089 h 22957972"/>
              <a:gd name="connsiteX4" fmla="*/ 13 w 1229723"/>
              <a:gd name="connsiteY4" fmla="*/ 0 h 22957972"/>
              <a:gd name="connsiteX5" fmla="*/ 1229723 w 1229723"/>
              <a:gd name="connsiteY5" fmla="*/ 0 h 22957972"/>
              <a:gd name="connsiteX6" fmla="*/ 1229723 w 1229723"/>
              <a:gd name="connsiteY6" fmla="*/ 22957972 h 22957972"/>
              <a:gd name="connsiteX7" fmla="*/ 13 w 1229723"/>
              <a:gd name="connsiteY7" fmla="*/ 22957972 h 22957972"/>
              <a:gd name="connsiteX0" fmla="*/ 13 w 1229723"/>
              <a:gd name="connsiteY0" fmla="*/ 22957972 h 22957972"/>
              <a:gd name="connsiteX1" fmla="*/ 13 w 1229723"/>
              <a:gd name="connsiteY1" fmla="*/ 12288883 h 22957972"/>
              <a:gd name="connsiteX2" fmla="*/ 474722 w 1229723"/>
              <a:gd name="connsiteY2" fmla="*/ 11475696 h 22957972"/>
              <a:gd name="connsiteX3" fmla="*/ 13 w 1229723"/>
              <a:gd name="connsiteY3" fmla="*/ 10669089 h 22957972"/>
              <a:gd name="connsiteX4" fmla="*/ 13 w 1229723"/>
              <a:gd name="connsiteY4" fmla="*/ 0 h 22957972"/>
              <a:gd name="connsiteX5" fmla="*/ 1229723 w 1229723"/>
              <a:gd name="connsiteY5" fmla="*/ 0 h 22957972"/>
              <a:gd name="connsiteX6" fmla="*/ 1229723 w 1229723"/>
              <a:gd name="connsiteY6" fmla="*/ 22957972 h 22957972"/>
              <a:gd name="connsiteX7" fmla="*/ 13 w 1229723"/>
              <a:gd name="connsiteY7" fmla="*/ 22957972 h 22957972"/>
              <a:gd name="connsiteX0" fmla="*/ 13 w 1229723"/>
              <a:gd name="connsiteY0" fmla="*/ 22957972 h 22957972"/>
              <a:gd name="connsiteX1" fmla="*/ 13 w 1229723"/>
              <a:gd name="connsiteY1" fmla="*/ 12288883 h 22957972"/>
              <a:gd name="connsiteX2" fmla="*/ 474722 w 1229723"/>
              <a:gd name="connsiteY2" fmla="*/ 11475696 h 22957972"/>
              <a:gd name="connsiteX3" fmla="*/ 13 w 1229723"/>
              <a:gd name="connsiteY3" fmla="*/ 10669089 h 22957972"/>
              <a:gd name="connsiteX4" fmla="*/ 13 w 1229723"/>
              <a:gd name="connsiteY4" fmla="*/ 0 h 22957972"/>
              <a:gd name="connsiteX5" fmla="*/ 1229723 w 1229723"/>
              <a:gd name="connsiteY5" fmla="*/ 0 h 22957972"/>
              <a:gd name="connsiteX6" fmla="*/ 1229723 w 1229723"/>
              <a:gd name="connsiteY6" fmla="*/ 22957972 h 22957972"/>
              <a:gd name="connsiteX7" fmla="*/ 13 w 1229723"/>
              <a:gd name="connsiteY7" fmla="*/ 22957972 h 22957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29723" h="22957972">
                <a:moveTo>
                  <a:pt x="13" y="22957972"/>
                </a:moveTo>
                <a:lnTo>
                  <a:pt x="13" y="12288883"/>
                </a:lnTo>
                <a:cubicBezTo>
                  <a:pt x="-2919" y="11887349"/>
                  <a:pt x="475585" y="11941716"/>
                  <a:pt x="474722" y="11475696"/>
                </a:cubicBezTo>
                <a:cubicBezTo>
                  <a:pt x="473859" y="11009676"/>
                  <a:pt x="-1690" y="11083914"/>
                  <a:pt x="13" y="10669089"/>
                </a:cubicBezTo>
                <a:lnTo>
                  <a:pt x="13" y="0"/>
                </a:lnTo>
                <a:lnTo>
                  <a:pt x="1229723" y="0"/>
                </a:lnTo>
                <a:lnTo>
                  <a:pt x="1229723" y="22957972"/>
                </a:lnTo>
                <a:lnTo>
                  <a:pt x="13" y="22957972"/>
                </a:lnTo>
                <a:close/>
              </a:path>
            </a:pathLst>
          </a:custGeom>
          <a:solidFill>
            <a:schemeClr val="tx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t-IT" b="1" dirty="0"/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60647316-FA45-4BF2-8B31-6A955F8A7851}"/>
              </a:ext>
            </a:extLst>
          </p:cNvPr>
          <p:cNvSpPr txBox="1"/>
          <p:nvPr/>
        </p:nvSpPr>
        <p:spPr>
          <a:xfrm>
            <a:off x="102964" y="5172986"/>
            <a:ext cx="5304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accent2">
                    <a:lumMod val="75000"/>
                  </a:schemeClr>
                </a:solidFill>
              </a:rPr>
              <a:t>FINE</a:t>
            </a:r>
          </a:p>
        </p:txBody>
      </p:sp>
    </p:spTree>
    <p:extLst>
      <p:ext uri="{BB962C8B-B14F-4D97-AF65-F5344CB8AC3E}">
        <p14:creationId xmlns:p14="http://schemas.microsoft.com/office/powerpoint/2010/main" val="14572799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Char"/>
      </p:transition>
    </mc:Choice>
    <mc:Fallback xmlns="">
      <p:transition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6544C1E39CC704E9B655547C2A8EEA9" ma:contentTypeVersion="2" ma:contentTypeDescription="Create a new document." ma:contentTypeScope="" ma:versionID="3fe2086bbb13892a04151ef672109fb5">
  <xsd:schema xmlns:xsd="http://www.w3.org/2001/XMLSchema" xmlns:xs="http://www.w3.org/2001/XMLSchema" xmlns:p="http://schemas.microsoft.com/office/2006/metadata/properties" xmlns:ns3="b4ea0a96-3951-4160-baca-c74dadb8c17f" targetNamespace="http://schemas.microsoft.com/office/2006/metadata/properties" ma:root="true" ma:fieldsID="00c6c909f9b37d6c43d157d3aea4a463" ns3:_="">
    <xsd:import namespace="b4ea0a96-3951-4160-baca-c74dadb8c17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4ea0a96-3951-4160-baca-c74dadb8c17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8463AF2-9ABC-4087-AAED-E5A30A3C4C54}">
  <ds:schemaRefs>
    <ds:schemaRef ds:uri="http://schemas.microsoft.com/office/2006/documentManagement/types"/>
    <ds:schemaRef ds:uri="http://schemas.microsoft.com/office/2006/metadata/properties"/>
    <ds:schemaRef ds:uri="http://purl.org/dc/elements/1.1/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b4ea0a96-3951-4160-baca-c74dadb8c17f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44ED1FCC-97A6-4B60-A765-2D292F04234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4ea0a96-3951-4160-baca-c74dadb8c17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057252C-AA3B-4053-A64D-51B97062390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2736</TotalTime>
  <Words>268</Words>
  <Application>Microsoft Office PowerPoint</Application>
  <PresentationFormat>Widescreen</PresentationFormat>
  <Paragraphs>27</Paragraphs>
  <Slides>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</vt:i4>
      </vt:variant>
    </vt:vector>
  </HeadingPairs>
  <TitlesOfParts>
    <vt:vector size="9" baseType="lpstr">
      <vt:lpstr>Arial</vt:lpstr>
      <vt:lpstr>Calibri</vt:lpstr>
      <vt:lpstr>Tw Cen MT</vt:lpstr>
      <vt:lpstr>Circuito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Natanaele Stagni</dc:creator>
  <cp:lastModifiedBy>Lorenzo Venerandi</cp:lastModifiedBy>
  <cp:revision>205</cp:revision>
  <dcterms:created xsi:type="dcterms:W3CDTF">2021-10-09T10:19:03Z</dcterms:created>
  <dcterms:modified xsi:type="dcterms:W3CDTF">2021-12-07T14:04:21Z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0x010100F6544C1E39CC704E9B655547C2A8EEA9</vt:lpwstr>
  </property>
</Properties>
</file>