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4"/>
  </p:notesMasterIdLst>
  <p:handoutMasterIdLst>
    <p:handoutMasterId r:id="rId15"/>
  </p:handoutMasterIdLst>
  <p:sldIdLst>
    <p:sldId id="312" r:id="rId5"/>
    <p:sldId id="289" r:id="rId6"/>
    <p:sldId id="319" r:id="rId7"/>
    <p:sldId id="300" r:id="rId8"/>
    <p:sldId id="313" r:id="rId9"/>
    <p:sldId id="316" r:id="rId10"/>
    <p:sldId id="317" r:id="rId11"/>
    <p:sldId id="31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F89"/>
    <a:srgbClr val="003242"/>
    <a:srgbClr val="291111"/>
    <a:srgbClr val="471A11"/>
    <a:srgbClr val="172F23"/>
    <a:srgbClr val="280D31"/>
    <a:srgbClr val="693D03"/>
    <a:srgbClr val="995B01"/>
    <a:srgbClr val="005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738EA-A16A-41A6-806A-955BA79CC161}" v="1684" dt="2021-11-19T15:24:19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naele Stagni - natanaele.stagni@studio.unibo.it" userId="5de85b3d-16ad-4534-9677-eaa211036b52" providerId="ADAL" clId="{A97738EA-A16A-41A6-806A-955BA79CC161}"/>
    <pc:docChg chg="undo custSel addSld delSld modSld modMainMaster">
      <pc:chgData name="Natanaele Stagni - natanaele.stagni@studio.unibo.it" userId="5de85b3d-16ad-4534-9677-eaa211036b52" providerId="ADAL" clId="{A97738EA-A16A-41A6-806A-955BA79CC161}" dt="2021-11-19T15:27:01.194" v="2190" actId="20577"/>
      <pc:docMkLst>
        <pc:docMk/>
      </pc:docMkLst>
      <pc:sldChg chg="addSp delSp modSp mod">
        <pc:chgData name="Natanaele Stagni - natanaele.stagni@studio.unibo.it" userId="5de85b3d-16ad-4534-9677-eaa211036b52" providerId="ADAL" clId="{A97738EA-A16A-41A6-806A-955BA79CC161}" dt="2021-11-19T15:23:01.625" v="2180" actId="207"/>
        <pc:sldMkLst>
          <pc:docMk/>
          <pc:sldMk cId="3864478590" sldId="289"/>
        </pc:sldMkLst>
        <pc:spChg chg="mod">
          <ac:chgData name="Natanaele Stagni - natanaele.stagni@studio.unibo.it" userId="5de85b3d-16ad-4534-9677-eaa211036b52" providerId="ADAL" clId="{A97738EA-A16A-41A6-806A-955BA79CC161}" dt="2021-11-19T15:09:28.789" v="2108" actId="1076"/>
          <ac:spMkLst>
            <pc:docMk/>
            <pc:sldMk cId="3864478590" sldId="289"/>
            <ac:spMk id="4" creationId="{BDE47210-A816-4CBC-B2C7-0A83DD657ED5}"/>
          </ac:spMkLst>
        </pc:spChg>
        <pc:spChg chg="add mod">
          <ac:chgData name="Natanaele Stagni - natanaele.stagni@studio.unibo.it" userId="5de85b3d-16ad-4534-9677-eaa211036b52" providerId="ADAL" clId="{A97738EA-A16A-41A6-806A-955BA79CC161}" dt="2021-11-19T15:20:32.089" v="2161" actId="207"/>
          <ac:spMkLst>
            <pc:docMk/>
            <pc:sldMk cId="3864478590" sldId="289"/>
            <ac:spMk id="7" creationId="{B319A6B6-78D5-4BB9-9448-F65BAD6E9A77}"/>
          </ac:spMkLst>
        </pc:spChg>
        <pc:spChg chg="del">
          <ac:chgData name="Natanaele Stagni - natanaele.stagni@studio.unibo.it" userId="5de85b3d-16ad-4534-9677-eaa211036b52" providerId="ADAL" clId="{A97738EA-A16A-41A6-806A-955BA79CC161}" dt="2021-11-19T14:33:25.704" v="1779" actId="21"/>
          <ac:spMkLst>
            <pc:docMk/>
            <pc:sldMk cId="3864478590" sldId="289"/>
            <ac:spMk id="8" creationId="{7C18B698-A3FB-45E6-A01A-047D67CC0534}"/>
          </ac:spMkLst>
        </pc:spChg>
        <pc:spChg chg="add mod">
          <ac:chgData name="Natanaele Stagni - natanaele.stagni@studio.unibo.it" userId="5de85b3d-16ad-4534-9677-eaa211036b52" providerId="ADAL" clId="{A97738EA-A16A-41A6-806A-955BA79CC161}" dt="2021-11-19T15:20:45.497" v="2166" actId="1076"/>
          <ac:spMkLst>
            <pc:docMk/>
            <pc:sldMk cId="3864478590" sldId="289"/>
            <ac:spMk id="9" creationId="{12CDC77B-E565-4429-B29F-A49295098155}"/>
          </ac:spMkLst>
        </pc:spChg>
        <pc:spChg chg="del mod">
          <ac:chgData name="Natanaele Stagni - natanaele.stagni@studio.unibo.it" userId="5de85b3d-16ad-4534-9677-eaa211036b52" providerId="ADAL" clId="{A97738EA-A16A-41A6-806A-955BA79CC161}" dt="2021-11-19T14:37:33.468" v="1814" actId="21"/>
          <ac:spMkLst>
            <pc:docMk/>
            <pc:sldMk cId="3864478590" sldId="289"/>
            <ac:spMk id="38" creationId="{5FBF3680-27A0-479B-9DD2-785EC855A565}"/>
          </ac:spMkLst>
        </pc:spChg>
        <pc:spChg chg="add mod">
          <ac:chgData name="Natanaele Stagni - natanaele.stagni@studio.unibo.it" userId="5de85b3d-16ad-4534-9677-eaa211036b52" providerId="ADAL" clId="{A97738EA-A16A-41A6-806A-955BA79CC161}" dt="2021-11-19T15:10:05.473" v="2117" actId="1076"/>
          <ac:spMkLst>
            <pc:docMk/>
            <pc:sldMk cId="3864478590" sldId="289"/>
            <ac:spMk id="40" creationId="{E4A917D2-30CC-42E3-9885-616BEC08D3F0}"/>
          </ac:spMkLst>
        </pc:spChg>
        <pc:spChg chg="add mod">
          <ac:chgData name="Natanaele Stagni - natanaele.stagni@studio.unibo.it" userId="5de85b3d-16ad-4534-9677-eaa211036b52" providerId="ADAL" clId="{A97738EA-A16A-41A6-806A-955BA79CC161}" dt="2021-11-19T15:10:12.162" v="2119" actId="1076"/>
          <ac:spMkLst>
            <pc:docMk/>
            <pc:sldMk cId="3864478590" sldId="289"/>
            <ac:spMk id="44" creationId="{85430ABE-E5BE-4062-81D6-5865587671C1}"/>
          </ac:spMkLst>
        </pc:spChg>
        <pc:picChg chg="add del mod">
          <ac:chgData name="Natanaele Stagni - natanaele.stagni@studio.unibo.it" userId="5de85b3d-16ad-4534-9677-eaa211036b52" providerId="ADAL" clId="{A97738EA-A16A-41A6-806A-955BA79CC161}" dt="2021-11-19T15:14:03.323" v="2130" actId="21"/>
          <ac:picMkLst>
            <pc:docMk/>
            <pc:sldMk cId="3864478590" sldId="289"/>
            <ac:picMk id="12" creationId="{576B9824-B957-4204-9984-EE479D550F5B}"/>
          </ac:picMkLst>
        </pc:picChg>
        <pc:picChg chg="add mod">
          <ac:chgData name="Natanaele Stagni - natanaele.stagni@studio.unibo.it" userId="5de85b3d-16ad-4534-9677-eaa211036b52" providerId="ADAL" clId="{A97738EA-A16A-41A6-806A-955BA79CC161}" dt="2021-11-19T15:15:35.202" v="2137" actId="1076"/>
          <ac:picMkLst>
            <pc:docMk/>
            <pc:sldMk cId="3864478590" sldId="289"/>
            <ac:picMk id="14" creationId="{7926165B-C298-47D2-9CC8-6E519ECEC225}"/>
          </ac:picMkLst>
        </pc:picChg>
        <pc:picChg chg="add del mod">
          <ac:chgData name="Natanaele Stagni - natanaele.stagni@studio.unibo.it" userId="5de85b3d-16ad-4534-9677-eaa211036b52" providerId="ADAL" clId="{A97738EA-A16A-41A6-806A-955BA79CC161}" dt="2021-11-19T15:16:44.965" v="2145" actId="21"/>
          <ac:picMkLst>
            <pc:docMk/>
            <pc:sldMk cId="3864478590" sldId="289"/>
            <ac:picMk id="16" creationId="{93AE899D-BEDB-4733-A8BF-5DDD40110F9F}"/>
          </ac:picMkLst>
        </pc:picChg>
        <pc:picChg chg="add mod">
          <ac:chgData name="Natanaele Stagni - natanaele.stagni@studio.unibo.it" userId="5de85b3d-16ad-4534-9677-eaa211036b52" providerId="ADAL" clId="{A97738EA-A16A-41A6-806A-955BA79CC161}" dt="2021-11-19T15:17:14.950" v="2149" actId="207"/>
          <ac:picMkLst>
            <pc:docMk/>
            <pc:sldMk cId="3864478590" sldId="289"/>
            <ac:picMk id="18" creationId="{2B08C891-564B-40BB-B7A7-D977013EFCFB}"/>
          </ac:picMkLst>
        </pc:picChg>
        <pc:picChg chg="add mod">
          <ac:chgData name="Natanaele Stagni - natanaele.stagni@studio.unibo.it" userId="5de85b3d-16ad-4534-9677-eaa211036b52" providerId="ADAL" clId="{A97738EA-A16A-41A6-806A-955BA79CC161}" dt="2021-11-19T15:23:01.625" v="2180" actId="207"/>
          <ac:picMkLst>
            <pc:docMk/>
            <pc:sldMk cId="3864478590" sldId="289"/>
            <ac:picMk id="20" creationId="{45E81095-1F62-4DDC-B041-DA811DC3867B}"/>
          </ac:picMkLst>
        </pc:picChg>
      </pc:sldChg>
      <pc:sldChg chg="delSp mod">
        <pc:chgData name="Natanaele Stagni - natanaele.stagni@studio.unibo.it" userId="5de85b3d-16ad-4534-9677-eaa211036b52" providerId="ADAL" clId="{A97738EA-A16A-41A6-806A-955BA79CC161}" dt="2021-11-19T15:13:03.580" v="2125" actId="21"/>
        <pc:sldMkLst>
          <pc:docMk/>
          <pc:sldMk cId="2760799980" sldId="295"/>
        </pc:sldMkLst>
        <pc:spChg chg="del">
          <ac:chgData name="Natanaele Stagni - natanaele.stagni@studio.unibo.it" userId="5de85b3d-16ad-4534-9677-eaa211036b52" providerId="ADAL" clId="{A97738EA-A16A-41A6-806A-955BA79CC161}" dt="2021-11-19T15:13:00.097" v="2124" actId="21"/>
          <ac:spMkLst>
            <pc:docMk/>
            <pc:sldMk cId="2760799980" sldId="295"/>
            <ac:spMk id="9" creationId="{140DAD36-76C7-48CA-9408-6F988B992C1A}"/>
          </ac:spMkLst>
        </pc:spChg>
        <pc:spChg chg="del">
          <ac:chgData name="Natanaele Stagni - natanaele.stagni@studio.unibo.it" userId="5de85b3d-16ad-4534-9677-eaa211036b52" providerId="ADAL" clId="{A97738EA-A16A-41A6-806A-955BA79CC161}" dt="2021-11-19T15:13:03.580" v="2125" actId="21"/>
          <ac:spMkLst>
            <pc:docMk/>
            <pc:sldMk cId="2760799980" sldId="295"/>
            <ac:spMk id="10" creationId="{892D9064-CF40-4418-A788-CBCADB4B88BE}"/>
          </ac:spMkLst>
        </pc:spChg>
        <pc:picChg chg="del">
          <ac:chgData name="Natanaele Stagni - natanaele.stagni@studio.unibo.it" userId="5de85b3d-16ad-4534-9677-eaa211036b52" providerId="ADAL" clId="{A97738EA-A16A-41A6-806A-955BA79CC161}" dt="2021-11-19T15:12:57.300" v="2123" actId="21"/>
          <ac:picMkLst>
            <pc:docMk/>
            <pc:sldMk cId="2760799980" sldId="295"/>
            <ac:picMk id="14" creationId="{C0DED6BF-C5B8-43AB-B95B-0F8B16DC36AA}"/>
          </ac:picMkLst>
        </pc:picChg>
      </pc:sldChg>
      <pc:sldChg chg="addSp delSp modSp mod setBg">
        <pc:chgData name="Natanaele Stagni - natanaele.stagni@studio.unibo.it" userId="5de85b3d-16ad-4534-9677-eaa211036b52" providerId="ADAL" clId="{A97738EA-A16A-41A6-806A-955BA79CC161}" dt="2021-11-19T15:23:38.556" v="2182" actId="1076"/>
        <pc:sldMkLst>
          <pc:docMk/>
          <pc:sldMk cId="627313348" sldId="312"/>
        </pc:sldMkLst>
        <pc:spChg chg="del">
          <ac:chgData name="Natanaele Stagni - natanaele.stagni@studio.unibo.it" userId="5de85b3d-16ad-4534-9677-eaa211036b52" providerId="ADAL" clId="{A97738EA-A16A-41A6-806A-955BA79CC161}" dt="2021-11-19T14:15:53.425" v="990" actId="21"/>
          <ac:spMkLst>
            <pc:docMk/>
            <pc:sldMk cId="627313348" sldId="312"/>
            <ac:spMk id="5" creationId="{E671FA16-10B9-4C91-B365-0E42CF5CFC59}"/>
          </ac:spMkLst>
        </pc:spChg>
        <pc:spChg chg="mod">
          <ac:chgData name="Natanaele Stagni - natanaele.stagni@studio.unibo.it" userId="5de85b3d-16ad-4534-9677-eaa211036b52" providerId="ADAL" clId="{A97738EA-A16A-41A6-806A-955BA79CC161}" dt="2021-11-19T14:14:40.536" v="987" actId="20577"/>
          <ac:spMkLst>
            <pc:docMk/>
            <pc:sldMk cId="627313348" sldId="312"/>
            <ac:spMk id="8" creationId="{97CC8E4A-6243-4D46-A42F-A3B260F6D46B}"/>
          </ac:spMkLst>
        </pc:spChg>
        <pc:spChg chg="mod">
          <ac:chgData name="Natanaele Stagni - natanaele.stagni@studio.unibo.it" userId="5de85b3d-16ad-4534-9677-eaa211036b52" providerId="ADAL" clId="{A97738EA-A16A-41A6-806A-955BA79CC161}" dt="2021-11-19T14:14:36.930" v="985"/>
          <ac:spMkLst>
            <pc:docMk/>
            <pc:sldMk cId="627313348" sldId="312"/>
            <ac:spMk id="9" creationId="{112023E2-FD66-4BD7-AEE7-DE17BFF984FF}"/>
          </ac:spMkLst>
        </pc:spChg>
        <pc:spChg chg="mod">
          <ac:chgData name="Natanaele Stagni - natanaele.stagni@studio.unibo.it" userId="5de85b3d-16ad-4534-9677-eaa211036b52" providerId="ADAL" clId="{A97738EA-A16A-41A6-806A-955BA79CC161}" dt="2021-11-19T15:23:38.556" v="2182" actId="1076"/>
          <ac:spMkLst>
            <pc:docMk/>
            <pc:sldMk cId="627313348" sldId="312"/>
            <ac:spMk id="15" creationId="{495EACD3-B030-4BFC-8006-66C97AC40BE8}"/>
          </ac:spMkLst>
        </pc:spChg>
        <pc:spChg chg="del mod">
          <ac:chgData name="Natanaele Stagni - natanaele.stagni@studio.unibo.it" userId="5de85b3d-16ad-4534-9677-eaa211036b52" providerId="ADAL" clId="{A97738EA-A16A-41A6-806A-955BA79CC161}" dt="2021-11-19T14:15:49.318" v="989" actId="21"/>
          <ac:spMkLst>
            <pc:docMk/>
            <pc:sldMk cId="627313348" sldId="312"/>
            <ac:spMk id="17" creationId="{2386B561-8267-4D34-AAE4-10860CF89512}"/>
          </ac:spMkLst>
        </pc:spChg>
        <pc:picChg chg="add mod">
          <ac:chgData name="Natanaele Stagni - natanaele.stagni@studio.unibo.it" userId="5de85b3d-16ad-4534-9677-eaa211036b52" providerId="ADAL" clId="{A97738EA-A16A-41A6-806A-955BA79CC161}" dt="2021-11-19T15:22:03.360" v="2174" actId="1076"/>
          <ac:picMkLst>
            <pc:docMk/>
            <pc:sldMk cId="627313348" sldId="312"/>
            <ac:picMk id="3" creationId="{90A9E798-C793-4713-9BE6-DAED31A1E930}"/>
          </ac:picMkLst>
        </pc:picChg>
        <pc:cxnChg chg="del">
          <ac:chgData name="Natanaele Stagni - natanaele.stagni@studio.unibo.it" userId="5de85b3d-16ad-4534-9677-eaa211036b52" providerId="ADAL" clId="{A97738EA-A16A-41A6-806A-955BA79CC161}" dt="2021-11-19T14:04:53.044" v="2" actId="21"/>
          <ac:cxnSpMkLst>
            <pc:docMk/>
            <pc:sldMk cId="627313348" sldId="312"/>
            <ac:cxnSpMk id="4" creationId="{7478F287-C718-45CE-95BC-6442F00D4E32}"/>
          </ac:cxnSpMkLst>
        </pc:cxnChg>
        <pc:cxnChg chg="mod">
          <ac:chgData name="Natanaele Stagni - natanaele.stagni@studio.unibo.it" userId="5de85b3d-16ad-4534-9677-eaa211036b52" providerId="ADAL" clId="{A97738EA-A16A-41A6-806A-955BA79CC161}" dt="2021-11-19T15:23:35.184" v="2181" actId="1076"/>
          <ac:cxnSpMkLst>
            <pc:docMk/>
            <pc:sldMk cId="627313348" sldId="312"/>
            <ac:cxnSpMk id="14" creationId="{916B2F66-04FF-42AC-B781-A098779F1E6D}"/>
          </ac:cxnSpMkLst>
        </pc:cxnChg>
      </pc:sldChg>
      <pc:sldChg chg="add del">
        <pc:chgData name="Natanaele Stagni - natanaele.stagni@studio.unibo.it" userId="5de85b3d-16ad-4534-9677-eaa211036b52" providerId="ADAL" clId="{A97738EA-A16A-41A6-806A-955BA79CC161}" dt="2021-11-19T15:10:37.654" v="2122" actId="2696"/>
        <pc:sldMkLst>
          <pc:docMk/>
          <pc:sldMk cId="2191032027" sldId="318"/>
        </pc:sldMkLst>
      </pc:sldChg>
      <pc:sldChg chg="addSp delSp modSp new mod">
        <pc:chgData name="Natanaele Stagni - natanaele.stagni@studio.unibo.it" userId="5de85b3d-16ad-4534-9677-eaa211036b52" providerId="ADAL" clId="{A97738EA-A16A-41A6-806A-955BA79CC161}" dt="2021-11-19T15:27:01.194" v="2190" actId="20577"/>
        <pc:sldMkLst>
          <pc:docMk/>
          <pc:sldMk cId="2213998918" sldId="319"/>
        </pc:sldMkLst>
        <pc:spChg chg="del">
          <ac:chgData name="Natanaele Stagni - natanaele.stagni@studio.unibo.it" userId="5de85b3d-16ad-4534-9677-eaa211036b52" providerId="ADAL" clId="{A97738EA-A16A-41A6-806A-955BA79CC161}" dt="2021-11-19T15:25:53.932" v="2187" actId="21"/>
          <ac:spMkLst>
            <pc:docMk/>
            <pc:sldMk cId="2213998918" sldId="319"/>
            <ac:spMk id="2" creationId="{5705D870-2740-4C88-B4FD-920AC8E6BE9D}"/>
          </ac:spMkLst>
        </pc:spChg>
        <pc:spChg chg="add del mod">
          <ac:chgData name="Natanaele Stagni - natanaele.stagni@studio.unibo.it" userId="5de85b3d-16ad-4534-9677-eaa211036b52" providerId="ADAL" clId="{A97738EA-A16A-41A6-806A-955BA79CC161}" dt="2021-11-19T15:27:01.194" v="2190" actId="20577"/>
          <ac:spMkLst>
            <pc:docMk/>
            <pc:sldMk cId="2213998918" sldId="319"/>
            <ac:spMk id="3" creationId="{9CA5025D-4F98-4949-A4D7-835AD0336350}"/>
          </ac:spMkLst>
        </pc:spChg>
        <pc:picChg chg="add del mod">
          <ac:chgData name="Natanaele Stagni - natanaele.stagni@studio.unibo.it" userId="5de85b3d-16ad-4534-9677-eaa211036b52" providerId="ADAL" clId="{A97738EA-A16A-41A6-806A-955BA79CC161}" dt="2021-11-19T15:24:19.514" v="2184" actId="931"/>
          <ac:picMkLst>
            <pc:docMk/>
            <pc:sldMk cId="2213998918" sldId="319"/>
            <ac:picMk id="8" creationId="{D1BBEAF5-6B9E-44D0-92F6-FDE516292C55}"/>
          </ac:picMkLst>
        </pc:picChg>
      </pc:sldChg>
      <pc:sldMasterChg chg="setBg modSldLayout">
        <pc:chgData name="Natanaele Stagni - natanaele.stagni@studio.unibo.it" userId="5de85b3d-16ad-4534-9677-eaa211036b52" providerId="ADAL" clId="{A97738EA-A16A-41A6-806A-955BA79CC161}" dt="2021-11-19T14:32:33.741" v="1756"/>
        <pc:sldMasterMkLst>
          <pc:docMk/>
          <pc:sldMasterMk cId="1111977196" sldId="2147483687"/>
        </pc:sldMasterMkLst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3027811510" sldId="2147483688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452625081" sldId="2147483689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3845564085" sldId="2147483690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1236838545" sldId="2147483691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2072337376" sldId="2147483692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944508671" sldId="2147483693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740485232" sldId="2147483694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3621455698" sldId="2147483695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1109361176" sldId="2147483696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819178779" sldId="2147483697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2231947366" sldId="2147483698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338377901" sldId="2147483699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546543226" sldId="2147483700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2064795249" sldId="2147483701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1860280614" sldId="2147483702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4140506417" sldId="2147483703"/>
          </pc:sldLayoutMkLst>
        </pc:sldLayoutChg>
        <pc:sldLayoutChg chg="setBg">
          <pc:chgData name="Natanaele Stagni - natanaele.stagni@studio.unibo.it" userId="5de85b3d-16ad-4534-9677-eaa211036b52" providerId="ADAL" clId="{A97738EA-A16A-41A6-806A-955BA79CC161}" dt="2021-11-19T14:32:33.741" v="1756"/>
          <pc:sldLayoutMkLst>
            <pc:docMk/>
            <pc:sldMasterMk cId="1111977196" sldId="2147483687"/>
            <pc:sldLayoutMk cId="4079375450" sldId="214748370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19/11/2021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7CC8E4A-6243-4D46-A42F-A3B260F6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81866"/>
            <a:ext cx="5154615" cy="1477963"/>
          </a:xfrm>
          <a:noFill/>
        </p:spPr>
        <p:txBody>
          <a:bodyPr rtlCol="0">
            <a:normAutofit/>
          </a:bodyPr>
          <a:lstStyle/>
          <a:p>
            <a:r>
              <a:rPr lang="it-IT" sz="5400" dirty="0"/>
              <a:t>ESERCITAZIONE 6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12023E2-FD66-4BD7-AEE7-DE17BFF984FF}"/>
              </a:ext>
            </a:extLst>
          </p:cNvPr>
          <p:cNvSpPr txBox="1"/>
          <p:nvPr/>
        </p:nvSpPr>
        <p:spPr>
          <a:xfrm>
            <a:off x="1141410" y="1530246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Java RMI</a:t>
            </a:r>
            <a:endParaRPr lang="en-US" sz="23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1992841" y="6380509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D779E0-4969-48DB-8EDC-D7556D7AACD4}"/>
              </a:ext>
            </a:extLst>
          </p:cNvPr>
          <p:cNvSpPr txBox="1">
            <a:spLocks/>
          </p:cNvSpPr>
          <p:nvPr/>
        </p:nvSpPr>
        <p:spPr>
          <a:xfrm>
            <a:off x="1661400" y="3140291"/>
            <a:ext cx="367022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obiettivi</a:t>
            </a:r>
            <a:endParaRPr lang="en-US" sz="600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16B2F66-04FF-42AC-B781-A098779F1E6D}"/>
              </a:ext>
            </a:extLst>
          </p:cNvPr>
          <p:cNvCxnSpPr/>
          <p:nvPr/>
        </p:nvCxnSpPr>
        <p:spPr>
          <a:xfrm>
            <a:off x="5724525" y="2373881"/>
            <a:ext cx="0" cy="317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5EACD3-B030-4BFC-8006-66C97AC40BE8}"/>
              </a:ext>
            </a:extLst>
          </p:cNvPr>
          <p:cNvSpPr txBox="1">
            <a:spLocks/>
          </p:cNvSpPr>
          <p:nvPr/>
        </p:nvSpPr>
        <p:spPr>
          <a:xfrm>
            <a:off x="6096000" y="2327860"/>
            <a:ext cx="5691187" cy="3171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Sviluppare un’applicazione C/S che fornisca due servizi: </a:t>
            </a:r>
          </a:p>
          <a:p>
            <a:r>
              <a:rPr lang="it-IT" dirty="0"/>
              <a:t>Contare le righe che contengono un numero di parole superiore ad un intero.</a:t>
            </a:r>
          </a:p>
          <a:p>
            <a:r>
              <a:rPr lang="it-IT" dirty="0"/>
              <a:t>Eliminare una riga da file remoto, inviando il nome del file e il numero di riga.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1</a:t>
            </a:fld>
            <a:endParaRPr lang="it-IT" noProof="0" dirty="0"/>
          </a:p>
        </p:txBody>
      </p:sp>
      <p:pic>
        <p:nvPicPr>
          <p:cNvPr id="3" name="Elemento grafico 2" descr="Tiro a segno contorno">
            <a:extLst>
              <a:ext uri="{FF2B5EF4-FFF2-40B4-BE49-F238E27FC236}">
                <a16:creationId xmlns:a16="http://schemas.microsoft.com/office/drawing/2014/main" id="{90A9E798-C793-4713-9BE6-DAED31A1E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6301" y="34106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Specifiche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642" y="1516956"/>
            <a:ext cx="8906670" cy="626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METODI REMOTI: </a:t>
            </a:r>
            <a:r>
              <a:rPr lang="it-IT" sz="2200" dirty="0"/>
              <a:t>Sono CONTA_RIGHE e ELIMINA_RIGA.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2BC95A-B6F8-4CE8-9FE4-33481AB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726" y="6401594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627BE8-B7E8-4407-873F-174C5371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984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6D1FACC-BF3C-4337-93CD-680A49A2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9841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19A6B6-78D5-4BB9-9448-F65BAD6E9A77}"/>
              </a:ext>
            </a:extLst>
          </p:cNvPr>
          <p:cNvSpPr txBox="1"/>
          <p:nvPr/>
        </p:nvSpPr>
        <p:spPr>
          <a:xfrm>
            <a:off x="1463642" y="3035611"/>
            <a:ext cx="43481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CONTA_RIGHE: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Restituisce il numero delle righe che contengono un numero di parole maggiore dell’intero inviato. </a:t>
            </a:r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4A917D2-30CC-42E3-9885-616BEC08D3F0}"/>
              </a:ext>
            </a:extLst>
          </p:cNvPr>
          <p:cNvSpPr txBox="1"/>
          <p:nvPr/>
        </p:nvSpPr>
        <p:spPr>
          <a:xfrm>
            <a:off x="6181722" y="2976349"/>
            <a:ext cx="46148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   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ELIMINA_RIGA: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se il file esiste e se ha un numero di righe almeno pari all’intero inviato dal cliente, restituisce il nome del file modificato e un intero che indica le righe presenti.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CDC77B-E565-4429-B29F-A49295098155}"/>
              </a:ext>
            </a:extLst>
          </p:cNvPr>
          <p:cNvSpPr txBox="1"/>
          <p:nvPr/>
        </p:nvSpPr>
        <p:spPr>
          <a:xfrm>
            <a:off x="3176586" y="5481100"/>
            <a:ext cx="5529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In caso di errore, si solleva un’eccezione remota.</a:t>
            </a:r>
          </a:p>
          <a:p>
            <a:endParaRPr lang="it-IT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5430ABE-E5BE-4062-81D6-5865587671C1}"/>
              </a:ext>
            </a:extLst>
          </p:cNvPr>
          <p:cNvSpPr txBox="1"/>
          <p:nvPr/>
        </p:nvSpPr>
        <p:spPr>
          <a:xfrm>
            <a:off x="1463643" y="2230506"/>
            <a:ext cx="89066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Entrambi accettano come parametro il nome di un file remoto ed un intero.</a:t>
            </a:r>
          </a:p>
        </p:txBody>
      </p:sp>
      <p:pic>
        <p:nvPicPr>
          <p:cNvPr id="14" name="Elemento grafico 13" descr="Avviso contorno">
            <a:extLst>
              <a:ext uri="{FF2B5EF4-FFF2-40B4-BE49-F238E27FC236}">
                <a16:creationId xmlns:a16="http://schemas.microsoft.com/office/drawing/2014/main" id="{7926165B-C298-47D2-9CC8-6E519ECEC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6844" y="5449888"/>
            <a:ext cx="489742" cy="489742"/>
          </a:xfrm>
          <a:prstGeom prst="rect">
            <a:avLst/>
          </a:prstGeom>
        </p:spPr>
      </p:pic>
      <p:pic>
        <p:nvPicPr>
          <p:cNvPr id="18" name="Elemento grafico 17" descr="Gomma contorno">
            <a:extLst>
              <a:ext uri="{FF2B5EF4-FFF2-40B4-BE49-F238E27FC236}">
                <a16:creationId xmlns:a16="http://schemas.microsoft.com/office/drawing/2014/main" id="{2B08C891-564B-40BB-B7A7-D977013EF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1579" y="2925200"/>
            <a:ext cx="457200" cy="457200"/>
          </a:xfrm>
          <a:prstGeom prst="rect">
            <a:avLst/>
          </a:prstGeom>
        </p:spPr>
      </p:pic>
      <p:pic>
        <p:nvPicPr>
          <p:cNvPr id="20" name="Elemento grafico 19" descr="Documento contorno">
            <a:extLst>
              <a:ext uri="{FF2B5EF4-FFF2-40B4-BE49-F238E27FC236}">
                <a16:creationId xmlns:a16="http://schemas.microsoft.com/office/drawing/2014/main" id="{45E81095-1F62-4DDC-B041-DA811DC38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3639" y="296267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A5025D-4F98-4949-A4D7-835AD033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11212"/>
            <a:ext cx="9905999" cy="5072062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419C20-15EF-4B13-A62A-E3B24C3D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303849-1EA4-4439-A90A-20C13EB1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A7F596-69F5-4FC4-A788-617EA6C1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1399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62" y="57028"/>
            <a:ext cx="441365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841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1858" y="6445642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658" y="6445643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739397" y="786204"/>
            <a:ext cx="2712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Controllo argomenti</a:t>
            </a:r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Assegnazione IP e porta (</a:t>
            </a:r>
            <a:r>
              <a:rPr lang="it-IT" dirty="0" err="1"/>
              <a:t>bind</a:t>
            </a:r>
            <a:r>
              <a:rPr lang="it-IT" dirty="0"/>
              <a:t>)</a:t>
            </a:r>
          </a:p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EFE4138-5CDB-40B1-AC54-B7211977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00" y="1205624"/>
            <a:ext cx="5891203" cy="5281768"/>
          </a:xfrm>
          <a:prstGeom prst="roundRect">
            <a:avLst>
              <a:gd name="adj" fmla="val 30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DF25A3-8F3E-4F78-A770-78CD42B6D0C1}"/>
              </a:ext>
            </a:extLst>
          </p:cNvPr>
          <p:cNvSpPr txBox="1"/>
          <p:nvPr/>
        </p:nvSpPr>
        <p:spPr>
          <a:xfrm>
            <a:off x="2662986" y="2915158"/>
            <a:ext cx="21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parola al server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102129-07FE-4285-8135-7C1027F00D2D}"/>
              </a:ext>
            </a:extLst>
          </p:cNvPr>
          <p:cNvSpPr txBox="1"/>
          <p:nvPr/>
        </p:nvSpPr>
        <p:spPr>
          <a:xfrm>
            <a:off x="2823175" y="4090816"/>
            <a:ext cx="2014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Attesa risposta server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5E2697-0D77-47EB-8217-C0DD47BD8BB7}"/>
              </a:ext>
            </a:extLst>
          </p:cNvPr>
          <p:cNvSpPr txBox="1"/>
          <p:nvPr/>
        </p:nvSpPr>
        <p:spPr>
          <a:xfrm>
            <a:off x="3841966" y="5229225"/>
            <a:ext cx="96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Risposta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5937E505-ED73-460F-89A9-C7EF105E23E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831277" y="3099824"/>
            <a:ext cx="66028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71AC21B5-D57A-4B63-A7C9-EC2392598F7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837773" y="4260093"/>
            <a:ext cx="62174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40DB61A3-7088-493C-B8E5-6E3D8C64674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02864" y="5413891"/>
            <a:ext cx="65793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182" y="19047"/>
            <a:ext cx="3959452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TCP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402125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9481" y="6420645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36281" y="6420645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680C2E9-9886-44BC-A6EF-563B2923CF41}"/>
              </a:ext>
            </a:extLst>
          </p:cNvPr>
          <p:cNvSpPr txBox="1"/>
          <p:nvPr/>
        </p:nvSpPr>
        <p:spPr>
          <a:xfrm>
            <a:off x="664953" y="761754"/>
            <a:ext cx="2885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Controllo argomenti</a:t>
            </a:r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Assegnazione IP e porta (</a:t>
            </a:r>
            <a:r>
              <a:rPr lang="it-IT" dirty="0" err="1"/>
              <a:t>bind</a:t>
            </a:r>
            <a:r>
              <a:rPr lang="it-IT" dirty="0"/>
              <a:t>)</a:t>
            </a:r>
          </a:p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468A21-954D-4B29-BCBC-2A4FFA1AEA42}"/>
              </a:ext>
            </a:extLst>
          </p:cNvPr>
          <p:cNvSpPr txBox="1"/>
          <p:nvPr/>
        </p:nvSpPr>
        <p:spPr>
          <a:xfrm>
            <a:off x="517525" y="2993829"/>
            <a:ext cx="332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accettazione richieste utente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C68366D7-E9AC-4675-A175-B4AB99065A3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846399" y="2366963"/>
            <a:ext cx="767934" cy="81153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DA679EE-3793-45DE-B8F8-6B66E8109A62}"/>
              </a:ext>
            </a:extLst>
          </p:cNvPr>
          <p:cNvSpPr txBox="1"/>
          <p:nvPr/>
        </p:nvSpPr>
        <p:spPr>
          <a:xfrm>
            <a:off x="758032" y="4430475"/>
            <a:ext cx="298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Ricezione lista dei nomi di file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D74CEB39-1CD1-4C89-ABDD-69CF11224BD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46766" y="4021138"/>
            <a:ext cx="867567" cy="59400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7EC26F5B-5B2A-44BD-B4F8-7A9A97B0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32" y="1607777"/>
            <a:ext cx="7146203" cy="4568063"/>
          </a:xfrm>
          <a:prstGeom prst="roundRect">
            <a:avLst>
              <a:gd name="adj" fmla="val 37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342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5329" y="639328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895" y="640794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F601DBC-4208-48AF-B280-C1233D77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66" y="1528572"/>
            <a:ext cx="4648849" cy="2419688"/>
          </a:xfrm>
          <a:prstGeom prst="roundRect">
            <a:avLst>
              <a:gd name="adj" fmla="val 47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2B08A3-2DC0-421C-9583-58093CFF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954" y="3589363"/>
            <a:ext cx="5232215" cy="2637463"/>
          </a:xfrm>
          <a:prstGeom prst="roundRect">
            <a:avLst>
              <a:gd name="adj" fmla="val 49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B19828-F64A-43E6-BF2C-76A6C988480E}"/>
              </a:ext>
            </a:extLst>
          </p:cNvPr>
          <p:cNvSpPr txBox="1"/>
          <p:nvPr/>
        </p:nvSpPr>
        <p:spPr>
          <a:xfrm>
            <a:off x="9221096" y="1689422"/>
            <a:ext cx="3336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accettazione </a:t>
            </a:r>
            <a:r>
              <a:rPr lang="it-IT" sz="2200" dirty="0" err="1"/>
              <a:t>select</a:t>
            </a:r>
            <a:endParaRPr lang="it-IT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582CE11-46A7-4794-BA59-480D2FF746A2}"/>
              </a:ext>
            </a:extLst>
          </p:cNvPr>
          <p:cNvSpPr txBox="1"/>
          <p:nvPr/>
        </p:nvSpPr>
        <p:spPr>
          <a:xfrm>
            <a:off x="2215707" y="4279340"/>
            <a:ext cx="2885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Gestione richiesta TCP</a:t>
            </a:r>
          </a:p>
          <a:p>
            <a:r>
              <a:rPr lang="it-IT" sz="2200" dirty="0"/>
              <a:t>con </a:t>
            </a:r>
            <a:r>
              <a:rPr lang="it-IT" sz="2200" dirty="0" err="1"/>
              <a:t>accept</a:t>
            </a:r>
            <a:r>
              <a:rPr lang="it-IT" sz="2200" dirty="0"/>
              <a:t> 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6BF56E0-CCE8-4F24-8FD7-FEEF516D30A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526115" y="1904866"/>
            <a:ext cx="694981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9022B80-A220-4597-BEEB-3F286BAEFCE4}"/>
              </a:ext>
            </a:extLst>
          </p:cNvPr>
          <p:cNvSpPr txBox="1"/>
          <p:nvPr/>
        </p:nvSpPr>
        <p:spPr>
          <a:xfrm>
            <a:off x="664953" y="761754"/>
            <a:ext cx="28855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Controllo argomenti</a:t>
            </a:r>
          </a:p>
          <a:p>
            <a:pPr algn="ctr"/>
            <a:r>
              <a:rPr lang="it-IT" sz="2200" dirty="0"/>
              <a:t>+</a:t>
            </a:r>
          </a:p>
          <a:p>
            <a:pPr algn="ctr"/>
            <a:r>
              <a:rPr lang="it-IT" sz="2200" dirty="0"/>
              <a:t>Creazione ed apertura </a:t>
            </a:r>
            <a:r>
              <a:rPr lang="it-IT" sz="2200" dirty="0" err="1"/>
              <a:t>socket</a:t>
            </a:r>
            <a:endParaRPr lang="it-IT" sz="2200" dirty="0"/>
          </a:p>
          <a:p>
            <a:pPr algn="ctr"/>
            <a:r>
              <a:rPr lang="it-IT" sz="2200" dirty="0"/>
              <a:t>+</a:t>
            </a:r>
          </a:p>
          <a:p>
            <a:pPr algn="ctr"/>
            <a:r>
              <a:rPr lang="it-IT" sz="2200" dirty="0"/>
              <a:t>Assegnazione IP e porta (</a:t>
            </a:r>
            <a:r>
              <a:rPr lang="it-IT" sz="2200" dirty="0" err="1"/>
              <a:t>bind</a:t>
            </a:r>
            <a:r>
              <a:rPr lang="it-IT" sz="2200" dirty="0"/>
              <a:t>)</a:t>
            </a:r>
          </a:p>
          <a:p>
            <a:pPr algn="ctr"/>
            <a:endParaRPr lang="it-IT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4FEAA3F-833B-497C-B836-D80A4071200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101297" y="4619757"/>
            <a:ext cx="1248119" cy="44304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2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3024" y="6394610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91886" y="6392105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7</a:t>
            </a:fld>
            <a:endParaRPr lang="it-IT" noProof="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F6FB35-BDEF-43E2-A988-0F98E65D9516}"/>
              </a:ext>
            </a:extLst>
          </p:cNvPr>
          <p:cNvSpPr txBox="1"/>
          <p:nvPr/>
        </p:nvSpPr>
        <p:spPr>
          <a:xfrm>
            <a:off x="2911830" y="23998"/>
            <a:ext cx="2547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Creazione del figlio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02750C-F6A6-43CA-9DAC-FBD7FCC367E6}"/>
              </a:ext>
            </a:extLst>
          </p:cNvPr>
          <p:cNvSpPr txBox="1"/>
          <p:nvPr/>
        </p:nvSpPr>
        <p:spPr>
          <a:xfrm>
            <a:off x="1431007" y="2559961"/>
            <a:ext cx="3009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Lettura nome directory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1379A-A82A-451F-847D-B16EAD2F4453}"/>
              </a:ext>
            </a:extLst>
          </p:cNvPr>
          <p:cNvSpPr txBox="1"/>
          <p:nvPr/>
        </p:nvSpPr>
        <p:spPr>
          <a:xfrm>
            <a:off x="1020679" y="1728094"/>
            <a:ext cx="3680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Controllo e validità directory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440DE73-2EFF-4A9F-A000-6AE6277BE7EF}"/>
              </a:ext>
            </a:extLst>
          </p:cNvPr>
          <p:cNvSpPr txBox="1"/>
          <p:nvPr/>
        </p:nvSpPr>
        <p:spPr>
          <a:xfrm>
            <a:off x="929402" y="3732578"/>
            <a:ext cx="400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di controllo esistenza sotto-directory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7B9A60A-BF16-41F7-89C7-E00B6534D71E}"/>
              </a:ext>
            </a:extLst>
          </p:cNvPr>
          <p:cNvSpPr txBox="1"/>
          <p:nvPr/>
        </p:nvSpPr>
        <p:spPr>
          <a:xfrm>
            <a:off x="1046670" y="5175536"/>
            <a:ext cx="3893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Scrittura su </a:t>
            </a:r>
            <a:r>
              <a:rPr lang="it-IT" sz="2200" dirty="0" err="1"/>
              <a:t>socket</a:t>
            </a:r>
            <a:r>
              <a:rPr lang="it-IT" sz="2200" dirty="0"/>
              <a:t> sotto-directory trovate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455BBCC-CB32-4178-85BC-ED29DA9061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59606" y="235046"/>
            <a:ext cx="968893" cy="4396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15F70B8-F329-4F1F-B826-0D688A86C8D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701344" y="1924536"/>
            <a:ext cx="1579252" cy="19002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9ADFC1E-BB30-47E1-8950-FCF694CD309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440516" y="2765873"/>
            <a:ext cx="1887028" cy="9532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B3F3D87-3D13-41C1-A943-84B90D3786D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34665" y="4117299"/>
            <a:ext cx="1357588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6E7D6C3-DC84-4E44-93FC-D6D7BB11054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40301" y="5560257"/>
            <a:ext cx="1249892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721761-D178-468B-8B91-4D78A7A10F99}"/>
              </a:ext>
            </a:extLst>
          </p:cNvPr>
          <p:cNvSpPr txBox="1"/>
          <p:nvPr/>
        </p:nvSpPr>
        <p:spPr>
          <a:xfrm>
            <a:off x="1058864" y="544810"/>
            <a:ext cx="4461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Lettura directory mandata dal client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FF95E4-9612-4CC7-B54B-3E14144C6772}"/>
              </a:ext>
            </a:extLst>
          </p:cNvPr>
          <p:cNvSpPr txBox="1"/>
          <p:nvPr/>
        </p:nvSpPr>
        <p:spPr>
          <a:xfrm>
            <a:off x="1020676" y="2064853"/>
            <a:ext cx="4448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ed eventuale comunicazione al client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2721FCC-8495-4BF5-A340-771872AE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72" y="19073"/>
            <a:ext cx="5580000" cy="6824640"/>
          </a:xfrm>
          <a:prstGeom prst="roundRect">
            <a:avLst>
              <a:gd name="adj" fmla="val 20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DFE19A-B59D-4EC7-AD22-8B7B52145511}"/>
              </a:ext>
            </a:extLst>
          </p:cNvPr>
          <p:cNvSpPr txBox="1"/>
          <p:nvPr/>
        </p:nvSpPr>
        <p:spPr>
          <a:xfrm>
            <a:off x="1286425" y="5873797"/>
            <a:ext cx="3655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Dice al client quando fermarsi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B7D1AF02-4F27-457F-A0B5-1AFC72EEE66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519986" y="760254"/>
            <a:ext cx="982661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233C67D-10BA-4689-8862-ADE48EA1C0BC}"/>
              </a:ext>
            </a:extLst>
          </p:cNvPr>
          <p:cNvSpPr txBox="1"/>
          <p:nvPr/>
        </p:nvSpPr>
        <p:spPr>
          <a:xfrm>
            <a:off x="8563672" y="1426671"/>
            <a:ext cx="2247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Apertura directory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E747376F-6545-40D8-9578-9AEE2530979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42092" y="6089241"/>
            <a:ext cx="1522455" cy="385131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524" y="89239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5329" y="639328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895" y="640794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8</a:t>
            </a:fld>
            <a:endParaRPr lang="it-IT" noProof="0" dirty="0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DE4870DB-B15D-4DF7-9160-DDA08AC7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89239"/>
            <a:ext cx="5948362" cy="4639104"/>
          </a:xfrm>
          <a:prstGeom prst="roundRect">
            <a:avLst>
              <a:gd name="adj" fmla="val 3936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</a:schemeClr>
            </a:solidFill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6BAB0BB-8367-4083-8D16-37529748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590" y="2232127"/>
            <a:ext cx="6775772" cy="4240393"/>
          </a:xfrm>
          <a:prstGeom prst="roundRect">
            <a:avLst>
              <a:gd name="adj" fmla="val 4849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</a:schemeClr>
            </a:solidFill>
          </a:ln>
          <a:effectLst/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089851-1F4E-404A-9A2E-4DE2D4BB1468}"/>
              </a:ext>
            </a:extLst>
          </p:cNvPr>
          <p:cNvSpPr txBox="1"/>
          <p:nvPr/>
        </p:nvSpPr>
        <p:spPr>
          <a:xfrm>
            <a:off x="2099158" y="5451972"/>
            <a:ext cx="221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Rinominazione</a:t>
            </a:r>
            <a:r>
              <a:rPr lang="it-IT" sz="2200" dirty="0"/>
              <a:t> file temporaneo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1D5F06E-4305-41A4-90A1-8A2665AE2EF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18782" y="5836693"/>
            <a:ext cx="848092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AD493BA-3C65-41E7-8F83-374991F4C0BE}"/>
              </a:ext>
            </a:extLst>
          </p:cNvPr>
          <p:cNvSpPr txBox="1"/>
          <p:nvPr/>
        </p:nvSpPr>
        <p:spPr>
          <a:xfrm>
            <a:off x="1230409" y="4874371"/>
            <a:ext cx="3216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per cercare le parole da eliminare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94C2D21-0B02-46C9-B96B-213FEEF1FFC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4447068" y="4352324"/>
            <a:ext cx="821522" cy="906768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8C2C942-DB30-41B5-80D1-4F69EB4467F4}"/>
              </a:ext>
            </a:extLst>
          </p:cNvPr>
          <p:cNvSpPr txBox="1"/>
          <p:nvPr/>
        </p:nvSpPr>
        <p:spPr>
          <a:xfrm>
            <a:off x="6971451" y="1279647"/>
            <a:ext cx="3022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Accettazione richieste ed apertura file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F280A597-649E-4253-BB24-F01C15A10991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105524" y="1664368"/>
            <a:ext cx="865927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1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050" y="160405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2561129"/>
            <a:ext cx="9905999" cy="217487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FA4B2F-D156-48C6-92CC-D5660DA4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206" y="6401593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0D4912-0F1B-4E94-9BFF-C30D7997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9360" y="640371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9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CAFE52D-461A-45BD-986E-4073B92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2697" y="6401594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463AF2-9ABC-4087-AAED-E5A30A3C4C5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4ea0a96-3951-4160-baca-c74dadb8c17f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</TotalTime>
  <Words>363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Circuito</vt:lpstr>
      <vt:lpstr>ESERCITAZIONE 6</vt:lpstr>
      <vt:lpstr>Specifiche</vt:lpstr>
      <vt:lpstr>Presentazione standard di PowerPoint</vt:lpstr>
      <vt:lpstr>Client UDP</vt:lpstr>
      <vt:lpstr>Client TCP</vt:lpstr>
      <vt:lpstr>Server tcp</vt:lpstr>
      <vt:lpstr>Presentazione standard di PowerPoint</vt:lpstr>
      <vt:lpstr>Server UDP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197</cp:revision>
  <dcterms:created xsi:type="dcterms:W3CDTF">2021-10-09T10:19:03Z</dcterms:created>
  <dcterms:modified xsi:type="dcterms:W3CDTF">2021-11-19T15:27:16Z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