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73" r:id="rId7"/>
    <p:sldId id="274" r:id="rId8"/>
    <p:sldId id="276" r:id="rId9"/>
    <p:sldId id="277" r:id="rId10"/>
    <p:sldId id="281" r:id="rId11"/>
    <p:sldId id="283" r:id="rId12"/>
    <p:sldId id="279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421"/>
    <a:srgbClr val="030A1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76728-1423-472F-88E1-195553EED348}" v="287" dt="2021-10-17T18:23:56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aele Stagni - natanaele.stagni@studio.unibo.it" userId="5de85b3d-16ad-4534-9677-eaa211036b52" providerId="ADAL" clId="{45B76728-1423-472F-88E1-195553EED348}"/>
    <pc:docChg chg="undo redo custSel addSld delSld modSld sldOrd">
      <pc:chgData name="Natanaele Stagni - natanaele.stagni@studio.unibo.it" userId="5de85b3d-16ad-4534-9677-eaa211036b52" providerId="ADAL" clId="{45B76728-1423-472F-88E1-195553EED348}" dt="2021-10-17T18:24:16.873" v="3384" actId="1076"/>
      <pc:docMkLst>
        <pc:docMk/>
      </pc:docMkLst>
      <pc:sldChg chg="modSp mod">
        <pc:chgData name="Natanaele Stagni - natanaele.stagni@studio.unibo.it" userId="5de85b3d-16ad-4534-9677-eaa211036b52" providerId="ADAL" clId="{45B76728-1423-472F-88E1-195553EED348}" dt="2021-10-16T10:19:20.074" v="621" actId="1076"/>
        <pc:sldMkLst>
          <pc:docMk/>
          <pc:sldMk cId="3856144342" sldId="256"/>
        </pc:sldMkLst>
        <pc:spChg chg="mod">
          <ac:chgData name="Natanaele Stagni - natanaele.stagni@studio.unibo.it" userId="5de85b3d-16ad-4534-9677-eaa211036b52" providerId="ADAL" clId="{45B76728-1423-472F-88E1-195553EED348}" dt="2021-10-16T10:19:20.074" v="621" actId="1076"/>
          <ac:spMkLst>
            <pc:docMk/>
            <pc:sldMk cId="3856144342" sldId="256"/>
            <ac:spMk id="3" creationId="{00000000-0000-0000-0000-000000000000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6T10:19:19.569" v="620" actId="255"/>
          <ac:spMkLst>
            <pc:docMk/>
            <pc:sldMk cId="3856144342" sldId="256"/>
            <ac:spMk id="5" creationId="{3EC7C56F-56C5-4856-9ACA-D4048D382271}"/>
          </ac:spMkLst>
        </pc:spChg>
      </pc:sldChg>
      <pc:sldChg chg="modSp del">
        <pc:chgData name="Natanaele Stagni - natanaele.stagni@studio.unibo.it" userId="5de85b3d-16ad-4534-9677-eaa211036b52" providerId="ADAL" clId="{45B76728-1423-472F-88E1-195553EED348}" dt="2021-10-17T18:22:22.239" v="3374" actId="2696"/>
        <pc:sldMkLst>
          <pc:docMk/>
          <pc:sldMk cId="463612336" sldId="258"/>
        </pc:sldMkLst>
        <pc:spChg chg="mod">
          <ac:chgData name="Natanaele Stagni - natanaele.stagni@studio.unibo.it" userId="5de85b3d-16ad-4534-9677-eaa211036b52" providerId="ADAL" clId="{45B76728-1423-472F-88E1-195553EED348}" dt="2021-10-16T10:20:15.445" v="632"/>
          <ac:spMkLst>
            <pc:docMk/>
            <pc:sldMk cId="463612336" sldId="258"/>
            <ac:spMk id="6" creationId="{1A6B1525-5F2D-4188-B897-3DA499D3ACB4}"/>
          </ac:spMkLst>
        </pc:spChg>
      </pc:sldChg>
      <pc:sldChg chg="del">
        <pc:chgData name="Natanaele Stagni - natanaele.stagni@studio.unibo.it" userId="5de85b3d-16ad-4534-9677-eaa211036b52" providerId="ADAL" clId="{45B76728-1423-472F-88E1-195553EED348}" dt="2021-10-17T18:22:34.033" v="3376" actId="47"/>
        <pc:sldMkLst>
          <pc:docMk/>
          <pc:sldMk cId="1007570670" sldId="264"/>
        </pc:sldMkLst>
      </pc:sldChg>
      <pc:sldChg chg="addSp delSp modSp del mod setBg">
        <pc:chgData name="Natanaele Stagni - natanaele.stagni@studio.unibo.it" userId="5de85b3d-16ad-4534-9677-eaa211036b52" providerId="ADAL" clId="{45B76728-1423-472F-88E1-195553EED348}" dt="2021-10-17T18:22:34.033" v="3376" actId="47"/>
        <pc:sldMkLst>
          <pc:docMk/>
          <pc:sldMk cId="2278316520" sldId="265"/>
        </pc:sldMkLst>
        <pc:spChg chg="mod ord">
          <ac:chgData name="Natanaele Stagni - natanaele.stagni@studio.unibo.it" userId="5de85b3d-16ad-4534-9677-eaa211036b52" providerId="ADAL" clId="{45B76728-1423-472F-88E1-195553EED348}" dt="2021-10-17T16:13:01.656" v="771" actId="207"/>
          <ac:spMkLst>
            <pc:docMk/>
            <pc:sldMk cId="2278316520" sldId="265"/>
            <ac:spMk id="2" creationId="{3509AFEE-4DF3-477C-9491-C8BBA423CC10}"/>
          </ac:spMkLst>
        </pc:spChg>
        <pc:spChg chg="del mod">
          <ac:chgData name="Natanaele Stagni - natanaele.stagni@studio.unibo.it" userId="5de85b3d-16ad-4534-9677-eaa211036b52" providerId="ADAL" clId="{45B76728-1423-472F-88E1-195553EED348}" dt="2021-10-17T16:11:38.648" v="752" actId="22"/>
          <ac:spMkLst>
            <pc:docMk/>
            <pc:sldMk cId="2278316520" sldId="265"/>
            <ac:spMk id="6" creationId="{56236E28-6851-4900-889D-7A9A3FD4CBF1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6:13:30.605" v="774" actId="207"/>
          <ac:spMkLst>
            <pc:docMk/>
            <pc:sldMk cId="2278316520" sldId="265"/>
            <ac:spMk id="8" creationId="{D511C256-5508-4AB5-85A6-E00913F608D8}"/>
          </ac:spMkLst>
        </pc:spChg>
        <pc:grpChg chg="add">
          <ac:chgData name="Natanaele Stagni - natanaele.stagni@studio.unibo.it" userId="5de85b3d-16ad-4534-9677-eaa211036b52" providerId="ADAL" clId="{45B76728-1423-472F-88E1-195553EED348}" dt="2021-10-17T16:11:40.931" v="753" actId="26606"/>
          <ac:grpSpMkLst>
            <pc:docMk/>
            <pc:sldMk cId="2278316520" sldId="265"/>
            <ac:grpSpMk id="11" creationId="{A0B38558-5389-4817-936F-FD62560CAC11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6:11:40.931" v="753" actId="26606"/>
          <ac:grpSpMkLst>
            <pc:docMk/>
            <pc:sldMk cId="2278316520" sldId="265"/>
            <ac:grpSpMk id="15" creationId="{15502586-682B-4EDF-9515-674BB4E1CD13}"/>
          </ac:grpSpMkLst>
        </pc:grpChg>
        <pc:picChg chg="add mod ord">
          <ac:chgData name="Natanaele Stagni - natanaele.stagni@studio.unibo.it" userId="5de85b3d-16ad-4534-9677-eaa211036b52" providerId="ADAL" clId="{45B76728-1423-472F-88E1-195553EED348}" dt="2021-10-17T16:11:40.931" v="753" actId="26606"/>
          <ac:picMkLst>
            <pc:docMk/>
            <pc:sldMk cId="2278316520" sldId="265"/>
            <ac:picMk id="4" creationId="{A007316E-5A6D-41A4-AD28-D90695A7295F}"/>
          </ac:picMkLst>
        </pc:picChg>
      </pc:sldChg>
      <pc:sldChg chg="addSp delSp modSp mod setBg delDesignElem">
        <pc:chgData name="Natanaele Stagni - natanaele.stagni@studio.unibo.it" userId="5de85b3d-16ad-4534-9677-eaa211036b52" providerId="ADAL" clId="{45B76728-1423-472F-88E1-195553EED348}" dt="2021-10-17T17:17:00.453" v="1577" actId="12"/>
        <pc:sldMkLst>
          <pc:docMk/>
          <pc:sldMk cId="3037794988" sldId="266"/>
        </pc:sldMkLst>
        <pc:spChg chg="mod ord">
          <ac:chgData name="Natanaele Stagni - natanaele.stagni@studio.unibo.it" userId="5de85b3d-16ad-4534-9677-eaa211036b52" providerId="ADAL" clId="{45B76728-1423-472F-88E1-195553EED348}" dt="2021-10-17T17:16:19.947" v="1568" actId="1076"/>
          <ac:spMkLst>
            <pc:docMk/>
            <pc:sldMk cId="3037794988" sldId="266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6:52:36.157" v="793"/>
          <ac:spMkLst>
            <pc:docMk/>
            <pc:sldMk cId="3037794988" sldId="266"/>
            <ac:spMk id="5" creationId="{FC79366E-CAD4-4667-A65A-BB2416738A97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6:51:26.357" v="787"/>
          <ac:spMkLst>
            <pc:docMk/>
            <pc:sldMk cId="3037794988" sldId="266"/>
            <ac:spMk id="6" creationId="{5023CDDC-FB55-4DEA-A37B-2B5035881C69}"/>
          </ac:spMkLst>
        </pc:spChg>
        <pc:spChg chg="add del mod ord">
          <ac:chgData name="Natanaele Stagni - natanaele.stagni@studio.unibo.it" userId="5de85b3d-16ad-4534-9677-eaa211036b52" providerId="ADAL" clId="{45B76728-1423-472F-88E1-195553EED348}" dt="2021-10-17T17:02:50.075" v="928" actId="21"/>
          <ac:spMkLst>
            <pc:docMk/>
            <pc:sldMk cId="3037794988" sldId="266"/>
            <ac:spMk id="7" creationId="{8D27B341-1EE2-4170-9F4B-0B204F415FCA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7:00:24.812" v="923" actId="26606"/>
          <ac:spMkLst>
            <pc:docMk/>
            <pc:sldMk cId="3037794988" sldId="266"/>
            <ac:spMk id="43" creationId="{C2E4E997-8672-4FFD-B8EC-9932A8E4714B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6:55:28.583" v="799" actId="26606"/>
          <ac:spMkLst>
            <pc:docMk/>
            <pc:sldMk cId="3037794988" sldId="266"/>
            <ac:spMk id="44" creationId="{9ABDE0BA-FFA9-4191-9464-C70C163C2DB0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7:17:00.453" v="1577" actId="12"/>
          <ac:spMkLst>
            <pc:docMk/>
            <pc:sldMk cId="3037794988" sldId="266"/>
            <ac:spMk id="46" creationId="{C905C3A7-C9F2-4A7F-97E7-842F87231913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6:55:31.606" v="801" actId="26606"/>
          <ac:spMkLst>
            <pc:docMk/>
            <pc:sldMk cId="3037794988" sldId="266"/>
            <ac:spMk id="50" creationId="{5F8BB3FD-5579-4D76-A036-AAC695DF589A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6:55:33.011" v="803" actId="26606"/>
          <ac:spMkLst>
            <pc:docMk/>
            <pc:sldMk cId="3037794988" sldId="266"/>
            <ac:spMk id="80" creationId="{9ABDE0BA-FFA9-4191-9464-C70C163C2DB0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6:55:34.978" v="805" actId="26606"/>
          <ac:spMkLst>
            <pc:docMk/>
            <pc:sldMk cId="3037794988" sldId="266"/>
            <ac:spMk id="86" creationId="{5F8BB3FD-5579-4D76-A036-AAC695DF589A}"/>
          </ac:spMkLst>
        </pc:spChg>
        <pc:grpChg chg="add del">
          <ac:chgData name="Natanaele Stagni - natanaele.stagni@studio.unibo.it" userId="5de85b3d-16ad-4534-9677-eaa211036b52" providerId="ADAL" clId="{45B76728-1423-472F-88E1-195553EED348}" dt="2021-10-17T17:00:24.812" v="923" actId="26606"/>
          <ac:grpSpMkLst>
            <pc:docMk/>
            <pc:sldMk cId="3037794988" sldId="266"/>
            <ac:grpSpMk id="11" creationId="{A0B38558-5389-4817-936F-FD62560CAC11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7:00:24.812" v="923" actId="26606"/>
          <ac:grpSpMkLst>
            <pc:docMk/>
            <pc:sldMk cId="3037794988" sldId="266"/>
            <ac:grpSpMk id="15" creationId="{15502586-682B-4EDF-9515-674BB4E1CD13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1.606" v="801" actId="26606"/>
          <ac:grpSpMkLst>
            <pc:docMk/>
            <pc:sldMk cId="3037794988" sldId="266"/>
            <ac:grpSpMk id="42" creationId="{A0B38558-5389-4817-936F-FD62560CAC11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1.606" v="801" actId="26606"/>
          <ac:grpSpMkLst>
            <pc:docMk/>
            <pc:sldMk cId="3037794988" sldId="266"/>
            <ac:grpSpMk id="45" creationId="{15502586-682B-4EDF-9515-674BB4E1CD13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28.583" v="799" actId="26606"/>
          <ac:grpSpMkLst>
            <pc:docMk/>
            <pc:sldMk cId="3037794988" sldId="266"/>
            <ac:grpSpMk id="47" creationId="{70A29ECD-D68F-4AC9-9FA0-BEF7663BC1F5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7:00:24.812" v="923" actId="26606"/>
          <ac:grpSpMkLst>
            <pc:docMk/>
            <pc:sldMk cId="3037794988" sldId="266"/>
            <ac:grpSpMk id="48" creationId="{453E4DEE-E996-40F8-8635-0FF43D7348F9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28.583" v="799" actId="26606"/>
          <ac:grpSpMkLst>
            <pc:docMk/>
            <pc:sldMk cId="3037794988" sldId="266"/>
            <ac:grpSpMk id="51" creationId="{9B1032AD-1AE2-4F16-A732-9C0A6A744C85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3.011" v="803" actId="26606"/>
          <ac:grpSpMkLst>
            <pc:docMk/>
            <pc:sldMk cId="3037794988" sldId="266"/>
            <ac:grpSpMk id="78" creationId="{70A29ECD-D68F-4AC9-9FA0-BEF7663BC1F5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3.011" v="803" actId="26606"/>
          <ac:grpSpMkLst>
            <pc:docMk/>
            <pc:sldMk cId="3037794988" sldId="266"/>
            <ac:grpSpMk id="79" creationId="{9B1032AD-1AE2-4F16-A732-9C0A6A744C85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4.978" v="805" actId="26606"/>
          <ac:grpSpMkLst>
            <pc:docMk/>
            <pc:sldMk cId="3037794988" sldId="266"/>
            <ac:grpSpMk id="82" creationId="{A0B38558-5389-4817-936F-FD62560CAC11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55:34.978" v="805" actId="26606"/>
          <ac:grpSpMkLst>
            <pc:docMk/>
            <pc:sldMk cId="3037794988" sldId="266"/>
            <ac:grpSpMk id="84" creationId="{15502586-682B-4EDF-9515-674BB4E1CD13}"/>
          </ac:grpSpMkLst>
        </pc:grpChg>
        <pc:graphicFrameChg chg="add del mod modGraphic">
          <ac:chgData name="Natanaele Stagni - natanaele.stagni@studio.unibo.it" userId="5de85b3d-16ad-4534-9677-eaa211036b52" providerId="ADAL" clId="{45B76728-1423-472F-88E1-195553EED348}" dt="2021-10-16T12:27:03.563" v="648" actId="1032"/>
          <ac:graphicFrameMkLst>
            <pc:docMk/>
            <pc:sldMk cId="3037794988" sldId="266"/>
            <ac:graphicFrameMk id="5" creationId="{CE3D00B7-C78A-42BA-8799-7013E13E29E7}"/>
          </ac:graphicFrameMkLst>
        </pc:graphicFrameChg>
        <pc:picChg chg="add del mod">
          <ac:chgData name="Natanaele Stagni - natanaele.stagni@studio.unibo.it" userId="5de85b3d-16ad-4534-9677-eaa211036b52" providerId="ADAL" clId="{45B76728-1423-472F-88E1-195553EED348}" dt="2021-10-17T17:08:59.294" v="1191" actId="21"/>
          <ac:picMkLst>
            <pc:docMk/>
            <pc:sldMk cId="3037794988" sldId="266"/>
            <ac:picMk id="3" creationId="{DCC942C0-F382-4AB6-A19B-B7011C96F317}"/>
          </ac:picMkLst>
        </pc:picChg>
        <pc:picChg chg="add del mod ord">
          <ac:chgData name="Natanaele Stagni - natanaele.stagni@studio.unibo.it" userId="5de85b3d-16ad-4534-9677-eaa211036b52" providerId="ADAL" clId="{45B76728-1423-472F-88E1-195553EED348}" dt="2021-10-17T16:54:18.116" v="797" actId="21"/>
          <ac:picMkLst>
            <pc:docMk/>
            <pc:sldMk cId="3037794988" sldId="266"/>
            <ac:picMk id="4" creationId="{7512150A-CA28-46A9-B378-59F8D6019F32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7:00:24.812" v="923" actId="26606"/>
          <ac:picMkLst>
            <pc:docMk/>
            <pc:sldMk cId="3037794988" sldId="266"/>
            <ac:picMk id="49" creationId="{FE6BA9E6-1D9E-4D30-B528-D49FA1342E4E}"/>
          </ac:picMkLst>
        </pc:picChg>
      </pc:sldChg>
      <pc:sldChg chg="addSp delSp modSp new del mod setBg">
        <pc:chgData name="Natanaele Stagni - natanaele.stagni@studio.unibo.it" userId="5de85b3d-16ad-4534-9677-eaa211036b52" providerId="ADAL" clId="{45B76728-1423-472F-88E1-195553EED348}" dt="2021-10-17T17:55:01.844" v="2708" actId="2696"/>
        <pc:sldMkLst>
          <pc:docMk/>
          <pc:sldMk cId="1402048538" sldId="267"/>
        </pc:sldMkLst>
        <pc:spChg chg="mod">
          <ac:chgData name="Natanaele Stagni - natanaele.stagni@studio.unibo.it" userId="5de85b3d-16ad-4534-9677-eaa211036b52" providerId="ADAL" clId="{45B76728-1423-472F-88E1-195553EED348}" dt="2021-10-17T16:19:05.604" v="785" actId="26606"/>
          <ac:spMkLst>
            <pc:docMk/>
            <pc:sldMk cId="1402048538" sldId="267"/>
            <ac:spMk id="2" creationId="{4EE32060-6467-42CF-82AB-BA35113CB7AD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7:34:39.796" v="1972"/>
          <ac:spMkLst>
            <pc:docMk/>
            <pc:sldMk cId="1402048538" sldId="267"/>
            <ac:spMk id="3" creationId="{E6ECBE38-8403-4927-9FC5-8612793E1899}"/>
          </ac:spMkLst>
        </pc:spChg>
        <pc:grpChg chg="add del">
          <ac:chgData name="Natanaele Stagni - natanaele.stagni@studio.unibo.it" userId="5de85b3d-16ad-4534-9677-eaa211036b52" providerId="ADAL" clId="{45B76728-1423-472F-88E1-195553EED348}" dt="2021-10-17T16:19:05.604" v="785" actId="26606"/>
          <ac:grpSpMkLst>
            <pc:docMk/>
            <pc:sldMk cId="1402048538" sldId="267"/>
            <ac:grpSpMk id="9" creationId="{A0B38558-5389-4817-936F-FD62560CAC11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19:05.604" v="785" actId="26606"/>
          <ac:grpSpMkLst>
            <pc:docMk/>
            <pc:sldMk cId="1402048538" sldId="267"/>
            <ac:grpSpMk id="13" creationId="{15502586-682B-4EDF-9515-674BB4E1CD13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19:04.150" v="783" actId="26606"/>
          <ac:grpSpMkLst>
            <pc:docMk/>
            <pc:sldMk cId="1402048538" sldId="267"/>
            <ac:grpSpMk id="43" creationId="{A0B38558-5389-4817-936F-FD62560CAC11}"/>
          </ac:grpSpMkLst>
        </pc:grpChg>
        <pc:grpChg chg="add del">
          <ac:chgData name="Natanaele Stagni - natanaele.stagni@studio.unibo.it" userId="5de85b3d-16ad-4534-9677-eaa211036b52" providerId="ADAL" clId="{45B76728-1423-472F-88E1-195553EED348}" dt="2021-10-17T16:19:04.150" v="783" actId="26606"/>
          <ac:grpSpMkLst>
            <pc:docMk/>
            <pc:sldMk cId="1402048538" sldId="267"/>
            <ac:grpSpMk id="47" creationId="{15502586-682B-4EDF-9515-674BB4E1CD13}"/>
          </ac:grpSpMkLst>
        </pc:grpChg>
        <pc:picChg chg="add del mod ord">
          <ac:chgData name="Natanaele Stagni - natanaele.stagni@studio.unibo.it" userId="5de85b3d-16ad-4534-9677-eaa211036b52" providerId="ADAL" clId="{45B76728-1423-472F-88E1-195553EED348}" dt="2021-10-17T16:19:07.270" v="786"/>
          <ac:picMkLst>
            <pc:docMk/>
            <pc:sldMk cId="1402048538" sldId="267"/>
            <ac:picMk id="4" creationId="{5DCF5D2E-6911-4D60-A641-49CC1EEBFE7B}"/>
          </ac:picMkLst>
        </pc:picChg>
        <pc:picChg chg="add del mod">
          <ac:chgData name="Natanaele Stagni - natanaele.stagni@studio.unibo.it" userId="5de85b3d-16ad-4534-9677-eaa211036b52" providerId="ADAL" clId="{45B76728-1423-472F-88E1-195553EED348}" dt="2021-10-17T17:34:39.796" v="1972"/>
          <ac:picMkLst>
            <pc:docMk/>
            <pc:sldMk cId="1402048538" sldId="267"/>
            <ac:picMk id="5" creationId="{758280C8-1EC8-4EB0-A057-235A17E8624F}"/>
          </ac:picMkLst>
        </pc:picChg>
      </pc:sldChg>
      <pc:sldChg chg="addSp modSp new del mod setBg">
        <pc:chgData name="Natanaele Stagni - natanaele.stagni@studio.unibo.it" userId="5de85b3d-16ad-4534-9677-eaa211036b52" providerId="ADAL" clId="{45B76728-1423-472F-88E1-195553EED348}" dt="2021-10-17T18:22:28.647" v="3375" actId="47"/>
        <pc:sldMkLst>
          <pc:docMk/>
          <pc:sldMk cId="322661242" sldId="268"/>
        </pc:sldMkLst>
        <pc:spChg chg="mod">
          <ac:chgData name="Natanaele Stagni - natanaele.stagni@studio.unibo.it" userId="5de85b3d-16ad-4534-9677-eaa211036b52" providerId="ADAL" clId="{45B76728-1423-472F-88E1-195553EED348}" dt="2021-10-17T16:13:43.093" v="775" actId="207"/>
          <ac:spMkLst>
            <pc:docMk/>
            <pc:sldMk cId="322661242" sldId="268"/>
            <ac:spMk id="2" creationId="{8C8C5521-00C8-45A4-AE86-951DE747F4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6:13:44.890" v="776" actId="207"/>
          <ac:spMkLst>
            <pc:docMk/>
            <pc:sldMk cId="322661242" sldId="268"/>
            <ac:spMk id="3" creationId="{760B2603-7806-401A-A661-FF83C3A3AE52}"/>
          </ac:spMkLst>
        </pc:spChg>
        <pc:grpChg chg="add">
          <ac:chgData name="Natanaele Stagni - natanaele.stagni@studio.unibo.it" userId="5de85b3d-16ad-4534-9677-eaa211036b52" providerId="ADAL" clId="{45B76728-1423-472F-88E1-195553EED348}" dt="2021-10-17T16:10:11.641" v="732" actId="26606"/>
          <ac:grpSpMkLst>
            <pc:docMk/>
            <pc:sldMk cId="322661242" sldId="268"/>
            <ac:grpSpMk id="10" creationId="{A0B38558-5389-4817-936F-FD62560CAC11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6:10:11.641" v="732" actId="26606"/>
          <ac:grpSpMkLst>
            <pc:docMk/>
            <pc:sldMk cId="322661242" sldId="268"/>
            <ac:grpSpMk id="14" creationId="{15502586-682B-4EDF-9515-674BB4E1CD13}"/>
          </ac:grpSpMkLst>
        </pc:grpChg>
        <pc:picChg chg="add mod ord">
          <ac:chgData name="Natanaele Stagni - natanaele.stagni@studio.unibo.it" userId="5de85b3d-16ad-4534-9677-eaa211036b52" providerId="ADAL" clId="{45B76728-1423-472F-88E1-195553EED348}" dt="2021-10-17T16:10:11.641" v="732" actId="26606"/>
          <ac:picMkLst>
            <pc:docMk/>
            <pc:sldMk cId="322661242" sldId="268"/>
            <ac:picMk id="5" creationId="{C8BB7592-1C11-44D6-9895-ABB86D836DE6}"/>
          </ac:picMkLst>
        </pc:picChg>
      </pc:sldChg>
      <pc:sldChg chg="addSp delSp modSp new add del mod addCm delCm">
        <pc:chgData name="Natanaele Stagni - natanaele.stagni@studio.unibo.it" userId="5de85b3d-16ad-4534-9677-eaa211036b52" providerId="ADAL" clId="{45B76728-1423-472F-88E1-195553EED348}" dt="2021-10-16T12:32:03.382" v="682" actId="2696"/>
        <pc:sldMkLst>
          <pc:docMk/>
          <pc:sldMk cId="993246004" sldId="269"/>
        </pc:sldMkLst>
        <pc:spChg chg="del">
          <ac:chgData name="Natanaele Stagni - natanaele.stagni@studio.unibo.it" userId="5de85b3d-16ad-4534-9677-eaa211036b52" providerId="ADAL" clId="{45B76728-1423-472F-88E1-195553EED348}" dt="2021-10-16T12:27:21.923" v="651" actId="1032"/>
          <ac:spMkLst>
            <pc:docMk/>
            <pc:sldMk cId="993246004" sldId="269"/>
            <ac:spMk id="3" creationId="{725FBEFD-15F3-4C6F-816B-97A2505459BE}"/>
          </ac:spMkLst>
        </pc:spChg>
        <pc:graphicFrameChg chg="add mod modGraphic">
          <ac:chgData name="Natanaele Stagni - natanaele.stagni@studio.unibo.it" userId="5de85b3d-16ad-4534-9677-eaa211036b52" providerId="ADAL" clId="{45B76728-1423-472F-88E1-195553EED348}" dt="2021-10-16T12:31:53.276" v="681"/>
          <ac:graphicFrameMkLst>
            <pc:docMk/>
            <pc:sldMk cId="993246004" sldId="269"/>
            <ac:graphicFrameMk id="4" creationId="{07E7DA3A-E637-420E-9B88-935650D283F1}"/>
          </ac:graphicFrameMkLst>
        </pc:graphicFrameChg>
      </pc:sldChg>
      <pc:sldChg chg="addSp delSp modSp new del mod addCm delCm">
        <pc:chgData name="Natanaele Stagni - natanaele.stagni@studio.unibo.it" userId="5de85b3d-16ad-4534-9677-eaa211036b52" providerId="ADAL" clId="{45B76728-1423-472F-88E1-195553EED348}" dt="2021-10-17T18:22:34.033" v="3376" actId="47"/>
        <pc:sldMkLst>
          <pc:docMk/>
          <pc:sldMk cId="2035379730" sldId="269"/>
        </pc:sldMkLst>
        <pc:spChg chg="add del">
          <ac:chgData name="Natanaele Stagni - natanaele.stagni@studio.unibo.it" userId="5de85b3d-16ad-4534-9677-eaa211036b52" providerId="ADAL" clId="{45B76728-1423-472F-88E1-195553EED348}" dt="2021-10-16T12:36:32.520" v="705" actId="1032"/>
          <ac:spMkLst>
            <pc:docMk/>
            <pc:sldMk cId="2035379730" sldId="269"/>
            <ac:spMk id="3" creationId="{41FD78AE-3112-4908-9B84-EEE3AD223837}"/>
          </ac:spMkLst>
        </pc:spChg>
        <pc:graphicFrameChg chg="add del mod modGraphic">
          <ac:chgData name="Natanaele Stagni - natanaele.stagni@studio.unibo.it" userId="5de85b3d-16ad-4534-9677-eaa211036b52" providerId="ADAL" clId="{45B76728-1423-472F-88E1-195553EED348}" dt="2021-10-16T12:33:41.448" v="689" actId="1032"/>
          <ac:graphicFrameMkLst>
            <pc:docMk/>
            <pc:sldMk cId="2035379730" sldId="269"/>
            <ac:graphicFrameMk id="4" creationId="{218613BB-E7F0-4AAB-BD96-93F845E3609B}"/>
          </ac:graphicFrameMkLst>
        </pc:graphicFrameChg>
        <pc:graphicFrameChg chg="add del mod modGraphic">
          <ac:chgData name="Natanaele Stagni - natanaele.stagni@studio.unibo.it" userId="5de85b3d-16ad-4534-9677-eaa211036b52" providerId="ADAL" clId="{45B76728-1423-472F-88E1-195553EED348}" dt="2021-10-16T12:35:19.876" v="702" actId="1032"/>
          <ac:graphicFrameMkLst>
            <pc:docMk/>
            <pc:sldMk cId="2035379730" sldId="269"/>
            <ac:graphicFrameMk id="10" creationId="{8C067726-DA7C-4176-A721-8EC334A18AA8}"/>
          </ac:graphicFrameMkLst>
        </pc:graphicFrameChg>
        <pc:graphicFrameChg chg="add del modGraphic">
          <ac:chgData name="Natanaele Stagni - natanaele.stagni@studio.unibo.it" userId="5de85b3d-16ad-4534-9677-eaa211036b52" providerId="ADAL" clId="{45B76728-1423-472F-88E1-195553EED348}" dt="2021-10-16T12:35:56.297" v="704" actId="1032"/>
          <ac:graphicFrameMkLst>
            <pc:docMk/>
            <pc:sldMk cId="2035379730" sldId="269"/>
            <ac:graphicFrameMk id="11" creationId="{C3D01999-E141-457F-B1B3-0A13717AD3E6}"/>
          </ac:graphicFrameMkLst>
        </pc:graphicFrameChg>
        <pc:graphicFrameChg chg="add mod modGraphic">
          <ac:chgData name="Natanaele Stagni - natanaele.stagni@studio.unibo.it" userId="5de85b3d-16ad-4534-9677-eaa211036b52" providerId="ADAL" clId="{45B76728-1423-472F-88E1-195553EED348}" dt="2021-10-16T12:40:22.736" v="730"/>
          <ac:graphicFrameMkLst>
            <pc:docMk/>
            <pc:sldMk cId="2035379730" sldId="269"/>
            <ac:graphicFrameMk id="12" creationId="{6DEA8C2D-CA03-4A6A-8090-7F327396829A}"/>
          </ac:graphicFrameMkLst>
        </pc:graphicFrameChg>
        <pc:picChg chg="add del mod">
          <ac:chgData name="Natanaele Stagni - natanaele.stagni@studio.unibo.it" userId="5de85b3d-16ad-4534-9677-eaa211036b52" providerId="ADAL" clId="{45B76728-1423-472F-88E1-195553EED348}" dt="2021-10-16T12:34:50.948" v="699" actId="931"/>
          <ac:picMkLst>
            <pc:docMk/>
            <pc:sldMk cId="2035379730" sldId="269"/>
            <ac:picMk id="9" creationId="{48ABE211-09C5-4477-AC6F-1947EF316B36}"/>
          </ac:picMkLst>
        </pc:picChg>
      </pc:sldChg>
      <pc:sldChg chg="addSp delSp modSp new del mod setBg">
        <pc:chgData name="Natanaele Stagni - natanaele.stagni@studio.unibo.it" userId="5de85b3d-16ad-4534-9677-eaa211036b52" providerId="ADAL" clId="{45B76728-1423-472F-88E1-195553EED348}" dt="2021-10-17T17:32:48.642" v="1957" actId="2696"/>
        <pc:sldMkLst>
          <pc:docMk/>
          <pc:sldMk cId="3196396602" sldId="270"/>
        </pc:sldMkLst>
        <pc:spChg chg="mod">
          <ac:chgData name="Natanaele Stagni - natanaele.stagni@studio.unibo.it" userId="5de85b3d-16ad-4534-9677-eaa211036b52" providerId="ADAL" clId="{45B76728-1423-472F-88E1-195553EED348}" dt="2021-10-17T17:28:22.562" v="1841" actId="26606"/>
          <ac:spMkLst>
            <pc:docMk/>
            <pc:sldMk cId="3196396602" sldId="270"/>
            <ac:spMk id="2" creationId="{966D51F9-AA9C-48D3-9F7A-B7A71B97854D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28:15.196" v="1840"/>
          <ac:spMkLst>
            <pc:docMk/>
            <pc:sldMk cId="3196396602" sldId="270"/>
            <ac:spMk id="3" creationId="{43B5F6F3-94BB-43C4-87E1-E70C518F7BFE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7:28:22.562" v="1841" actId="26606"/>
          <ac:spMkLst>
            <pc:docMk/>
            <pc:sldMk cId="3196396602" sldId="270"/>
            <ac:spMk id="8" creationId="{F6DC3B89-81D7-4C6E-88D9-0625EB7BDF14}"/>
          </ac:spMkLst>
        </pc:spChg>
        <pc:picChg chg="add mod">
          <ac:chgData name="Natanaele Stagni - natanaele.stagni@studio.unibo.it" userId="5de85b3d-16ad-4534-9677-eaa211036b52" providerId="ADAL" clId="{45B76728-1423-472F-88E1-195553EED348}" dt="2021-10-17T17:28:31.607" v="1843" actId="1076"/>
          <ac:picMkLst>
            <pc:docMk/>
            <pc:sldMk cId="3196396602" sldId="270"/>
            <ac:picMk id="4" creationId="{418ED44C-92F4-4A83-AC2D-E8B502F1236C}"/>
          </ac:picMkLst>
        </pc:picChg>
      </pc:sldChg>
      <pc:sldChg chg="addSp delSp modSp add del mod">
        <pc:chgData name="Natanaele Stagni - natanaele.stagni@studio.unibo.it" userId="5de85b3d-16ad-4534-9677-eaa211036b52" providerId="ADAL" clId="{45B76728-1423-472F-88E1-195553EED348}" dt="2021-10-17T17:32:53.132" v="1958" actId="2696"/>
        <pc:sldMkLst>
          <pc:docMk/>
          <pc:sldMk cId="1398644834" sldId="271"/>
        </pc:sldMkLst>
        <pc:picChg chg="del mod">
          <ac:chgData name="Natanaele Stagni - natanaele.stagni@studio.unibo.it" userId="5de85b3d-16ad-4534-9677-eaa211036b52" providerId="ADAL" clId="{45B76728-1423-472F-88E1-195553EED348}" dt="2021-10-17T17:28:49.286" v="1849" actId="21"/>
          <ac:picMkLst>
            <pc:docMk/>
            <pc:sldMk cId="1398644834" sldId="271"/>
            <ac:picMk id="3" creationId="{DCC942C0-F382-4AB6-A19B-B7011C96F317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7:29:16.026" v="1854" actId="14100"/>
          <ac:picMkLst>
            <pc:docMk/>
            <pc:sldMk cId="1398644834" sldId="271"/>
            <ac:picMk id="4" creationId="{45FC5FE0-53A7-4F5E-BBE0-0778CF0AE9BA}"/>
          </ac:picMkLst>
        </pc:picChg>
      </pc:sldChg>
      <pc:sldChg chg="modSp add del mod">
        <pc:chgData name="Natanaele Stagni - natanaele.stagni@studio.unibo.it" userId="5de85b3d-16ad-4534-9677-eaa211036b52" providerId="ADAL" clId="{45B76728-1423-472F-88E1-195553EED348}" dt="2021-10-17T17:32:43.258" v="1956" actId="2696"/>
        <pc:sldMkLst>
          <pc:docMk/>
          <pc:sldMk cId="2355846039" sldId="272"/>
        </pc:sldMkLst>
        <pc:picChg chg="mod">
          <ac:chgData name="Natanaele Stagni - natanaele.stagni@studio.unibo.it" userId="5de85b3d-16ad-4534-9677-eaa211036b52" providerId="ADAL" clId="{45B76728-1423-472F-88E1-195553EED348}" dt="2021-10-17T17:26:40.839" v="1831" actId="1076"/>
          <ac:picMkLst>
            <pc:docMk/>
            <pc:sldMk cId="2355846039" sldId="272"/>
            <ac:picMk id="3" creationId="{DCC942C0-F382-4AB6-A19B-B7011C96F317}"/>
          </ac:picMkLst>
        </pc:picChg>
      </pc:sldChg>
      <pc:sldChg chg="addSp delSp modSp add mod">
        <pc:chgData name="Natanaele Stagni - natanaele.stagni@studio.unibo.it" userId="5de85b3d-16ad-4534-9677-eaa211036b52" providerId="ADAL" clId="{45B76728-1423-472F-88E1-195553EED348}" dt="2021-10-17T17:26:17.594" v="1829" actId="13822"/>
        <pc:sldMkLst>
          <pc:docMk/>
          <pc:sldMk cId="4177199790" sldId="273"/>
        </pc:sldMkLst>
        <pc:spChg chg="mod">
          <ac:chgData name="Natanaele Stagni - natanaele.stagni@studio.unibo.it" userId="5de85b3d-16ad-4534-9677-eaa211036b52" providerId="ADAL" clId="{45B76728-1423-472F-88E1-195553EED348}" dt="2021-10-17T17:20:46.989" v="1641" actId="1076"/>
          <ac:spMkLst>
            <pc:docMk/>
            <pc:sldMk cId="4177199790" sldId="273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7:21:48.226" v="1646" actId="21"/>
          <ac:spMkLst>
            <pc:docMk/>
            <pc:sldMk cId="4177199790" sldId="273"/>
            <ac:spMk id="4" creationId="{2776D52E-25CE-4649-95B3-25F3C2DA7342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7:25:45.508" v="1825" actId="20577"/>
          <ac:spMkLst>
            <pc:docMk/>
            <pc:sldMk cId="4177199790" sldId="273"/>
            <ac:spMk id="7" creationId="{19AD1349-5C3E-47C1-ABFF-276DADEC3A89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7:17:29.831" v="1588" actId="20577"/>
          <ac:spMkLst>
            <pc:docMk/>
            <pc:sldMk cId="4177199790" sldId="273"/>
            <ac:spMk id="46" creationId="{C905C3A7-C9F2-4A7F-97E7-842F87231913}"/>
          </ac:spMkLst>
        </pc:spChg>
        <pc:picChg chg="mod">
          <ac:chgData name="Natanaele Stagni - natanaele.stagni@studio.unibo.it" userId="5de85b3d-16ad-4534-9677-eaa211036b52" providerId="ADAL" clId="{45B76728-1423-472F-88E1-195553EED348}" dt="2021-10-17T17:20:21.383" v="1639" actId="1076"/>
          <ac:picMkLst>
            <pc:docMk/>
            <pc:sldMk cId="4177199790" sldId="273"/>
            <ac:picMk id="3" creationId="{DCC942C0-F382-4AB6-A19B-B7011C96F317}"/>
          </ac:picMkLst>
        </pc:picChg>
        <pc:cxnChg chg="add del">
          <ac:chgData name="Natanaele Stagni - natanaele.stagni@studio.unibo.it" userId="5de85b3d-16ad-4534-9677-eaa211036b52" providerId="ADAL" clId="{45B76728-1423-472F-88E1-195553EED348}" dt="2021-10-17T17:21:33.412" v="1644" actId="11529"/>
          <ac:cxnSpMkLst>
            <pc:docMk/>
            <pc:sldMk cId="4177199790" sldId="273"/>
            <ac:cxnSpMk id="6" creationId="{2FE52CD0-7311-4E84-B7D7-DF9ED79E09EB}"/>
          </ac:cxnSpMkLst>
        </pc:cxnChg>
        <pc:cxnChg chg="add del mod">
          <ac:chgData name="Natanaele Stagni - natanaele.stagni@studio.unibo.it" userId="5de85b3d-16ad-4534-9677-eaa211036b52" providerId="ADAL" clId="{45B76728-1423-472F-88E1-195553EED348}" dt="2021-10-17T17:26:06.386" v="1827" actId="21"/>
          <ac:cxnSpMkLst>
            <pc:docMk/>
            <pc:sldMk cId="4177199790" sldId="273"/>
            <ac:cxnSpMk id="9" creationId="{B02217EF-9329-48E2-8A22-1C2B766D43E4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7:24:51.665" v="1816" actId="13822"/>
          <ac:cxnSpMkLst>
            <pc:docMk/>
            <pc:sldMk cId="4177199790" sldId="273"/>
            <ac:cxnSpMk id="12" creationId="{7CCAC687-D699-4F3B-80D0-B9626434E56F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7:25:58.118" v="1826" actId="1076"/>
          <ac:cxnSpMkLst>
            <pc:docMk/>
            <pc:sldMk cId="4177199790" sldId="273"/>
            <ac:cxnSpMk id="14" creationId="{B9277318-4C9D-4D2B-B38C-4ABA5CE5C423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7:26:17.594" v="1829" actId="13822"/>
          <ac:cxnSpMkLst>
            <pc:docMk/>
            <pc:sldMk cId="4177199790" sldId="273"/>
            <ac:cxnSpMk id="18" creationId="{50C8740F-6EFE-4890-B96C-2D4E7DE53FBC}"/>
          </ac:cxnSpMkLst>
        </pc:cxnChg>
      </pc:sldChg>
      <pc:sldChg chg="addSp delSp modSp add mod setBg">
        <pc:chgData name="Natanaele Stagni - natanaele.stagni@studio.unibo.it" userId="5de85b3d-16ad-4534-9677-eaa211036b52" providerId="ADAL" clId="{45B76728-1423-472F-88E1-195553EED348}" dt="2021-10-17T17:41:25.181" v="2102" actId="1076"/>
        <pc:sldMkLst>
          <pc:docMk/>
          <pc:sldMk cId="593454875" sldId="274"/>
        </pc:sldMkLst>
        <pc:spChg chg="mod">
          <ac:chgData name="Natanaele Stagni - natanaele.stagni@studio.unibo.it" userId="5de85b3d-16ad-4534-9677-eaa211036b52" providerId="ADAL" clId="{45B76728-1423-472F-88E1-195553EED348}" dt="2021-10-17T17:32:38.166" v="1955" actId="1076"/>
          <ac:spMkLst>
            <pc:docMk/>
            <pc:sldMk cId="593454875" sldId="274"/>
            <ac:spMk id="2" creationId="{78C93F6B-8B30-4101-80EC-44579CCD9C0C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28:03.869" v="1839" actId="21"/>
          <ac:spMkLst>
            <pc:docMk/>
            <pc:sldMk cId="593454875" sldId="274"/>
            <ac:spMk id="7" creationId="{19AD1349-5C3E-47C1-ABFF-276DADEC3A89}"/>
          </ac:spMkLst>
        </pc:spChg>
        <pc:picChg chg="del mod">
          <ac:chgData name="Natanaele Stagni - natanaele.stagni@studio.unibo.it" userId="5de85b3d-16ad-4534-9677-eaa211036b52" providerId="ADAL" clId="{45B76728-1423-472F-88E1-195553EED348}" dt="2021-10-17T17:28:00.017" v="1838" actId="21"/>
          <ac:picMkLst>
            <pc:docMk/>
            <pc:sldMk cId="593454875" sldId="274"/>
            <ac:picMk id="3" creationId="{DCC942C0-F382-4AB6-A19B-B7011C96F317}"/>
          </ac:picMkLst>
        </pc:picChg>
        <pc:picChg chg="add del mod">
          <ac:chgData name="Natanaele Stagni - natanaele.stagni@studio.unibo.it" userId="5de85b3d-16ad-4534-9677-eaa211036b52" providerId="ADAL" clId="{45B76728-1423-472F-88E1-195553EED348}" dt="2021-10-17T17:29:09.370" v="1853" actId="21"/>
          <ac:picMkLst>
            <pc:docMk/>
            <pc:sldMk cId="593454875" sldId="274"/>
            <ac:picMk id="4" creationId="{7FA8992C-B067-496F-B0E5-B0EE8139FD32}"/>
          </ac:picMkLst>
        </pc:picChg>
        <pc:picChg chg="add mod modCrop">
          <ac:chgData name="Natanaele Stagni - natanaele.stagni@studio.unibo.it" userId="5de85b3d-16ad-4534-9677-eaa211036b52" providerId="ADAL" clId="{45B76728-1423-472F-88E1-195553EED348}" dt="2021-10-17T17:41:25.181" v="2102" actId="1076"/>
          <ac:picMkLst>
            <pc:docMk/>
            <pc:sldMk cId="593454875" sldId="274"/>
            <ac:picMk id="5" creationId="{DF7F47E4-3C3B-41F7-84E0-8B549A862B5B}"/>
          </ac:picMkLst>
        </pc:picChg>
        <pc:cxnChg chg="del">
          <ac:chgData name="Natanaele Stagni - natanaele.stagni@studio.unibo.it" userId="5de85b3d-16ad-4534-9677-eaa211036b52" providerId="ADAL" clId="{45B76728-1423-472F-88E1-195553EED348}" dt="2021-10-17T17:29:37.213" v="1861" actId="21"/>
          <ac:cxnSpMkLst>
            <pc:docMk/>
            <pc:sldMk cId="593454875" sldId="274"/>
            <ac:cxnSpMk id="12" creationId="{7CCAC687-D699-4F3B-80D0-B9626434E56F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29:41.613" v="1862" actId="21"/>
          <ac:cxnSpMkLst>
            <pc:docMk/>
            <pc:sldMk cId="593454875" sldId="274"/>
            <ac:cxnSpMk id="14" creationId="{B9277318-4C9D-4D2B-B38C-4ABA5CE5C423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29:34.578" v="1860" actId="21"/>
          <ac:cxnSpMkLst>
            <pc:docMk/>
            <pc:sldMk cId="593454875" sldId="274"/>
            <ac:cxnSpMk id="18" creationId="{50C8740F-6EFE-4890-B96C-2D4E7DE53FBC}"/>
          </ac:cxnSpMkLst>
        </pc:cxn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7:35:20.801" v="1989" actId="2696"/>
        <pc:sldMkLst>
          <pc:docMk/>
          <pc:sldMk cId="3190494522" sldId="275"/>
        </pc:sldMkLst>
        <pc:spChg chg="mod">
          <ac:chgData name="Natanaele Stagni - natanaele.stagni@studio.unibo.it" userId="5de85b3d-16ad-4534-9677-eaa211036b52" providerId="ADAL" clId="{45B76728-1423-472F-88E1-195553EED348}" dt="2021-10-17T17:34:18.117" v="1963" actId="26606"/>
          <ac:spMkLst>
            <pc:docMk/>
            <pc:sldMk cId="3190494522" sldId="275"/>
            <ac:spMk id="2" creationId="{4EE32060-6467-42CF-82AB-BA35113CB7AD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33:58.260" v="1960"/>
          <ac:spMkLst>
            <pc:docMk/>
            <pc:sldMk cId="3190494522" sldId="275"/>
            <ac:spMk id="3" creationId="{E6ECBE38-8403-4927-9FC5-8612793E1899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7:34:18.117" v="1963" actId="26606"/>
          <ac:spMkLst>
            <pc:docMk/>
            <pc:sldMk cId="3190494522" sldId="275"/>
            <ac:spMk id="6" creationId="{81FC9190-7F7D-4997-861A-C88F72CAF765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7:34:14.892" v="1962" actId="26606"/>
          <ac:spMkLst>
            <pc:docMk/>
            <pc:sldMk cId="3190494522" sldId="275"/>
            <ac:spMk id="8" creationId="{00CD132D-21CA-4A31-BF6C-A69908F64132}"/>
          </ac:spMkLst>
        </pc:spChg>
        <pc:picChg chg="add mod">
          <ac:chgData name="Natanaele Stagni - natanaele.stagni@studio.unibo.it" userId="5de85b3d-16ad-4534-9677-eaa211036b52" providerId="ADAL" clId="{45B76728-1423-472F-88E1-195553EED348}" dt="2021-10-17T17:34:23.670" v="1966" actId="14100"/>
          <ac:picMkLst>
            <pc:docMk/>
            <pc:sldMk cId="3190494522" sldId="275"/>
            <ac:picMk id="4" creationId="{C6BA5478-573C-4106-9A36-9529632FAED0}"/>
          </ac:picMkLst>
        </pc:picChg>
      </pc:sldChg>
      <pc:sldChg chg="addSp delSp modSp add mod ord">
        <pc:chgData name="Natanaele Stagni - natanaele.stagni@studio.unibo.it" userId="5de85b3d-16ad-4534-9677-eaa211036b52" providerId="ADAL" clId="{45B76728-1423-472F-88E1-195553EED348}" dt="2021-10-17T17:39:59.934" v="2070" actId="14100"/>
        <pc:sldMkLst>
          <pc:docMk/>
          <pc:sldMk cId="3960463851" sldId="276"/>
        </pc:sldMkLst>
        <pc:spChg chg="mod">
          <ac:chgData name="Natanaele Stagni - natanaele.stagni@studio.unibo.it" userId="5de85b3d-16ad-4534-9677-eaa211036b52" providerId="ADAL" clId="{45B76728-1423-472F-88E1-195553EED348}" dt="2021-10-17T17:35:52.574" v="2012" actId="14100"/>
          <ac:spMkLst>
            <pc:docMk/>
            <pc:sldMk cId="3960463851" sldId="276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7:36:42.444" v="2022" actId="767"/>
          <ac:spMkLst>
            <pc:docMk/>
            <pc:sldMk cId="3960463851" sldId="276"/>
            <ac:spMk id="5" creationId="{CFEE895F-431A-48BF-AB95-A0F749AA2814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7:39:16.994" v="2048" actId="1076"/>
          <ac:spMkLst>
            <pc:docMk/>
            <pc:sldMk cId="3960463851" sldId="276"/>
            <ac:spMk id="6" creationId="{27568D38-4144-41E0-965C-93D386DDB80D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35:05.086" v="1982" actId="21"/>
          <ac:spMkLst>
            <pc:docMk/>
            <pc:sldMk cId="3960463851" sldId="276"/>
            <ac:spMk id="7" creationId="{19AD1349-5C3E-47C1-ABFF-276DADEC3A89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7:39:42.069" v="2067" actId="1076"/>
          <ac:spMkLst>
            <pc:docMk/>
            <pc:sldMk cId="3960463851" sldId="276"/>
            <ac:spMk id="20" creationId="{94D9AEE0-70C5-41DC-B689-3052B058DC6A}"/>
          </ac:spMkLst>
        </pc:spChg>
        <pc:picChg chg="del mod">
          <ac:chgData name="Natanaele Stagni - natanaele.stagni@studio.unibo.it" userId="5de85b3d-16ad-4534-9677-eaa211036b52" providerId="ADAL" clId="{45B76728-1423-472F-88E1-195553EED348}" dt="2021-10-17T17:34:55.057" v="1979" actId="21"/>
          <ac:picMkLst>
            <pc:docMk/>
            <pc:sldMk cId="3960463851" sldId="276"/>
            <ac:picMk id="3" creationId="{DCC942C0-F382-4AB6-A19B-B7011C96F317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7:36:51.745" v="2024" actId="1076"/>
          <ac:picMkLst>
            <pc:docMk/>
            <pc:sldMk cId="3960463851" sldId="276"/>
            <ac:picMk id="4" creationId="{E33168A0-FDCA-4D23-B7B6-FCDA6464A7AC}"/>
          </ac:picMkLst>
        </pc:picChg>
        <pc:cxnChg chg="add mod">
          <ac:chgData name="Natanaele Stagni - natanaele.stagni@studio.unibo.it" userId="5de85b3d-16ad-4534-9677-eaa211036b52" providerId="ADAL" clId="{45B76728-1423-472F-88E1-195553EED348}" dt="2021-10-17T17:39:12.333" v="2047" actId="14100"/>
          <ac:cxnSpMkLst>
            <pc:docMk/>
            <pc:sldMk cId="3960463851" sldId="276"/>
            <ac:cxnSpMk id="9" creationId="{065CC2B6-890C-4D2E-A135-F624FA0AB66A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34:59.436" v="1981" actId="21"/>
          <ac:cxnSpMkLst>
            <pc:docMk/>
            <pc:sldMk cId="3960463851" sldId="276"/>
            <ac:cxnSpMk id="12" creationId="{7CCAC687-D699-4F3B-80D0-B9626434E56F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7:38:58.753" v="2045" actId="14100"/>
          <ac:cxnSpMkLst>
            <pc:docMk/>
            <pc:sldMk cId="3960463851" sldId="276"/>
            <ac:cxnSpMk id="13" creationId="{8B008156-8ED3-425F-85C6-22CB2789AA10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35:08.032" v="1983" actId="21"/>
          <ac:cxnSpMkLst>
            <pc:docMk/>
            <pc:sldMk cId="3960463851" sldId="276"/>
            <ac:cxnSpMk id="14" creationId="{B9277318-4C9D-4D2B-B38C-4ABA5CE5C423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34:56.941" v="1980" actId="21"/>
          <ac:cxnSpMkLst>
            <pc:docMk/>
            <pc:sldMk cId="3960463851" sldId="276"/>
            <ac:cxnSpMk id="18" creationId="{50C8740F-6EFE-4890-B96C-2D4E7DE53FBC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7:39:59.934" v="2070" actId="14100"/>
          <ac:cxnSpMkLst>
            <pc:docMk/>
            <pc:sldMk cId="3960463851" sldId="276"/>
            <ac:cxnSpMk id="22" creationId="{2F2E8F55-AB81-4F97-A61E-F079B14DC7E5}"/>
          </ac:cxnSpMkLst>
        </pc:cxnChg>
      </pc:sldChg>
      <pc:sldChg chg="modSp add mod ord">
        <pc:chgData name="Natanaele Stagni - natanaele.stagni@studio.unibo.it" userId="5de85b3d-16ad-4534-9677-eaa211036b52" providerId="ADAL" clId="{45B76728-1423-472F-88E1-195553EED348}" dt="2021-10-17T17:50:34.702" v="2523" actId="255"/>
        <pc:sldMkLst>
          <pc:docMk/>
          <pc:sldMk cId="582039184" sldId="277"/>
        </pc:sldMkLst>
        <pc:spChg chg="mod">
          <ac:chgData name="Natanaele Stagni - natanaele.stagni@studio.unibo.it" userId="5de85b3d-16ad-4534-9677-eaa211036b52" providerId="ADAL" clId="{45B76728-1423-472F-88E1-195553EED348}" dt="2021-10-17T17:42:32.169" v="2133" actId="1076"/>
          <ac:spMkLst>
            <pc:docMk/>
            <pc:sldMk cId="582039184" sldId="277"/>
            <ac:spMk id="2" creationId="{78C93F6B-8B30-4101-80EC-44579CCD9C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7:50:34.702" v="2523" actId="255"/>
          <ac:spMkLst>
            <pc:docMk/>
            <pc:sldMk cId="582039184" sldId="277"/>
            <ac:spMk id="46" creationId="{C905C3A7-C9F2-4A7F-97E7-842F87231913}"/>
          </ac:spMkLst>
        </pc:sp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22:28.647" v="3375" actId="47"/>
        <pc:sldMkLst>
          <pc:docMk/>
          <pc:sldMk cId="1860447734" sldId="278"/>
        </pc:sldMkLst>
        <pc:spChg chg="mod">
          <ac:chgData name="Natanaele Stagni - natanaele.stagni@studio.unibo.it" userId="5de85b3d-16ad-4534-9677-eaa211036b52" providerId="ADAL" clId="{45B76728-1423-472F-88E1-195553EED348}" dt="2021-10-17T18:13:47.105" v="2968" actId="26606"/>
          <ac:spMkLst>
            <pc:docMk/>
            <pc:sldMk cId="1860447734" sldId="278"/>
            <ac:spMk id="2" creationId="{4EE32060-6467-42CF-82AB-BA35113CB7AD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13:43.928" v="2967"/>
          <ac:spMkLst>
            <pc:docMk/>
            <pc:sldMk cId="1860447734" sldId="278"/>
            <ac:spMk id="3" creationId="{E6ECBE38-8403-4927-9FC5-8612793E1899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3:47.105" v="2968" actId="26606"/>
          <ac:spMkLst>
            <pc:docMk/>
            <pc:sldMk cId="1860447734" sldId="278"/>
            <ac:spMk id="8" creationId="{948B43D4-E95B-470D-91B7-45A64419FA5B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3:47.105" v="2968" actId="26606"/>
          <ac:spMkLst>
            <pc:docMk/>
            <pc:sldMk cId="1860447734" sldId="278"/>
            <ac:spMk id="11" creationId="{C2E4E997-8672-4FFD-B8EC-9932A8E4714B}"/>
          </ac:spMkLst>
        </pc:spChg>
        <pc:grpChg chg="add">
          <ac:chgData name="Natanaele Stagni - natanaele.stagni@studio.unibo.it" userId="5de85b3d-16ad-4534-9677-eaa211036b52" providerId="ADAL" clId="{45B76728-1423-472F-88E1-195553EED348}" dt="2021-10-17T18:13:47.105" v="2968" actId="26606"/>
          <ac:grpSpMkLst>
            <pc:docMk/>
            <pc:sldMk cId="1860447734" sldId="278"/>
            <ac:grpSpMk id="15" creationId="{453E4DEE-E996-40F8-8635-0FF43D7348F9}"/>
          </ac:grpSpMkLst>
        </pc:grpChg>
        <pc:picChg chg="add mod modCrop">
          <ac:chgData name="Natanaele Stagni - natanaele.stagni@studio.unibo.it" userId="5de85b3d-16ad-4534-9677-eaa211036b52" providerId="ADAL" clId="{45B76728-1423-472F-88E1-195553EED348}" dt="2021-10-17T18:15:08.022" v="3119" actId="1076"/>
          <ac:picMkLst>
            <pc:docMk/>
            <pc:sldMk cId="1860447734" sldId="278"/>
            <ac:picMk id="4" creationId="{9D84D66C-7628-4BF9-9A31-08D7526A9904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8:13:47.105" v="2968" actId="26606"/>
          <ac:picMkLst>
            <pc:docMk/>
            <pc:sldMk cId="1860447734" sldId="278"/>
            <ac:picMk id="13" creationId="{FE6BA9E6-1D9E-4D30-B528-D49FA1342E4E}"/>
          </ac:picMkLst>
        </pc:picChg>
      </pc:sldChg>
      <pc:sldChg chg="modSp add mod ord">
        <pc:chgData name="Natanaele Stagni - natanaele.stagni@studio.unibo.it" userId="5de85b3d-16ad-4534-9677-eaa211036b52" providerId="ADAL" clId="{45B76728-1423-472F-88E1-195553EED348}" dt="2021-10-17T17:54:37.952" v="2707"/>
        <pc:sldMkLst>
          <pc:docMk/>
          <pc:sldMk cId="3933384680" sldId="279"/>
        </pc:sldMkLst>
        <pc:spChg chg="mod">
          <ac:chgData name="Natanaele Stagni - natanaele.stagni@studio.unibo.it" userId="5de85b3d-16ad-4534-9677-eaa211036b52" providerId="ADAL" clId="{45B76728-1423-472F-88E1-195553EED348}" dt="2021-10-17T17:51:36.121" v="2541" actId="14100"/>
          <ac:spMkLst>
            <pc:docMk/>
            <pc:sldMk cId="3933384680" sldId="279"/>
            <ac:spMk id="2" creationId="{78C93F6B-8B30-4101-80EC-44579CCD9C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7:54:33.217" v="2705" actId="20577"/>
          <ac:spMkLst>
            <pc:docMk/>
            <pc:sldMk cId="3933384680" sldId="279"/>
            <ac:spMk id="46" creationId="{C905C3A7-C9F2-4A7F-97E7-842F87231913}"/>
          </ac:spMkLst>
        </pc:sp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04:59.116" v="2860" actId="2696"/>
        <pc:sldMkLst>
          <pc:docMk/>
          <pc:sldMk cId="1433741673" sldId="280"/>
        </pc:sldMkLst>
        <pc:spChg chg="mod">
          <ac:chgData name="Natanaele Stagni - natanaele.stagni@studio.unibo.it" userId="5de85b3d-16ad-4534-9677-eaa211036b52" providerId="ADAL" clId="{45B76728-1423-472F-88E1-195553EED348}" dt="2021-10-17T17:56:28.899" v="2713" actId="26606"/>
          <ac:spMkLst>
            <pc:docMk/>
            <pc:sldMk cId="1433741673" sldId="280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7:56:09.041" v="2711"/>
          <ac:spMkLst>
            <pc:docMk/>
            <pc:sldMk cId="1433741673" sldId="280"/>
            <ac:spMk id="4" creationId="{ECD42C27-92F6-4279-8FC9-AB93EC809A05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56:28.899" v="2713" actId="26606"/>
          <ac:spMkLst>
            <pc:docMk/>
            <pc:sldMk cId="1433741673" sldId="280"/>
            <ac:spMk id="43" creationId="{C2E4E997-8672-4FFD-B8EC-9932A8E4714B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55:59.765" v="2710" actId="21"/>
          <ac:spMkLst>
            <pc:docMk/>
            <pc:sldMk cId="1433741673" sldId="280"/>
            <ac:spMk id="46" creationId="{C905C3A7-C9F2-4A7F-97E7-842F87231913}"/>
          </ac:spMkLst>
        </pc:spChg>
        <pc:spChg chg="add del">
          <ac:chgData name="Natanaele Stagni - natanaele.stagni@studio.unibo.it" userId="5de85b3d-16ad-4534-9677-eaa211036b52" providerId="ADAL" clId="{45B76728-1423-472F-88E1-195553EED348}" dt="2021-10-17T17:56:56.792" v="2722" actId="21"/>
          <ac:spMkLst>
            <pc:docMk/>
            <pc:sldMk cId="1433741673" sldId="280"/>
            <ac:spMk id="85" creationId="{0622B8AC-0244-4FA0-B968-2CE1C8E2CBEF}"/>
          </ac:spMkLst>
        </pc:spChg>
        <pc:grpChg chg="del">
          <ac:chgData name="Natanaele Stagni - natanaele.stagni@studio.unibo.it" userId="5de85b3d-16ad-4534-9677-eaa211036b52" providerId="ADAL" clId="{45B76728-1423-472F-88E1-195553EED348}" dt="2021-10-17T17:56:28.899" v="2713" actId="26606"/>
          <ac:grpSpMkLst>
            <pc:docMk/>
            <pc:sldMk cId="1433741673" sldId="280"/>
            <ac:grpSpMk id="48" creationId="{453E4DEE-E996-40F8-8635-0FF43D7348F9}"/>
          </ac:grpSpMkLst>
        </pc:grpChg>
        <pc:picChg chg="add mod ord">
          <ac:chgData name="Natanaele Stagni - natanaele.stagni@studio.unibo.it" userId="5de85b3d-16ad-4534-9677-eaa211036b52" providerId="ADAL" clId="{45B76728-1423-472F-88E1-195553EED348}" dt="2021-10-17T17:56:49.880" v="2720" actId="14100"/>
          <ac:picMkLst>
            <pc:docMk/>
            <pc:sldMk cId="1433741673" sldId="280"/>
            <ac:picMk id="5" creationId="{5BDE642B-5719-40B8-B807-7FB80D3986EF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7:56:53.548" v="2721" actId="14100"/>
          <ac:picMkLst>
            <pc:docMk/>
            <pc:sldMk cId="1433741673" sldId="280"/>
            <ac:picMk id="6" creationId="{0D603421-3962-4155-AC62-BF02B9B25E78}"/>
          </ac:picMkLst>
        </pc:picChg>
        <pc:picChg chg="del">
          <ac:chgData name="Natanaele Stagni - natanaele.stagni@studio.unibo.it" userId="5de85b3d-16ad-4534-9677-eaa211036b52" providerId="ADAL" clId="{45B76728-1423-472F-88E1-195553EED348}" dt="2021-10-17T17:56:28.899" v="2713" actId="26606"/>
          <ac:picMkLst>
            <pc:docMk/>
            <pc:sldMk cId="1433741673" sldId="280"/>
            <ac:picMk id="49" creationId="{FE6BA9E6-1D9E-4D30-B528-D49FA1342E4E}"/>
          </ac:picMkLst>
        </pc:picChg>
      </pc:sldChg>
      <pc:sldChg chg="addSp delSp modSp add mod ord">
        <pc:chgData name="Natanaele Stagni - natanaele.stagni@studio.unibo.it" userId="5de85b3d-16ad-4534-9677-eaa211036b52" providerId="ADAL" clId="{45B76728-1423-472F-88E1-195553EED348}" dt="2021-10-17T18:04:45.795" v="2859" actId="14100"/>
        <pc:sldMkLst>
          <pc:docMk/>
          <pc:sldMk cId="113323618" sldId="281"/>
        </pc:sldMkLst>
        <pc:spChg chg="mod">
          <ac:chgData name="Natanaele Stagni - natanaele.stagni@studio.unibo.it" userId="5de85b3d-16ad-4534-9677-eaa211036b52" providerId="ADAL" clId="{45B76728-1423-472F-88E1-195553EED348}" dt="2021-10-17T17:58:56.945" v="2753" actId="1076"/>
          <ac:spMkLst>
            <pc:docMk/>
            <pc:sldMk cId="113323618" sldId="281"/>
            <ac:spMk id="2" creationId="{78C93F6B-8B30-4101-80EC-44579CCD9C0C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8:02:39.064" v="2845" actId="20577"/>
          <ac:spMkLst>
            <pc:docMk/>
            <pc:sldMk cId="113323618" sldId="281"/>
            <ac:spMk id="6" creationId="{5A9A4407-CC50-443F-A436-9B47F66EFF96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7:57:28.290" v="2731" actId="21"/>
          <ac:spMkLst>
            <pc:docMk/>
            <pc:sldMk cId="113323618" sldId="281"/>
            <ac:spMk id="7" creationId="{19AD1349-5C3E-47C1-ABFF-276DADEC3A89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8:00:25.788" v="2791" actId="767"/>
          <ac:spMkLst>
            <pc:docMk/>
            <pc:sldMk cId="113323618" sldId="281"/>
            <ac:spMk id="8" creationId="{9CD7106F-D3B3-4B2D-8B32-A3AF8A11EDCE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8:03:55.456" v="2853" actId="20577"/>
          <ac:spMkLst>
            <pc:docMk/>
            <pc:sldMk cId="113323618" sldId="281"/>
            <ac:spMk id="9" creationId="{C206F62A-8E18-4B50-A2DA-BA5D87520A6F}"/>
          </ac:spMkLst>
        </pc:spChg>
        <pc:picChg chg="del mod">
          <ac:chgData name="Natanaele Stagni - natanaele.stagni@studio.unibo.it" userId="5de85b3d-16ad-4534-9677-eaa211036b52" providerId="ADAL" clId="{45B76728-1423-472F-88E1-195553EED348}" dt="2021-10-17T17:57:25.351" v="2730" actId="21"/>
          <ac:picMkLst>
            <pc:docMk/>
            <pc:sldMk cId="113323618" sldId="281"/>
            <ac:picMk id="3" creationId="{DCC942C0-F382-4AB6-A19B-B7011C96F317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8:04:45.795" v="2859" actId="14100"/>
          <ac:picMkLst>
            <pc:docMk/>
            <pc:sldMk cId="113323618" sldId="281"/>
            <ac:picMk id="4" creationId="{C3E3484C-A364-40A3-ACF6-79B6F9D21DDD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8:04:39.331" v="2858" actId="14100"/>
          <ac:picMkLst>
            <pc:docMk/>
            <pc:sldMk cId="113323618" sldId="281"/>
            <ac:picMk id="5" creationId="{E25C83E5-19EE-4DA7-AA25-EDE8315F6246}"/>
          </ac:picMkLst>
        </pc:picChg>
        <pc:cxnChg chg="add mod">
          <ac:chgData name="Natanaele Stagni - natanaele.stagni@studio.unibo.it" userId="5de85b3d-16ad-4534-9677-eaa211036b52" providerId="ADAL" clId="{45B76728-1423-472F-88E1-195553EED348}" dt="2021-10-17T18:02:14.998" v="2841" actId="13822"/>
          <ac:cxnSpMkLst>
            <pc:docMk/>
            <pc:sldMk cId="113323618" sldId="281"/>
            <ac:cxnSpMk id="11" creationId="{869B04CF-96AC-47B3-9D7A-96345B490351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57:31.318" v="2732" actId="21"/>
          <ac:cxnSpMkLst>
            <pc:docMk/>
            <pc:sldMk cId="113323618" sldId="281"/>
            <ac:cxnSpMk id="12" creationId="{7CCAC687-D699-4F3B-80D0-B9626434E56F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57:37.158" v="2734" actId="21"/>
          <ac:cxnSpMkLst>
            <pc:docMk/>
            <pc:sldMk cId="113323618" sldId="281"/>
            <ac:cxnSpMk id="14" creationId="{B9277318-4C9D-4D2B-B38C-4ABA5CE5C423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8:02:35.434" v="2843" actId="13822"/>
          <ac:cxnSpMkLst>
            <pc:docMk/>
            <pc:sldMk cId="113323618" sldId="281"/>
            <ac:cxnSpMk id="15" creationId="{171E3D86-1108-4F9B-B584-020A058101EC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8:04:20.971" v="2857" actId="1076"/>
          <ac:cxnSpMkLst>
            <pc:docMk/>
            <pc:sldMk cId="113323618" sldId="281"/>
            <ac:cxnSpMk id="17" creationId="{80CDB2E3-9889-49C1-A910-990F7C89B4DA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7:57:33.859" v="2733" actId="21"/>
          <ac:cxnSpMkLst>
            <pc:docMk/>
            <pc:sldMk cId="113323618" sldId="281"/>
            <ac:cxnSpMk id="18" creationId="{50C8740F-6EFE-4890-B96C-2D4E7DE53FBC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8:04:16.716" v="2856" actId="13822"/>
          <ac:cxnSpMkLst>
            <pc:docMk/>
            <pc:sldMk cId="113323618" sldId="281"/>
            <ac:cxnSpMk id="22" creationId="{0EE4F815-8F3D-44AB-9165-99D55CF6D0C2}"/>
          </ac:cxnSpMkLst>
        </pc:cxn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13:25.953" v="2965" actId="2696"/>
        <pc:sldMkLst>
          <pc:docMk/>
          <pc:sldMk cId="2712277062" sldId="282"/>
        </pc:sldMkLst>
        <pc:spChg chg="mod">
          <ac:chgData name="Natanaele Stagni - natanaele.stagni@studio.unibo.it" userId="5de85b3d-16ad-4534-9677-eaa211036b52" providerId="ADAL" clId="{45B76728-1423-472F-88E1-195553EED348}" dt="2021-10-17T18:05:30.738" v="2864" actId="26606"/>
          <ac:spMkLst>
            <pc:docMk/>
            <pc:sldMk cId="2712277062" sldId="282"/>
            <ac:spMk id="2" creationId="{78C93F6B-8B30-4101-80EC-44579CCD9C0C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05:30.738" v="2864" actId="26606"/>
          <ac:spMkLst>
            <pc:docMk/>
            <pc:sldMk cId="2712277062" sldId="282"/>
            <ac:spMk id="43" creationId="{C2E4E997-8672-4FFD-B8EC-9932A8E4714B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8:05:30.738" v="2864" actId="26606"/>
          <ac:spMkLst>
            <pc:docMk/>
            <pc:sldMk cId="2712277062" sldId="282"/>
            <ac:spMk id="46" creationId="{C905C3A7-C9F2-4A7F-97E7-842F87231913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05:30.738" v="2864" actId="26606"/>
          <ac:spMkLst>
            <pc:docMk/>
            <pc:sldMk cId="2712277062" sldId="282"/>
            <ac:spMk id="86" creationId="{C2E4E997-8672-4FFD-B8EC-9932A8E4714B}"/>
          </ac:spMkLst>
        </pc:spChg>
        <pc:grpChg chg="del">
          <ac:chgData name="Natanaele Stagni - natanaele.stagni@studio.unibo.it" userId="5de85b3d-16ad-4534-9677-eaa211036b52" providerId="ADAL" clId="{45B76728-1423-472F-88E1-195553EED348}" dt="2021-10-17T18:05:30.738" v="2864" actId="26606"/>
          <ac:grpSpMkLst>
            <pc:docMk/>
            <pc:sldMk cId="2712277062" sldId="282"/>
            <ac:grpSpMk id="48" creationId="{453E4DEE-E996-40F8-8635-0FF43D7348F9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8:05:30.738" v="2864" actId="26606"/>
          <ac:grpSpMkLst>
            <pc:docMk/>
            <pc:sldMk cId="2712277062" sldId="282"/>
            <ac:grpSpMk id="90" creationId="{453E4DEE-E996-40F8-8635-0FF43D7348F9}"/>
          </ac:grpSpMkLst>
        </pc:grpChg>
        <pc:picChg chg="add mod">
          <ac:chgData name="Natanaele Stagni - natanaele.stagni@studio.unibo.it" userId="5de85b3d-16ad-4534-9677-eaa211036b52" providerId="ADAL" clId="{45B76728-1423-472F-88E1-195553EED348}" dt="2021-10-17T18:05:36.403" v="2866" actId="14100"/>
          <ac:picMkLst>
            <pc:docMk/>
            <pc:sldMk cId="2712277062" sldId="282"/>
            <ac:picMk id="3" creationId="{EDF3C6EA-62D8-4015-B8B9-5719BF5BBBEF}"/>
          </ac:picMkLst>
        </pc:picChg>
        <pc:picChg chg="del">
          <ac:chgData name="Natanaele Stagni - natanaele.stagni@studio.unibo.it" userId="5de85b3d-16ad-4534-9677-eaa211036b52" providerId="ADAL" clId="{45B76728-1423-472F-88E1-195553EED348}" dt="2021-10-17T18:05:30.738" v="2864" actId="26606"/>
          <ac:picMkLst>
            <pc:docMk/>
            <pc:sldMk cId="2712277062" sldId="282"/>
            <ac:picMk id="49" creationId="{FE6BA9E6-1D9E-4D30-B528-D49FA1342E4E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8:05:30.738" v="2864" actId="26606"/>
          <ac:picMkLst>
            <pc:docMk/>
            <pc:sldMk cId="2712277062" sldId="282"/>
            <ac:picMk id="88" creationId="{FE6BA9E6-1D9E-4D30-B528-D49FA1342E4E}"/>
          </ac:picMkLst>
        </pc:picChg>
      </pc:sldChg>
      <pc:sldChg chg="addSp delSp modSp add mod">
        <pc:chgData name="Natanaele Stagni - natanaele.stagni@studio.unibo.it" userId="5de85b3d-16ad-4534-9677-eaa211036b52" providerId="ADAL" clId="{45B76728-1423-472F-88E1-195553EED348}" dt="2021-10-17T18:08:45.054" v="2928" actId="1076"/>
        <pc:sldMkLst>
          <pc:docMk/>
          <pc:sldMk cId="150279473" sldId="283"/>
        </pc:sldMkLst>
        <pc:spChg chg="mod">
          <ac:chgData name="Natanaele Stagni - natanaele.stagni@studio.unibo.it" userId="5de85b3d-16ad-4534-9677-eaa211036b52" providerId="ADAL" clId="{45B76728-1423-472F-88E1-195553EED348}" dt="2021-10-17T18:07:13.795" v="2920" actId="1076"/>
          <ac:spMkLst>
            <pc:docMk/>
            <pc:sldMk cId="150279473" sldId="283"/>
            <ac:spMk id="2" creationId="{78C93F6B-8B30-4101-80EC-44579CCD9C0C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06:10.050" v="2875" actId="21"/>
          <ac:spMkLst>
            <pc:docMk/>
            <pc:sldMk cId="150279473" sldId="283"/>
            <ac:spMk id="6" creationId="{5A9A4407-CC50-443F-A436-9B47F66EFF96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06:21.778" v="2880" actId="21"/>
          <ac:spMkLst>
            <pc:docMk/>
            <pc:sldMk cId="150279473" sldId="283"/>
            <ac:spMk id="9" creationId="{C206F62A-8E18-4B50-A2DA-BA5D87520A6F}"/>
          </ac:spMkLst>
        </pc:spChg>
        <pc:picChg chg="add mod">
          <ac:chgData name="Natanaele Stagni - natanaele.stagni@studio.unibo.it" userId="5de85b3d-16ad-4534-9677-eaa211036b52" providerId="ADAL" clId="{45B76728-1423-472F-88E1-195553EED348}" dt="2021-10-17T18:08:45.054" v="2928" actId="1076"/>
          <ac:picMkLst>
            <pc:docMk/>
            <pc:sldMk cId="150279473" sldId="283"/>
            <ac:picMk id="3" creationId="{D0F0962A-656A-4E55-971C-EB2CB40B083E}"/>
          </ac:picMkLst>
        </pc:picChg>
        <pc:picChg chg="del mod">
          <ac:chgData name="Natanaele Stagni - natanaele.stagni@studio.unibo.it" userId="5de85b3d-16ad-4534-9677-eaa211036b52" providerId="ADAL" clId="{45B76728-1423-472F-88E1-195553EED348}" dt="2021-10-17T18:06:14.353" v="2877" actId="21"/>
          <ac:picMkLst>
            <pc:docMk/>
            <pc:sldMk cId="150279473" sldId="283"/>
            <ac:picMk id="4" creationId="{C3E3484C-A364-40A3-ACF6-79B6F9D21DDD}"/>
          </ac:picMkLst>
        </pc:picChg>
        <pc:picChg chg="del mod">
          <ac:chgData name="Natanaele Stagni - natanaele.stagni@studio.unibo.it" userId="5de85b3d-16ad-4534-9677-eaa211036b52" providerId="ADAL" clId="{45B76728-1423-472F-88E1-195553EED348}" dt="2021-10-17T18:06:11.981" v="2876" actId="21"/>
          <ac:picMkLst>
            <pc:docMk/>
            <pc:sldMk cId="150279473" sldId="283"/>
            <ac:picMk id="5" creationId="{E25C83E5-19EE-4DA7-AA25-EDE8315F6246}"/>
          </ac:picMkLst>
        </pc:picChg>
        <pc:cxnChg chg="del">
          <ac:chgData name="Natanaele Stagni - natanaele.stagni@studio.unibo.it" userId="5de85b3d-16ad-4534-9677-eaa211036b52" providerId="ADAL" clId="{45B76728-1423-472F-88E1-195553EED348}" dt="2021-10-17T18:06:06.181" v="2873" actId="21"/>
          <ac:cxnSpMkLst>
            <pc:docMk/>
            <pc:sldMk cId="150279473" sldId="283"/>
            <ac:cxnSpMk id="11" creationId="{869B04CF-96AC-47B3-9D7A-96345B490351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8:06:08.069" v="2874" actId="21"/>
          <ac:cxnSpMkLst>
            <pc:docMk/>
            <pc:sldMk cId="150279473" sldId="283"/>
            <ac:cxnSpMk id="15" creationId="{171E3D86-1108-4F9B-B584-020A058101EC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8:06:24.662" v="2881" actId="21"/>
          <ac:cxnSpMkLst>
            <pc:docMk/>
            <pc:sldMk cId="150279473" sldId="283"/>
            <ac:cxnSpMk id="17" creationId="{80CDB2E3-9889-49C1-A910-990F7C89B4DA}"/>
          </ac:cxnSpMkLst>
        </pc:cxnChg>
        <pc:cxnChg chg="del">
          <ac:chgData name="Natanaele Stagni - natanaele.stagni@studio.unibo.it" userId="5de85b3d-16ad-4534-9677-eaa211036b52" providerId="ADAL" clId="{45B76728-1423-472F-88E1-195553EED348}" dt="2021-10-17T18:06:17.177" v="2878" actId="21"/>
          <ac:cxnSpMkLst>
            <pc:docMk/>
            <pc:sldMk cId="150279473" sldId="283"/>
            <ac:cxnSpMk id="22" creationId="{0EE4F815-8F3D-44AB-9165-99D55CF6D0C2}"/>
          </ac:cxnSpMkLst>
        </pc:cxn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12:33.184" v="2951" actId="2696"/>
        <pc:sldMkLst>
          <pc:docMk/>
          <pc:sldMk cId="3491817559" sldId="284"/>
        </pc:sldMkLst>
        <pc:spChg chg="mod">
          <ac:chgData name="Natanaele Stagni - natanaele.stagni@studio.unibo.it" userId="5de85b3d-16ad-4534-9677-eaa211036b52" providerId="ADAL" clId="{45B76728-1423-472F-88E1-195553EED348}" dt="2021-10-17T18:11:53.953" v="2940" actId="26606"/>
          <ac:spMkLst>
            <pc:docMk/>
            <pc:sldMk cId="3491817559" sldId="284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8:11:04.481" v="2931"/>
          <ac:spMkLst>
            <pc:docMk/>
            <pc:sldMk cId="3491817559" sldId="284"/>
            <ac:spMk id="4" creationId="{4ED93600-95C4-49E5-AD23-D47FA6932281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11:53.953" v="2940" actId="26606"/>
          <ac:spMkLst>
            <pc:docMk/>
            <pc:sldMk cId="3491817559" sldId="284"/>
            <ac:spMk id="43" creationId="{C2E4E997-8672-4FFD-B8EC-9932A8E4714B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10:46.959" v="2930" actId="21"/>
          <ac:spMkLst>
            <pc:docMk/>
            <pc:sldMk cId="3491817559" sldId="284"/>
            <ac:spMk id="46" creationId="{C905C3A7-C9F2-4A7F-97E7-842F87231913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1:53.953" v="2940" actId="26606"/>
          <ac:spMkLst>
            <pc:docMk/>
            <pc:sldMk cId="3491817559" sldId="284"/>
            <ac:spMk id="85" creationId="{4BFF0E4E-FE51-48D1-A066-51EB0E7A77C3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1:53.953" v="2940" actId="26606"/>
          <ac:spMkLst>
            <pc:docMk/>
            <pc:sldMk cId="3491817559" sldId="284"/>
            <ac:spMk id="88" creationId="{C2E4E997-8672-4FFD-B8EC-9932A8E4714B}"/>
          </ac:spMkLst>
        </pc:spChg>
        <pc:grpChg chg="del">
          <ac:chgData name="Natanaele Stagni - natanaele.stagni@studio.unibo.it" userId="5de85b3d-16ad-4534-9677-eaa211036b52" providerId="ADAL" clId="{45B76728-1423-472F-88E1-195553EED348}" dt="2021-10-17T18:11:53.953" v="2940" actId="26606"/>
          <ac:grpSpMkLst>
            <pc:docMk/>
            <pc:sldMk cId="3491817559" sldId="284"/>
            <ac:grpSpMk id="48" creationId="{453E4DEE-E996-40F8-8635-0FF43D7348F9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8:11:53.953" v="2940" actId="26606"/>
          <ac:grpSpMkLst>
            <pc:docMk/>
            <pc:sldMk cId="3491817559" sldId="284"/>
            <ac:grpSpMk id="92" creationId="{453E4DEE-E996-40F8-8635-0FF43D7348F9}"/>
          </ac:grpSpMkLst>
        </pc:grpChg>
        <pc:picChg chg="add del mod">
          <ac:chgData name="Natanaele Stagni - natanaele.stagni@studio.unibo.it" userId="5de85b3d-16ad-4534-9677-eaa211036b52" providerId="ADAL" clId="{45B76728-1423-472F-88E1-195553EED348}" dt="2021-10-17T18:11:59.245" v="2942" actId="21"/>
          <ac:picMkLst>
            <pc:docMk/>
            <pc:sldMk cId="3491817559" sldId="284"/>
            <ac:picMk id="5" creationId="{01811B28-C806-4740-A51A-9E949862BAC2}"/>
          </ac:picMkLst>
        </pc:picChg>
        <pc:picChg chg="del">
          <ac:chgData name="Natanaele Stagni - natanaele.stagni@studio.unibo.it" userId="5de85b3d-16ad-4534-9677-eaa211036b52" providerId="ADAL" clId="{45B76728-1423-472F-88E1-195553EED348}" dt="2021-10-17T18:11:53.953" v="2940" actId="26606"/>
          <ac:picMkLst>
            <pc:docMk/>
            <pc:sldMk cId="3491817559" sldId="284"/>
            <ac:picMk id="49" creationId="{FE6BA9E6-1D9E-4D30-B528-D49FA1342E4E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8:11:53.953" v="2940" actId="26606"/>
          <ac:picMkLst>
            <pc:docMk/>
            <pc:sldMk cId="3491817559" sldId="284"/>
            <ac:picMk id="90" creationId="{FE6BA9E6-1D9E-4D30-B528-D49FA1342E4E}"/>
          </ac:picMkLst>
        </pc:pic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13:28.068" v="2966" actId="2696"/>
        <pc:sldMkLst>
          <pc:docMk/>
          <pc:sldMk cId="1223680479" sldId="285"/>
        </pc:sldMkLst>
        <pc:spChg chg="mod">
          <ac:chgData name="Natanaele Stagni - natanaele.stagni@studio.unibo.it" userId="5de85b3d-16ad-4534-9677-eaa211036b52" providerId="ADAL" clId="{45B76728-1423-472F-88E1-195553EED348}" dt="2021-10-17T18:12:42.689" v="2952" actId="26606"/>
          <ac:spMkLst>
            <pc:docMk/>
            <pc:sldMk cId="1223680479" sldId="285"/>
            <ac:spMk id="2" creationId="{78C93F6B-8B30-4101-80EC-44579CCD9C0C}"/>
          </ac:spMkLst>
        </pc:spChg>
        <pc:spChg chg="add del mod">
          <ac:chgData name="Natanaele Stagni - natanaele.stagni@studio.unibo.it" userId="5de85b3d-16ad-4534-9677-eaa211036b52" providerId="ADAL" clId="{45B76728-1423-472F-88E1-195553EED348}" dt="2021-10-17T18:11:22.441" v="2934"/>
          <ac:spMkLst>
            <pc:docMk/>
            <pc:sldMk cId="1223680479" sldId="285"/>
            <ac:spMk id="4" creationId="{AAF8A3E9-1FD8-465D-B22A-EB3DF72187AE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12:42.689" v="2952" actId="26606"/>
          <ac:spMkLst>
            <pc:docMk/>
            <pc:sldMk cId="1223680479" sldId="285"/>
            <ac:spMk id="43" creationId="{C2E4E997-8672-4FFD-B8EC-9932A8E4714B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2:42.689" v="2952" actId="26606"/>
          <ac:spMkLst>
            <pc:docMk/>
            <pc:sldMk cId="1223680479" sldId="285"/>
            <ac:spMk id="85" creationId="{DA561EC2-39C9-4E4E-87CD-6FF320C0D085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2:42.689" v="2952" actId="26606"/>
          <ac:spMkLst>
            <pc:docMk/>
            <pc:sldMk cId="1223680479" sldId="285"/>
            <ac:spMk id="88" creationId="{C2E4E997-8672-4FFD-B8EC-9932A8E4714B}"/>
          </ac:spMkLst>
        </pc:spChg>
        <pc:grpChg chg="del">
          <ac:chgData name="Natanaele Stagni - natanaele.stagni@studio.unibo.it" userId="5de85b3d-16ad-4534-9677-eaa211036b52" providerId="ADAL" clId="{45B76728-1423-472F-88E1-195553EED348}" dt="2021-10-17T18:12:42.689" v="2952" actId="26606"/>
          <ac:grpSpMkLst>
            <pc:docMk/>
            <pc:sldMk cId="1223680479" sldId="285"/>
            <ac:grpSpMk id="48" creationId="{453E4DEE-E996-40F8-8635-0FF43D7348F9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8:12:42.689" v="2952" actId="26606"/>
          <ac:grpSpMkLst>
            <pc:docMk/>
            <pc:sldMk cId="1223680479" sldId="285"/>
            <ac:grpSpMk id="92" creationId="{453E4DEE-E996-40F8-8635-0FF43D7348F9}"/>
          </ac:grpSpMkLst>
        </pc:grpChg>
        <pc:picChg chg="del">
          <ac:chgData name="Natanaele Stagni - natanaele.stagni@studio.unibo.it" userId="5de85b3d-16ad-4534-9677-eaa211036b52" providerId="ADAL" clId="{45B76728-1423-472F-88E1-195553EED348}" dt="2021-10-17T18:11:11.192" v="2933" actId="21"/>
          <ac:picMkLst>
            <pc:docMk/>
            <pc:sldMk cId="1223680479" sldId="285"/>
            <ac:picMk id="5" creationId="{01811B28-C806-4740-A51A-9E949862BAC2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8:12:49.734" v="2954" actId="14100"/>
          <ac:picMkLst>
            <pc:docMk/>
            <pc:sldMk cId="1223680479" sldId="285"/>
            <ac:picMk id="6" creationId="{CBD43A54-0190-4002-8367-707853EA5ADC}"/>
          </ac:picMkLst>
        </pc:picChg>
        <pc:picChg chg="del">
          <ac:chgData name="Natanaele Stagni - natanaele.stagni@studio.unibo.it" userId="5de85b3d-16ad-4534-9677-eaa211036b52" providerId="ADAL" clId="{45B76728-1423-472F-88E1-195553EED348}" dt="2021-10-17T18:12:42.689" v="2952" actId="26606"/>
          <ac:picMkLst>
            <pc:docMk/>
            <pc:sldMk cId="1223680479" sldId="285"/>
            <ac:picMk id="49" creationId="{FE6BA9E6-1D9E-4D30-B528-D49FA1342E4E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8:12:42.689" v="2952" actId="26606"/>
          <ac:picMkLst>
            <pc:docMk/>
            <pc:sldMk cId="1223680479" sldId="285"/>
            <ac:picMk id="90" creationId="{FE6BA9E6-1D9E-4D30-B528-D49FA1342E4E}"/>
          </ac:picMkLst>
        </pc:picChg>
      </pc:sldChg>
      <pc:sldChg chg="addSp delSp modSp add mod">
        <pc:chgData name="Natanaele Stagni - natanaele.stagni@studio.unibo.it" userId="5de85b3d-16ad-4534-9677-eaa211036b52" providerId="ADAL" clId="{45B76728-1423-472F-88E1-195553EED348}" dt="2021-10-17T18:23:20.305" v="3383" actId="1076"/>
        <pc:sldMkLst>
          <pc:docMk/>
          <pc:sldMk cId="3747742914" sldId="286"/>
        </pc:sldMkLst>
        <pc:spChg chg="mod">
          <ac:chgData name="Natanaele Stagni - natanaele.stagni@studio.unibo.it" userId="5de85b3d-16ad-4534-9677-eaa211036b52" providerId="ADAL" clId="{45B76728-1423-472F-88E1-195553EED348}" dt="2021-10-17T18:23:20.305" v="3383" actId="1076"/>
          <ac:spMkLst>
            <pc:docMk/>
            <pc:sldMk cId="3747742914" sldId="286"/>
            <ac:spMk id="2" creationId="{78C93F6B-8B30-4101-80EC-44579CCD9C0C}"/>
          </ac:spMkLst>
        </pc:spChg>
        <pc:spChg chg="add mod">
          <ac:chgData name="Natanaele Stagni - natanaele.stagni@studio.unibo.it" userId="5de85b3d-16ad-4534-9677-eaa211036b52" providerId="ADAL" clId="{45B76728-1423-472F-88E1-195553EED348}" dt="2021-10-17T18:12:20.023" v="2948" actId="14100"/>
          <ac:spMkLst>
            <pc:docMk/>
            <pc:sldMk cId="3747742914" sldId="286"/>
            <ac:spMk id="5" creationId="{E89907F3-CC35-419D-A88C-916DB9F35FB3}"/>
          </ac:spMkLst>
        </pc:spChg>
        <pc:spChg chg="del mod">
          <ac:chgData name="Natanaele Stagni - natanaele.stagni@studio.unibo.it" userId="5de85b3d-16ad-4534-9677-eaa211036b52" providerId="ADAL" clId="{45B76728-1423-472F-88E1-195553EED348}" dt="2021-10-17T18:12:13.867" v="2947" actId="21"/>
          <ac:spMkLst>
            <pc:docMk/>
            <pc:sldMk cId="3747742914" sldId="286"/>
            <ac:spMk id="46" creationId="{C905C3A7-C9F2-4A7F-97E7-842F87231913}"/>
          </ac:spMkLst>
        </pc:spChg>
        <pc:picChg chg="add mod">
          <ac:chgData name="Natanaele Stagni - natanaele.stagni@studio.unibo.it" userId="5de85b3d-16ad-4534-9677-eaa211036b52" providerId="ADAL" clId="{45B76728-1423-472F-88E1-195553EED348}" dt="2021-10-17T18:12:26.863" v="2950" actId="1076"/>
          <ac:picMkLst>
            <pc:docMk/>
            <pc:sldMk cId="3747742914" sldId="286"/>
            <ac:picMk id="3" creationId="{BB7E949D-A75C-45F9-8A23-F4E96E074214}"/>
          </ac:picMkLst>
        </pc:picChg>
      </pc:sldChg>
      <pc:sldChg chg="addSp delSp modSp add mod">
        <pc:chgData name="Natanaele Stagni - natanaele.stagni@studio.unibo.it" userId="5de85b3d-16ad-4534-9677-eaa211036b52" providerId="ADAL" clId="{45B76728-1423-472F-88E1-195553EED348}" dt="2021-10-17T18:23:08.794" v="3382" actId="1076"/>
        <pc:sldMkLst>
          <pc:docMk/>
          <pc:sldMk cId="2596660102" sldId="287"/>
        </pc:sldMkLst>
        <pc:spChg chg="mod">
          <ac:chgData name="Natanaele Stagni - natanaele.stagni@studio.unibo.it" userId="5de85b3d-16ad-4534-9677-eaa211036b52" providerId="ADAL" clId="{45B76728-1423-472F-88E1-195553EED348}" dt="2021-10-17T18:23:08.794" v="3382" actId="1076"/>
          <ac:spMkLst>
            <pc:docMk/>
            <pc:sldMk cId="2596660102" sldId="287"/>
            <ac:spMk id="2" creationId="{78C93F6B-8B30-4101-80EC-44579CCD9C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8:23:05.237" v="3381" actId="14100"/>
          <ac:spMkLst>
            <pc:docMk/>
            <pc:sldMk cId="2596660102" sldId="287"/>
            <ac:spMk id="5" creationId="{E89907F3-CC35-419D-A88C-916DB9F35FB3}"/>
          </ac:spMkLst>
        </pc:spChg>
        <pc:picChg chg="del mod">
          <ac:chgData name="Natanaele Stagni - natanaele.stagni@studio.unibo.it" userId="5de85b3d-16ad-4534-9677-eaa211036b52" providerId="ADAL" clId="{45B76728-1423-472F-88E1-195553EED348}" dt="2021-10-17T18:13:07.909" v="2961" actId="21"/>
          <ac:picMkLst>
            <pc:docMk/>
            <pc:sldMk cId="2596660102" sldId="287"/>
            <ac:picMk id="3" creationId="{BB7E949D-A75C-45F9-8A23-F4E96E074214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8:22:51.706" v="3380" actId="14100"/>
          <ac:picMkLst>
            <pc:docMk/>
            <pc:sldMk cId="2596660102" sldId="287"/>
            <ac:picMk id="4" creationId="{2B55B979-1B56-489F-835F-CE437EA8942B}"/>
          </ac:picMkLst>
        </pc:picChg>
      </pc:sldChg>
      <pc:sldChg chg="addSp delSp modSp add mod">
        <pc:chgData name="Natanaele Stagni - natanaele.stagni@studio.unibo.it" userId="5de85b3d-16ad-4534-9677-eaa211036b52" providerId="ADAL" clId="{45B76728-1423-472F-88E1-195553EED348}" dt="2021-10-17T18:24:16.873" v="3384" actId="1076"/>
        <pc:sldMkLst>
          <pc:docMk/>
          <pc:sldMk cId="3349381409" sldId="288"/>
        </pc:sldMkLst>
        <pc:spChg chg="mod">
          <ac:chgData name="Natanaele Stagni - natanaele.stagni@studio.unibo.it" userId="5de85b3d-16ad-4534-9677-eaa211036b52" providerId="ADAL" clId="{45B76728-1423-472F-88E1-195553EED348}" dt="2021-10-17T18:22:11.974" v="3372" actId="20577"/>
          <ac:spMkLst>
            <pc:docMk/>
            <pc:sldMk cId="3349381409" sldId="288"/>
            <ac:spMk id="2" creationId="{78C93F6B-8B30-4101-80EC-44579CCD9C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8:22:03.381" v="3360" actId="1076"/>
          <ac:spMkLst>
            <pc:docMk/>
            <pc:sldMk cId="3349381409" sldId="288"/>
            <ac:spMk id="5" creationId="{E89907F3-CC35-419D-A88C-916DB9F35FB3}"/>
          </ac:spMkLst>
        </pc:spChg>
        <pc:picChg chg="add del mod modCrop">
          <ac:chgData name="Natanaele Stagni - natanaele.stagni@studio.unibo.it" userId="5de85b3d-16ad-4534-9677-eaa211036b52" providerId="ADAL" clId="{45B76728-1423-472F-88E1-195553EED348}" dt="2021-10-17T18:17:04.681" v="3153" actId="21"/>
          <ac:picMkLst>
            <pc:docMk/>
            <pc:sldMk cId="3349381409" sldId="288"/>
            <ac:picMk id="3" creationId="{2FEB0EF5-16AD-4F51-A0D9-30429B8C59AF}"/>
          </ac:picMkLst>
        </pc:picChg>
        <pc:picChg chg="del mod">
          <ac:chgData name="Natanaele Stagni - natanaele.stagni@studio.unibo.it" userId="5de85b3d-16ad-4534-9677-eaa211036b52" providerId="ADAL" clId="{45B76728-1423-472F-88E1-195553EED348}" dt="2021-10-17T18:14:06.205" v="2975" actId="21"/>
          <ac:picMkLst>
            <pc:docMk/>
            <pc:sldMk cId="3349381409" sldId="288"/>
            <ac:picMk id="4" creationId="{2B55B979-1B56-489F-835F-CE437EA8942B}"/>
          </ac:picMkLst>
        </pc:picChg>
        <pc:picChg chg="add mod">
          <ac:chgData name="Natanaele Stagni - natanaele.stagni@studio.unibo.it" userId="5de85b3d-16ad-4534-9677-eaa211036b52" providerId="ADAL" clId="{45B76728-1423-472F-88E1-195553EED348}" dt="2021-10-17T18:21:56.814" v="3359" actId="1076"/>
          <ac:picMkLst>
            <pc:docMk/>
            <pc:sldMk cId="3349381409" sldId="288"/>
            <ac:picMk id="6" creationId="{3F87C7C5-D4A3-4E83-BB72-37B42420FFAA}"/>
          </ac:picMkLst>
        </pc:picChg>
        <pc:picChg chg="add mod modCrop">
          <ac:chgData name="Natanaele Stagni - natanaele.stagni@studio.unibo.it" userId="5de85b3d-16ad-4534-9677-eaa211036b52" providerId="ADAL" clId="{45B76728-1423-472F-88E1-195553EED348}" dt="2021-10-17T18:22:17.537" v="3373" actId="1076"/>
          <ac:picMkLst>
            <pc:docMk/>
            <pc:sldMk cId="3349381409" sldId="288"/>
            <ac:picMk id="7" creationId="{FE89D636-4159-4C0F-B71E-9048B88B88ED}"/>
          </ac:picMkLst>
        </pc:picChg>
        <pc:cxnChg chg="add del">
          <ac:chgData name="Natanaele Stagni - natanaele.stagni@studio.unibo.it" userId="5de85b3d-16ad-4534-9677-eaa211036b52" providerId="ADAL" clId="{45B76728-1423-472F-88E1-195553EED348}" dt="2021-10-17T18:20:56.471" v="3348" actId="11529"/>
          <ac:cxnSpMkLst>
            <pc:docMk/>
            <pc:sldMk cId="3349381409" sldId="288"/>
            <ac:cxnSpMk id="9" creationId="{F929AD08-AEEA-43B0-A8FA-646846784D80}"/>
          </ac:cxnSpMkLst>
        </pc:cxnChg>
        <pc:cxnChg chg="add mod">
          <ac:chgData name="Natanaele Stagni - natanaele.stagni@studio.unibo.it" userId="5de85b3d-16ad-4534-9677-eaa211036b52" providerId="ADAL" clId="{45B76728-1423-472F-88E1-195553EED348}" dt="2021-10-17T18:24:16.873" v="3384" actId="1076"/>
          <ac:cxnSpMkLst>
            <pc:docMk/>
            <pc:sldMk cId="3349381409" sldId="288"/>
            <ac:cxnSpMk id="11" creationId="{7F67284D-5C5F-492A-9AE1-CBB2D3948989}"/>
          </ac:cxnSpMkLst>
        </pc:cxnChg>
      </pc:sldChg>
      <pc:sldChg chg="addSp delSp modSp add del mod setBg">
        <pc:chgData name="Natanaele Stagni - natanaele.stagni@studio.unibo.it" userId="5de85b3d-16ad-4534-9677-eaa211036b52" providerId="ADAL" clId="{45B76728-1423-472F-88E1-195553EED348}" dt="2021-10-17T18:22:37.973" v="3377" actId="2696"/>
        <pc:sldMkLst>
          <pc:docMk/>
          <pc:sldMk cId="2510111349" sldId="289"/>
        </pc:sldMkLst>
        <pc:spChg chg="mod">
          <ac:chgData name="Natanaele Stagni - natanaele.stagni@studio.unibo.it" userId="5de85b3d-16ad-4534-9677-eaa211036b52" providerId="ADAL" clId="{45B76728-1423-472F-88E1-195553EED348}" dt="2021-10-17T18:17:38.088" v="3159" actId="26606"/>
          <ac:spMkLst>
            <pc:docMk/>
            <pc:sldMk cId="2510111349" sldId="289"/>
            <ac:spMk id="2" creationId="{78C93F6B-8B30-4101-80EC-44579CCD9C0C}"/>
          </ac:spMkLst>
        </pc:spChg>
        <pc:spChg chg="mod">
          <ac:chgData name="Natanaele Stagni - natanaele.stagni@studio.unibo.it" userId="5de85b3d-16ad-4534-9677-eaa211036b52" providerId="ADAL" clId="{45B76728-1423-472F-88E1-195553EED348}" dt="2021-10-17T18:17:38.088" v="3159" actId="26606"/>
          <ac:spMkLst>
            <pc:docMk/>
            <pc:sldMk cId="2510111349" sldId="289"/>
            <ac:spMk id="5" creationId="{E89907F3-CC35-419D-A88C-916DB9F35FB3}"/>
          </ac:spMkLst>
        </pc:spChg>
        <pc:spChg chg="del">
          <ac:chgData name="Natanaele Stagni - natanaele.stagni@studio.unibo.it" userId="5de85b3d-16ad-4534-9677-eaa211036b52" providerId="ADAL" clId="{45B76728-1423-472F-88E1-195553EED348}" dt="2021-10-17T18:17:38.088" v="3159" actId="26606"/>
          <ac:spMkLst>
            <pc:docMk/>
            <pc:sldMk cId="2510111349" sldId="289"/>
            <ac:spMk id="43" creationId="{C2E4E997-8672-4FFD-B8EC-9932A8E4714B}"/>
          </ac:spMkLst>
        </pc:spChg>
        <pc:spChg chg="add">
          <ac:chgData name="Natanaele Stagni - natanaele.stagni@studio.unibo.it" userId="5de85b3d-16ad-4534-9677-eaa211036b52" providerId="ADAL" clId="{45B76728-1423-472F-88E1-195553EED348}" dt="2021-10-17T18:17:38.088" v="3159" actId="26606"/>
          <ac:spMkLst>
            <pc:docMk/>
            <pc:sldMk cId="2510111349" sldId="289"/>
            <ac:spMk id="86" creationId="{C2E4E997-8672-4FFD-B8EC-9932A8E4714B}"/>
          </ac:spMkLst>
        </pc:spChg>
        <pc:grpChg chg="del">
          <ac:chgData name="Natanaele Stagni - natanaele.stagni@studio.unibo.it" userId="5de85b3d-16ad-4534-9677-eaa211036b52" providerId="ADAL" clId="{45B76728-1423-472F-88E1-195553EED348}" dt="2021-10-17T18:17:38.088" v="3159" actId="26606"/>
          <ac:grpSpMkLst>
            <pc:docMk/>
            <pc:sldMk cId="2510111349" sldId="289"/>
            <ac:grpSpMk id="48" creationId="{453E4DEE-E996-40F8-8635-0FF43D7348F9}"/>
          </ac:grpSpMkLst>
        </pc:grpChg>
        <pc:grpChg chg="add">
          <ac:chgData name="Natanaele Stagni - natanaele.stagni@studio.unibo.it" userId="5de85b3d-16ad-4534-9677-eaa211036b52" providerId="ADAL" clId="{45B76728-1423-472F-88E1-195553EED348}" dt="2021-10-17T18:17:38.088" v="3159" actId="26606"/>
          <ac:grpSpMkLst>
            <pc:docMk/>
            <pc:sldMk cId="2510111349" sldId="289"/>
            <ac:grpSpMk id="90" creationId="{453E4DEE-E996-40F8-8635-0FF43D7348F9}"/>
          </ac:grpSpMkLst>
        </pc:grpChg>
        <pc:picChg chg="add mod">
          <ac:chgData name="Natanaele Stagni - natanaele.stagni@studio.unibo.it" userId="5de85b3d-16ad-4534-9677-eaa211036b52" providerId="ADAL" clId="{45B76728-1423-472F-88E1-195553EED348}" dt="2021-10-17T18:17:38.088" v="3159" actId="26606"/>
          <ac:picMkLst>
            <pc:docMk/>
            <pc:sldMk cId="2510111349" sldId="289"/>
            <ac:picMk id="3" creationId="{9CD8F171-DC8F-4EA3-937B-94BF2496AF46}"/>
          </ac:picMkLst>
        </pc:picChg>
        <pc:picChg chg="del mod">
          <ac:chgData name="Natanaele Stagni - natanaele.stagni@studio.unibo.it" userId="5de85b3d-16ad-4534-9677-eaa211036b52" providerId="ADAL" clId="{45B76728-1423-472F-88E1-195553EED348}" dt="2021-10-17T18:17:27.993" v="3157" actId="21"/>
          <ac:picMkLst>
            <pc:docMk/>
            <pc:sldMk cId="2510111349" sldId="289"/>
            <ac:picMk id="4" creationId="{2B55B979-1B56-489F-835F-CE437EA8942B}"/>
          </ac:picMkLst>
        </pc:picChg>
        <pc:picChg chg="del">
          <ac:chgData name="Natanaele Stagni - natanaele.stagni@studio.unibo.it" userId="5de85b3d-16ad-4534-9677-eaa211036b52" providerId="ADAL" clId="{45B76728-1423-472F-88E1-195553EED348}" dt="2021-10-17T18:17:38.088" v="3159" actId="26606"/>
          <ac:picMkLst>
            <pc:docMk/>
            <pc:sldMk cId="2510111349" sldId="289"/>
            <ac:picMk id="49" creationId="{FE6BA9E6-1D9E-4D30-B528-D49FA1342E4E}"/>
          </ac:picMkLst>
        </pc:picChg>
        <pc:picChg chg="add">
          <ac:chgData name="Natanaele Stagni - natanaele.stagni@studio.unibo.it" userId="5de85b3d-16ad-4534-9677-eaa211036b52" providerId="ADAL" clId="{45B76728-1423-472F-88E1-195553EED348}" dt="2021-10-17T18:17:38.088" v="3159" actId="26606"/>
          <ac:picMkLst>
            <pc:docMk/>
            <pc:sldMk cId="2510111349" sldId="289"/>
            <ac:picMk id="88" creationId="{FE6BA9E6-1D9E-4D30-B528-D49FA1342E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17/10/2021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17/10/2021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17/10/2021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molfetta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nanni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cirulli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senza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35" y="189344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BB7E949D-A75C-45F9-8A23-F4E96E07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92" y="1857257"/>
            <a:ext cx="8307264" cy="5104817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1691284" cy="3541714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74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37493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411537" cy="3541714"/>
          </a:xfrm>
        </p:spPr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55B979-1B56-489F-835F-CE437EA8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58" y="1093788"/>
            <a:ext cx="6280568" cy="57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129412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50" y="3670158"/>
            <a:ext cx="5006942" cy="2698892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87C7C5-D4A3-4E83-BB72-37B42420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6" y="1260616"/>
            <a:ext cx="5261304" cy="24508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E89D636-4159-4C0F-B71E-9048B88B8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00" b="57"/>
          <a:stretch/>
        </p:blipFill>
        <p:spPr>
          <a:xfrm>
            <a:off x="6096000" y="1201703"/>
            <a:ext cx="5991256" cy="573566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F67284D-5C5F-492A-9AE1-CBB2D3948989}"/>
              </a:ext>
            </a:extLst>
          </p:cNvPr>
          <p:cNvCxnSpPr/>
          <p:nvPr/>
        </p:nvCxnSpPr>
        <p:spPr>
          <a:xfrm>
            <a:off x="6229350" y="1201703"/>
            <a:ext cx="57054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r>
              <a:rPr lang="en-US" sz="6000" dirty="0"/>
              <a:t>RS CLIENT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Comunicare</a:t>
            </a:r>
            <a:r>
              <a:rPr lang="en-US" dirty="0"/>
              <a:t> al Discovery Server il </a:t>
            </a:r>
            <a:r>
              <a:rPr lang="en-US" dirty="0" err="1"/>
              <a:t>nome</a:t>
            </a:r>
            <a:r>
              <a:rPr lang="en-US" dirty="0"/>
              <a:t> del file di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.</a:t>
            </a:r>
          </a:p>
          <a:p>
            <a:r>
              <a:rPr lang="en-US" dirty="0" err="1"/>
              <a:t>Ricevere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porta (</a:t>
            </a:r>
            <a:r>
              <a:rPr lang="en-US" dirty="0" err="1"/>
              <a:t>fornito</a:t>
            </a:r>
            <a:r>
              <a:rPr lang="en-US" dirty="0"/>
              <a:t> dal Discovery Server) del Thread Swap Server a cui e’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il file </a:t>
            </a:r>
            <a:r>
              <a:rPr lang="en-US" dirty="0" err="1"/>
              <a:t>desiderato</a:t>
            </a:r>
            <a:r>
              <a:rPr lang="en-US" dirty="0"/>
              <a:t>, per </a:t>
            </a:r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.</a:t>
            </a:r>
          </a:p>
          <a:p>
            <a:r>
              <a:rPr lang="en-US" dirty="0" err="1"/>
              <a:t>Comunicare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da </a:t>
            </a:r>
            <a:r>
              <a:rPr lang="en-US" dirty="0" err="1"/>
              <a:t>scambiare</a:t>
            </a:r>
            <a:r>
              <a:rPr lang="en-US" dirty="0"/>
              <a:t> a Swap Server e </a:t>
            </a:r>
            <a:r>
              <a:rPr lang="en-US" dirty="0" err="1"/>
              <a:t>attendere</a:t>
            </a:r>
            <a:r>
              <a:rPr lang="en-US" dirty="0"/>
              <a:t> </a:t>
            </a:r>
            <a:r>
              <a:rPr lang="en-US" dirty="0" err="1"/>
              <a:t>l’esito</a:t>
            </a:r>
            <a:r>
              <a:rPr lang="en-US" dirty="0"/>
              <a:t> </a:t>
            </a:r>
            <a:r>
              <a:rPr lang="en-US" dirty="0" err="1"/>
              <a:t>dell’operazione</a:t>
            </a:r>
            <a:r>
              <a:rPr lang="en-US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77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56808"/>
            <a:ext cx="5116512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(setup)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CC942C0-F382-4AB6-A19B-B7011C96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44" y="1080580"/>
            <a:ext cx="7840868" cy="56258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D1349-5C3E-47C1-ABFF-276DADEC3A89}"/>
              </a:ext>
            </a:extLst>
          </p:cNvPr>
          <p:cNvSpPr txBox="1"/>
          <p:nvPr/>
        </p:nvSpPr>
        <p:spPr>
          <a:xfrm>
            <a:off x="1220788" y="1435101"/>
            <a:ext cx="27683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Inizializzazione variabili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Controllo porte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Creazione </a:t>
            </a:r>
            <a:r>
              <a:rPr lang="it-IT" dirty="0" err="1"/>
              <a:t>DatagramSocket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CAC687-D699-4F3B-80D0-B9626434E56F}"/>
              </a:ext>
            </a:extLst>
          </p:cNvPr>
          <p:cNvCxnSpPr/>
          <p:nvPr/>
        </p:nvCxnSpPr>
        <p:spPr>
          <a:xfrm>
            <a:off x="2876550" y="332422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9277318-4C9D-4D2B-B38C-4ABA5CE5C423}"/>
              </a:ext>
            </a:extLst>
          </p:cNvPr>
          <p:cNvCxnSpPr>
            <a:cxnSpLocks/>
          </p:cNvCxnSpPr>
          <p:nvPr/>
        </p:nvCxnSpPr>
        <p:spPr>
          <a:xfrm>
            <a:off x="3903456" y="4905375"/>
            <a:ext cx="638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0C8740F-6EFE-4890-B96C-2D4E7DE53FBC}"/>
              </a:ext>
            </a:extLst>
          </p:cNvPr>
          <p:cNvCxnSpPr/>
          <p:nvPr/>
        </p:nvCxnSpPr>
        <p:spPr>
          <a:xfrm>
            <a:off x="3590925" y="1611313"/>
            <a:ext cx="631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39" y="37493"/>
            <a:ext cx="7332662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(COMUNICAZIONE DS)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F7F47E4-3C3B-41F7-84E0-8B549A862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" r="9" b="11188"/>
          <a:stretch/>
        </p:blipFill>
        <p:spPr>
          <a:xfrm>
            <a:off x="1418628" y="998538"/>
            <a:ext cx="9834170" cy="5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2" y="56808"/>
            <a:ext cx="6789737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(COMUNICAZIONE RSS)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E33168A0-FDCA-4D23-B7B6-FCDA6464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90" y="1047753"/>
            <a:ext cx="8870351" cy="58991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568D38-4144-41E0-965C-93D386DDB80D}"/>
              </a:ext>
            </a:extLst>
          </p:cNvPr>
          <p:cNvSpPr txBox="1"/>
          <p:nvPr/>
        </p:nvSpPr>
        <p:spPr>
          <a:xfrm>
            <a:off x="1130595" y="3156096"/>
            <a:ext cx="116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Wrapping</a:t>
            </a:r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65CC2B6-890C-4D2E-A135-F624FA0AB66A}"/>
              </a:ext>
            </a:extLst>
          </p:cNvPr>
          <p:cNvCxnSpPr>
            <a:cxnSpLocks/>
          </p:cNvCxnSpPr>
          <p:nvPr/>
        </p:nvCxnSpPr>
        <p:spPr>
          <a:xfrm flipV="1">
            <a:off x="2244650" y="2271715"/>
            <a:ext cx="1536775" cy="108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B008156-8ED3-425F-85C6-22CB2789AA10}"/>
              </a:ext>
            </a:extLst>
          </p:cNvPr>
          <p:cNvCxnSpPr>
            <a:cxnSpLocks/>
          </p:cNvCxnSpPr>
          <p:nvPr/>
        </p:nvCxnSpPr>
        <p:spPr>
          <a:xfrm>
            <a:off x="2244653" y="3352800"/>
            <a:ext cx="1536772" cy="1514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4D9AEE0-70C5-41DC-B689-3052B058DC6A}"/>
              </a:ext>
            </a:extLst>
          </p:cNvPr>
          <p:cNvSpPr txBox="1"/>
          <p:nvPr/>
        </p:nvSpPr>
        <p:spPr>
          <a:xfrm>
            <a:off x="1063625" y="5557323"/>
            <a:ext cx="18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Esito operazione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F2E8F55-AB81-4F97-A61E-F079B14DC7E5}"/>
              </a:ext>
            </a:extLst>
          </p:cNvPr>
          <p:cNvCxnSpPr>
            <a:cxnSpLocks/>
          </p:cNvCxnSpPr>
          <p:nvPr/>
        </p:nvCxnSpPr>
        <p:spPr>
          <a:xfrm>
            <a:off x="2766941" y="5753100"/>
            <a:ext cx="982661" cy="1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698" y="562769"/>
            <a:ext cx="6252566" cy="1478570"/>
          </a:xfrm>
        </p:spPr>
        <p:txBody>
          <a:bodyPr>
            <a:noAutofit/>
          </a:bodyPr>
          <a:lstStyle/>
          <a:p>
            <a:r>
              <a:rPr lang="en-US" sz="6000" dirty="0"/>
              <a:t>Discovery server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Thread </a:t>
            </a:r>
            <a:r>
              <a:rPr lang="en-US" dirty="0" err="1"/>
              <a:t>RowSwap</a:t>
            </a:r>
            <a:r>
              <a:rPr lang="en-US" dirty="0"/>
              <a:t> </a:t>
            </a:r>
            <a:r>
              <a:rPr lang="en-US" dirty="0" err="1"/>
              <a:t>associandoli</a:t>
            </a:r>
            <a:r>
              <a:rPr lang="en-US" dirty="0"/>
              <a:t> ad un </a:t>
            </a:r>
            <a:r>
              <a:rPr lang="en-US" dirty="0" err="1"/>
              <a:t>nome</a:t>
            </a:r>
            <a:r>
              <a:rPr lang="en-US" dirty="0"/>
              <a:t> di file e ad un </a:t>
            </a:r>
            <a:r>
              <a:rPr lang="en-US" dirty="0" err="1"/>
              <a:t>numero</a:t>
            </a:r>
            <a:r>
              <a:rPr lang="en-US" dirty="0"/>
              <a:t> di porta.</a:t>
            </a:r>
          </a:p>
          <a:p>
            <a:r>
              <a:rPr lang="en-US" dirty="0" err="1"/>
              <a:t>Mettersi</a:t>
            </a:r>
            <a:r>
              <a:rPr lang="en-US" dirty="0"/>
              <a:t> in </a:t>
            </a:r>
            <a:r>
              <a:rPr lang="en-US" dirty="0" err="1"/>
              <a:t>attesa</a:t>
            </a:r>
            <a:r>
              <a:rPr lang="en-US" dirty="0"/>
              <a:t> di una </a:t>
            </a:r>
            <a:r>
              <a:rPr lang="en-US" dirty="0" err="1"/>
              <a:t>richiesta</a:t>
            </a:r>
            <a:r>
              <a:rPr lang="en-US" dirty="0"/>
              <a:t> dal Client.</a:t>
            </a:r>
          </a:p>
          <a:p>
            <a:r>
              <a:rPr lang="en-US" dirty="0" err="1"/>
              <a:t>Comunicare</a:t>
            </a:r>
            <a:r>
              <a:rPr lang="en-US" dirty="0"/>
              <a:t> al client il </a:t>
            </a:r>
            <a:r>
              <a:rPr lang="en-US" dirty="0" err="1"/>
              <a:t>numero</a:t>
            </a:r>
            <a:r>
              <a:rPr lang="en-US" dirty="0"/>
              <a:t> di porta del </a:t>
            </a:r>
            <a:r>
              <a:rPr lang="en-US" dirty="0" err="1"/>
              <a:t>RowSwapServer</a:t>
            </a:r>
            <a:r>
              <a:rPr lang="en-US" dirty="0"/>
              <a:t> </a:t>
            </a:r>
            <a:r>
              <a:rPr lang="en-US" dirty="0" err="1"/>
              <a:t>associato</a:t>
            </a:r>
            <a:r>
              <a:rPr lang="en-US" dirty="0"/>
              <a:t> al file </a:t>
            </a:r>
            <a:r>
              <a:rPr lang="en-US" dirty="0" err="1"/>
              <a:t>indicato</a:t>
            </a:r>
            <a:r>
              <a:rPr lang="en-US" dirty="0"/>
              <a:t> (dal client).</a:t>
            </a:r>
          </a:p>
          <a:p>
            <a:endParaRPr lang="en-US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20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56808"/>
            <a:ext cx="2715874" cy="1478570"/>
          </a:xfrm>
        </p:spPr>
        <p:txBody>
          <a:bodyPr>
            <a:normAutofit/>
          </a:bodyPr>
          <a:lstStyle/>
          <a:p>
            <a:r>
              <a:rPr lang="en-US" sz="4800" dirty="0"/>
              <a:t>DS</a:t>
            </a:r>
            <a:r>
              <a:rPr lang="en-US" sz="2800" dirty="0"/>
              <a:t>(setup)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C3E3484C-A364-40A3-ACF6-79B6F9D2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13" y="3412654"/>
            <a:ext cx="7213296" cy="350215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5C83E5-19EE-4DA7-AA25-EDE8315F6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02" y="-1"/>
            <a:ext cx="7491212" cy="36311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9A4407-CC50-443F-A436-9B47F66EFF96}"/>
              </a:ext>
            </a:extLst>
          </p:cNvPr>
          <p:cNvSpPr txBox="1"/>
          <p:nvPr/>
        </p:nvSpPr>
        <p:spPr>
          <a:xfrm>
            <a:off x="2538920" y="1382713"/>
            <a:ext cx="17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Controllo porte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06F62A-8E18-4B50-A2DA-BA5D87520A6F}"/>
              </a:ext>
            </a:extLst>
          </p:cNvPr>
          <p:cNvSpPr txBox="1"/>
          <p:nvPr/>
        </p:nvSpPr>
        <p:spPr>
          <a:xfrm>
            <a:off x="8443609" y="4293156"/>
            <a:ext cx="352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</a:t>
            </a:r>
          </a:p>
          <a:p>
            <a:r>
              <a:rPr lang="it-IT" dirty="0"/>
              <a:t>esecuzione dei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69B04CF-96AC-47B3-9D7A-96345B490351}"/>
              </a:ext>
            </a:extLst>
          </p:cNvPr>
          <p:cNvCxnSpPr/>
          <p:nvPr/>
        </p:nvCxnSpPr>
        <p:spPr>
          <a:xfrm>
            <a:off x="4158912" y="1611313"/>
            <a:ext cx="748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1E3D86-1108-4F9B-B584-020A058101EC}"/>
              </a:ext>
            </a:extLst>
          </p:cNvPr>
          <p:cNvCxnSpPr/>
          <p:nvPr/>
        </p:nvCxnSpPr>
        <p:spPr>
          <a:xfrm>
            <a:off x="4158912" y="1611313"/>
            <a:ext cx="441663" cy="306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CDB2E3-9889-49C1-A910-990F7C89B4DA}"/>
              </a:ext>
            </a:extLst>
          </p:cNvPr>
          <p:cNvCxnSpPr>
            <a:cxnSpLocks/>
          </p:cNvCxnSpPr>
          <p:nvPr/>
        </p:nvCxnSpPr>
        <p:spPr>
          <a:xfrm flipH="1">
            <a:off x="7381875" y="4555386"/>
            <a:ext cx="1061734" cy="233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EE4F815-8F3D-44AB-9165-99D55CF6D0C2}"/>
              </a:ext>
            </a:extLst>
          </p:cNvPr>
          <p:cNvCxnSpPr/>
          <p:nvPr/>
        </p:nvCxnSpPr>
        <p:spPr>
          <a:xfrm flipH="1">
            <a:off x="5930123" y="4894003"/>
            <a:ext cx="3195303" cy="171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6" y="-114907"/>
            <a:ext cx="814228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DS</a:t>
            </a:r>
            <a:r>
              <a:rPr lang="en-US" sz="2800" dirty="0"/>
              <a:t>(</a:t>
            </a:r>
            <a:r>
              <a:rPr lang="en-US" sz="2800" dirty="0" err="1"/>
              <a:t>comunicazione</a:t>
            </a:r>
            <a:r>
              <a:rPr lang="en-US" sz="2800" dirty="0"/>
              <a:t> </a:t>
            </a:r>
            <a:r>
              <a:rPr lang="en-US" sz="2800" dirty="0" err="1"/>
              <a:t>rs</a:t>
            </a:r>
            <a:r>
              <a:rPr lang="en-US" sz="2800" dirty="0"/>
              <a:t> client)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D0F0962A-656A-4E55-971C-EB2CB40B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89" y="863865"/>
            <a:ext cx="8543421" cy="59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562769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Ricevere</a:t>
            </a:r>
            <a:r>
              <a:rPr lang="en-US" dirty="0"/>
              <a:t> dal Client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associato</a:t>
            </a:r>
            <a:r>
              <a:rPr lang="en-US" dirty="0"/>
              <a:t> alle </a:t>
            </a:r>
            <a:r>
              <a:rPr lang="en-US" dirty="0" err="1"/>
              <a:t>righe</a:t>
            </a:r>
            <a:r>
              <a:rPr lang="en-US" dirty="0"/>
              <a:t> da </a:t>
            </a:r>
            <a:r>
              <a:rPr lang="en-US" dirty="0" err="1"/>
              <a:t>scambiare</a:t>
            </a:r>
            <a:r>
              <a:rPr lang="en-US" dirty="0"/>
              <a:t>.</a:t>
            </a:r>
          </a:p>
          <a:p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indicate.</a:t>
            </a:r>
          </a:p>
          <a:p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l’esito</a:t>
            </a:r>
            <a:r>
              <a:rPr lang="en-US" dirty="0"/>
              <a:t> </a:t>
            </a:r>
            <a:r>
              <a:rPr lang="en-US" dirty="0" err="1"/>
              <a:t>dell’operazione</a:t>
            </a:r>
            <a:r>
              <a:rPr lang="en-US" dirty="0"/>
              <a:t> al Client.</a:t>
            </a:r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3338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0a96-3951-4160-baca-c74dadb8c17f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209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Tw Cen MT</vt:lpstr>
      <vt:lpstr>Circuito</vt:lpstr>
      <vt:lpstr>ESERCITAZIONE 1</vt:lpstr>
      <vt:lpstr>RS CLIENT</vt:lpstr>
      <vt:lpstr>Rs client (setup)</vt:lpstr>
      <vt:lpstr>Rs client (COMUNICAZIONE DS)</vt:lpstr>
      <vt:lpstr>Rs client (COMUNICAZIONE RSS)</vt:lpstr>
      <vt:lpstr>Discovery server</vt:lpstr>
      <vt:lpstr>DS(setup)</vt:lpstr>
      <vt:lpstr>DS(comunicazione rs client)</vt:lpstr>
      <vt:lpstr>Row swap server</vt:lpstr>
      <vt:lpstr>Row swap server</vt:lpstr>
      <vt:lpstr>Row swap server</vt:lpstr>
      <vt:lpstr>Row swap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183</cp:revision>
  <dcterms:created xsi:type="dcterms:W3CDTF">2021-10-09T10:19:03Z</dcterms:created>
  <dcterms:modified xsi:type="dcterms:W3CDTF">2021-10-17T18:24:23Z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