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7" r:id="rId4"/>
  </p:sldMasterIdLst>
  <p:notesMasterIdLst>
    <p:notesMasterId r:id="rId12"/>
  </p:notesMasterIdLst>
  <p:handoutMasterIdLst>
    <p:handoutMasterId r:id="rId13"/>
  </p:handoutMasterIdLst>
  <p:sldIdLst>
    <p:sldId id="312" r:id="rId5"/>
    <p:sldId id="289" r:id="rId6"/>
    <p:sldId id="300" r:id="rId7"/>
    <p:sldId id="313" r:id="rId8"/>
    <p:sldId id="314" r:id="rId9"/>
    <p:sldId id="315" r:id="rId10"/>
    <p:sldId id="29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naele Stagni - natanaele.stagni@studio.unibo.it" initials="NSn" lastIdx="2" clrIdx="0">
    <p:extLst>
      <p:ext uri="{19B8F6BF-5375-455C-9EA6-DF929625EA0E}">
        <p15:presenceInfo xmlns:p15="http://schemas.microsoft.com/office/powerpoint/2012/main" userId="Natanaele Stagni - natanaele.stagni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FFFF"/>
    <a:srgbClr val="63C5DD"/>
    <a:srgbClr val="3D3D3D"/>
    <a:srgbClr val="303030"/>
    <a:srgbClr val="DBE4EB"/>
    <a:srgbClr val="454545"/>
    <a:srgbClr val="585858"/>
    <a:srgbClr val="051421"/>
    <a:srgbClr val="483318"/>
    <a:srgbClr val="4C4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F63550-3BA8-469D-A81F-5B02EA9CEA41}" v="17" dt="2021-11-05T23:15:33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8E0B0B-B232-4939-AB01-41D613497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A32B28-3BE0-43C5-908E-8FFB4B68C0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857BA-F4AF-4FDB-9BD7-33CC67AEAE19}" type="datetimeFigureOut">
              <a:rPr lang="it-IT" smtClean="0"/>
              <a:t>06/11/2021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BCFD60-E6F2-4135-971A-BDF50209AC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1741B2-45EB-4EA1-9B8F-CAC840FCE7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371EC-7126-4B85-B35B-273BE53989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5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C0C39-E717-4206-B48F-03024D75E04C}" type="datetimeFigureOut">
              <a:rPr lang="it-IT" noProof="0" smtClean="0"/>
              <a:t>06/11/2021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lo stile del titolo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1223-1307-400F-935F-0A02C086EAE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308577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2781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1917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31947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377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46543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64795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60280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40506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7937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5262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4556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3683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7233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4450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4048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2145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0936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11977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97CC8E4A-6243-4D46-A42F-A3B260F6D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381866"/>
            <a:ext cx="5154615" cy="1477963"/>
          </a:xfrm>
          <a:noFill/>
        </p:spPr>
        <p:txBody>
          <a:bodyPr rtlCol="0">
            <a:normAutofit/>
          </a:bodyPr>
          <a:lstStyle/>
          <a:p>
            <a:r>
              <a:rPr lang="it-IT" sz="5400" dirty="0"/>
              <a:t>ESERCITAZIONE 4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112023E2-FD66-4BD7-AEE7-DE17BFF984FF}"/>
              </a:ext>
            </a:extLst>
          </p:cNvPr>
          <p:cNvSpPr txBox="1"/>
          <p:nvPr/>
        </p:nvSpPr>
        <p:spPr>
          <a:xfrm>
            <a:off x="1141410" y="1530246"/>
            <a:ext cx="69527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dirty="0"/>
              <a:t>Server Multiservizio: </a:t>
            </a:r>
            <a:r>
              <a:rPr lang="it-IT" sz="2400" dirty="0" err="1"/>
              <a:t>Socket</a:t>
            </a:r>
            <a:r>
              <a:rPr lang="it-IT" sz="2400" dirty="0"/>
              <a:t> C con </a:t>
            </a:r>
            <a:r>
              <a:rPr lang="it-IT" sz="2400" dirty="0" err="1"/>
              <a:t>select</a:t>
            </a:r>
            <a:endParaRPr lang="en-US" sz="23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4CFEA2-0E27-4960-B725-29A3D9AB8B48}"/>
              </a:ext>
            </a:extLst>
          </p:cNvPr>
          <p:cNvSpPr txBox="1"/>
          <p:nvPr/>
        </p:nvSpPr>
        <p:spPr>
          <a:xfrm>
            <a:off x="1992841" y="6380509"/>
            <a:ext cx="7967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solidFill>
                  <a:schemeClr val="tx1"/>
                </a:solidFill>
              </a:rPr>
              <a:t>Davide di </a:t>
            </a:r>
            <a:r>
              <a:rPr lang="it-IT" sz="1600" dirty="0"/>
              <a:t>M</a:t>
            </a:r>
            <a:r>
              <a:rPr lang="it-IT" sz="1600" dirty="0">
                <a:solidFill>
                  <a:schemeClr val="tx1"/>
                </a:solidFill>
              </a:rPr>
              <a:t>olfetta, Mirko Legnini, Daniele </a:t>
            </a:r>
            <a:r>
              <a:rPr lang="it-IT" sz="1600" dirty="0"/>
              <a:t>N</a:t>
            </a:r>
            <a:r>
              <a:rPr lang="it-IT" sz="1600" dirty="0">
                <a:solidFill>
                  <a:schemeClr val="tx1"/>
                </a:solidFill>
              </a:rPr>
              <a:t>anni </a:t>
            </a:r>
            <a:r>
              <a:rPr lang="it-IT" sz="1600" dirty="0"/>
              <a:t>C</a:t>
            </a:r>
            <a:r>
              <a:rPr lang="it-IT" sz="1600" dirty="0">
                <a:solidFill>
                  <a:schemeClr val="tx1"/>
                </a:solidFill>
              </a:rPr>
              <a:t>irulli, Natanaele Stagni, Lorenzo Venerandi</a:t>
            </a:r>
            <a:endParaRPr lang="it-IT" sz="16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BD779E0-4969-48DB-8EDC-D7556D7AACD4}"/>
              </a:ext>
            </a:extLst>
          </p:cNvPr>
          <p:cNvSpPr txBox="1">
            <a:spLocks/>
          </p:cNvSpPr>
          <p:nvPr/>
        </p:nvSpPr>
        <p:spPr>
          <a:xfrm>
            <a:off x="1661400" y="3140291"/>
            <a:ext cx="3670220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/>
              <a:t>obiettivi</a:t>
            </a:r>
            <a:endParaRPr lang="en-US" sz="6000" dirty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16B2F66-04FF-42AC-B781-A098779F1E6D}"/>
              </a:ext>
            </a:extLst>
          </p:cNvPr>
          <p:cNvCxnSpPr/>
          <p:nvPr/>
        </p:nvCxnSpPr>
        <p:spPr>
          <a:xfrm>
            <a:off x="5619750" y="2386365"/>
            <a:ext cx="0" cy="3171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5EACD3-B030-4BFC-8006-66C97AC40BE8}"/>
              </a:ext>
            </a:extLst>
          </p:cNvPr>
          <p:cNvSpPr txBox="1">
            <a:spLocks/>
          </p:cNvSpPr>
          <p:nvPr/>
        </p:nvSpPr>
        <p:spPr>
          <a:xfrm>
            <a:off x="6196012" y="2924460"/>
            <a:ext cx="5524500" cy="234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Sviluppare un’applicazione C/S che fornisca due servizi: </a:t>
            </a:r>
          </a:p>
          <a:p>
            <a:r>
              <a:rPr lang="it-IT" dirty="0"/>
              <a:t>eliminazione di una determinata parola</a:t>
            </a:r>
          </a:p>
          <a:p>
            <a:r>
              <a:rPr lang="it-IT" dirty="0"/>
              <a:t>lista di nomi di file in sotto-direttori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1</a:t>
            </a:fld>
            <a:endParaRPr lang="it-IT" noProof="0" dirty="0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7478F287-C718-45CE-95BC-6442F00D4E32}"/>
              </a:ext>
            </a:extLst>
          </p:cNvPr>
          <p:cNvCxnSpPr/>
          <p:nvPr/>
        </p:nvCxnSpPr>
        <p:spPr>
          <a:xfrm>
            <a:off x="8958262" y="646875"/>
            <a:ext cx="1621305" cy="87630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671FA16-10B9-4C91-B365-0E42CF5CFC59}"/>
              </a:ext>
            </a:extLst>
          </p:cNvPr>
          <p:cNvSpPr txBox="1"/>
          <p:nvPr/>
        </p:nvSpPr>
        <p:spPr>
          <a:xfrm>
            <a:off x="10334454" y="4920782"/>
            <a:ext cx="1271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B4FFFF"/>
                </a:solidFill>
              </a:rPr>
              <a:t>(con connessione)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386B561-8267-4D34-AAE4-10860CF89512}"/>
              </a:ext>
            </a:extLst>
          </p:cNvPr>
          <p:cNvSpPr txBox="1"/>
          <p:nvPr/>
        </p:nvSpPr>
        <p:spPr>
          <a:xfrm>
            <a:off x="10652340" y="4364882"/>
            <a:ext cx="1358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B4FFFF"/>
                </a:solidFill>
              </a:rPr>
              <a:t>(senza connessione)</a:t>
            </a:r>
          </a:p>
        </p:txBody>
      </p:sp>
    </p:spTree>
    <p:extLst>
      <p:ext uri="{BB962C8B-B14F-4D97-AF65-F5344CB8AC3E}">
        <p14:creationId xmlns:p14="http://schemas.microsoft.com/office/powerpoint/2010/main" val="62731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756" y="64251"/>
            <a:ext cx="7904134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 </a:t>
            </a:r>
            <a:r>
              <a:rPr lang="en-US" sz="6000" dirty="0" err="1"/>
              <a:t>Clienti</a:t>
            </a:r>
            <a:endParaRPr lang="en-US" sz="6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480" y="1420812"/>
            <a:ext cx="5039520" cy="25003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200" dirty="0">
                <a:solidFill>
                  <a:srgbClr val="B4FFFF"/>
                </a:solidFill>
              </a:rPr>
              <a:t>SPECIFICHE CLIENTE UDP:</a:t>
            </a:r>
          </a:p>
          <a:p>
            <a:r>
              <a:rPr lang="it-IT" sz="2200" dirty="0"/>
              <a:t>Il Client chiede all’utente il nome di un file e una parola, invia al server una richiesta; infine attende una risposta che indica il numero di eliminazioni della parola effettuate sul file. 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E2BC95A-B6F8-4CE8-9FE4-33481AB3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1726" y="6401594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627BE8-B7E8-4407-873F-174C5371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984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2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06D1FACC-BF3C-4337-93CD-680A49A2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33121" y="6398418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38" name="Segnaposto contenuto 3">
            <a:extLst>
              <a:ext uri="{FF2B5EF4-FFF2-40B4-BE49-F238E27FC236}">
                <a16:creationId xmlns:a16="http://schemas.microsoft.com/office/drawing/2014/main" id="{5FBF3680-27A0-479B-9DD2-785EC855A565}"/>
              </a:ext>
            </a:extLst>
          </p:cNvPr>
          <p:cNvSpPr txBox="1">
            <a:spLocks/>
          </p:cNvSpPr>
          <p:nvPr/>
        </p:nvSpPr>
        <p:spPr>
          <a:xfrm>
            <a:off x="6503959" y="1420812"/>
            <a:ext cx="4449761" cy="26797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200" dirty="0">
                <a:solidFill>
                  <a:srgbClr val="B4FFFF"/>
                </a:solidFill>
              </a:rPr>
              <a:t>SPECIFICHE CLIENTE TCP:</a:t>
            </a:r>
          </a:p>
          <a:p>
            <a:r>
              <a:rPr lang="it-IT" sz="2200" dirty="0"/>
              <a:t>Chiede il nome del direttorio, invia al server una richiesta.</a:t>
            </a:r>
          </a:p>
          <a:p>
            <a:r>
              <a:rPr lang="it-IT" sz="2200" dirty="0"/>
              <a:t>Se esiste, riceve la lista di nomi di file remoti che stanno nei sotto direttori.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C18B698-A3FB-45E6-A01A-047D67CC0534}"/>
              </a:ext>
            </a:extLst>
          </p:cNvPr>
          <p:cNvSpPr txBox="1"/>
          <p:nvPr/>
        </p:nvSpPr>
        <p:spPr>
          <a:xfrm>
            <a:off x="1220924" y="4115594"/>
            <a:ext cx="998966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2200" dirty="0">
                <a:solidFill>
                  <a:srgbClr val="B4FFFF"/>
                </a:solidFill>
              </a:rPr>
              <a:t>SPECIFICHE SERVER MULTISERVIZIO: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Utilizzo della SELECT per identificare il tipo di richiesta.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Gestione sequenziale delle richieste UDP.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Gestione concorrente e </a:t>
            </a:r>
            <a:r>
              <a:rPr lang="it-IT" sz="2200" dirty="0" err="1"/>
              <a:t>multiprocesso</a:t>
            </a:r>
            <a:r>
              <a:rPr lang="it-IT" sz="2200" dirty="0"/>
              <a:t> delle richieste TCP con chiusura della sessione alla ricezione della fine file dal client.</a:t>
            </a:r>
          </a:p>
        </p:txBody>
      </p:sp>
    </p:spTree>
    <p:extLst>
      <p:ext uri="{BB962C8B-B14F-4D97-AF65-F5344CB8AC3E}">
        <p14:creationId xmlns:p14="http://schemas.microsoft.com/office/powerpoint/2010/main" val="386447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962" y="57028"/>
            <a:ext cx="4413654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Client UDP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A5C0B10-878D-4ECF-8D4B-E08762B5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9349" y="6398412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5C4427-142C-413D-996B-5F395473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1858" y="6445642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3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A67A759E-EA37-4875-976E-5197A86D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88658" y="6445643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FAB1E97-241E-44F9-853B-4F4E0E2430EB}"/>
              </a:ext>
            </a:extLst>
          </p:cNvPr>
          <p:cNvSpPr txBox="1"/>
          <p:nvPr/>
        </p:nvSpPr>
        <p:spPr>
          <a:xfrm>
            <a:off x="673211" y="1143645"/>
            <a:ext cx="2712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Controllo argomenti</a:t>
            </a:r>
          </a:p>
          <a:p>
            <a:pPr algn="ctr"/>
            <a:r>
              <a:rPr lang="it-IT" dirty="0"/>
              <a:t>+</a:t>
            </a:r>
          </a:p>
          <a:p>
            <a:pPr algn="ctr"/>
            <a:r>
              <a:rPr lang="it-IT" dirty="0"/>
              <a:t>Creazione ed apertura </a:t>
            </a:r>
            <a:r>
              <a:rPr lang="it-IT" dirty="0" err="1"/>
              <a:t>socket</a:t>
            </a:r>
            <a:endParaRPr lang="it-IT" dirty="0"/>
          </a:p>
          <a:p>
            <a:pPr algn="ctr"/>
            <a:r>
              <a:rPr lang="it-IT" dirty="0"/>
              <a:t>+</a:t>
            </a:r>
          </a:p>
          <a:p>
            <a:pPr algn="ctr"/>
            <a:r>
              <a:rPr lang="it-IT" dirty="0"/>
              <a:t>Assegnazione IP e porta (</a:t>
            </a:r>
            <a:r>
              <a:rPr lang="it-IT" dirty="0" err="1"/>
              <a:t>bind</a:t>
            </a:r>
            <a:r>
              <a:rPr lang="it-IT" dirty="0"/>
              <a:t>)</a:t>
            </a:r>
          </a:p>
          <a:p>
            <a:pPr algn="ctr"/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EFE4138-5CDB-40B1-AC54-B72119777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991" y="1349029"/>
            <a:ext cx="5547612" cy="4973721"/>
          </a:xfrm>
          <a:prstGeom prst="roundRect">
            <a:avLst>
              <a:gd name="adj" fmla="val 307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BDF25A3-8F3E-4F78-A770-78CD42B6D0C1}"/>
              </a:ext>
            </a:extLst>
          </p:cNvPr>
          <p:cNvSpPr txBox="1"/>
          <p:nvPr/>
        </p:nvSpPr>
        <p:spPr>
          <a:xfrm>
            <a:off x="3291278" y="2948914"/>
            <a:ext cx="216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Invio parola al server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102129-07FE-4285-8135-7C1027F00D2D}"/>
              </a:ext>
            </a:extLst>
          </p:cNvPr>
          <p:cNvSpPr txBox="1"/>
          <p:nvPr/>
        </p:nvSpPr>
        <p:spPr>
          <a:xfrm>
            <a:off x="3506977" y="4109292"/>
            <a:ext cx="2014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Attesa risposta server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D5E2697-0D77-47EB-8217-C0DD47BD8BB7}"/>
              </a:ext>
            </a:extLst>
          </p:cNvPr>
          <p:cNvSpPr txBox="1"/>
          <p:nvPr/>
        </p:nvSpPr>
        <p:spPr>
          <a:xfrm>
            <a:off x="4518255" y="5279824"/>
            <a:ext cx="96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Risposta</a:t>
            </a: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5937E505-ED73-460F-89A9-C7EF105E23EB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459569" y="3133580"/>
            <a:ext cx="660289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71AC21B5-D57A-4B63-A7C9-EC2392598F7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521575" y="4278569"/>
            <a:ext cx="621749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40DB61A3-7088-493C-B8E5-6E3D8C64674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479153" y="5464490"/>
            <a:ext cx="65793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62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182" y="19047"/>
            <a:ext cx="3959452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Client TCP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A5C0B10-878D-4ECF-8D4B-E08762B5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9349" y="6402125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5C4427-142C-413D-996B-5F395473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9481" y="6420645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4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A67A759E-EA37-4875-976E-5197A86D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36281" y="6420645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E680C2E9-9886-44BC-A6EF-563B2923CF41}"/>
              </a:ext>
            </a:extLst>
          </p:cNvPr>
          <p:cNvSpPr txBox="1"/>
          <p:nvPr/>
        </p:nvSpPr>
        <p:spPr>
          <a:xfrm>
            <a:off x="1071244" y="488949"/>
            <a:ext cx="28855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Controllo argomenti</a:t>
            </a:r>
          </a:p>
          <a:p>
            <a:pPr algn="ctr"/>
            <a:r>
              <a:rPr lang="it-IT" dirty="0"/>
              <a:t>+</a:t>
            </a:r>
          </a:p>
          <a:p>
            <a:pPr algn="ctr"/>
            <a:r>
              <a:rPr lang="it-IT" dirty="0"/>
              <a:t>Creazione ed apertura </a:t>
            </a:r>
            <a:r>
              <a:rPr lang="it-IT" dirty="0" err="1"/>
              <a:t>socket</a:t>
            </a:r>
            <a:endParaRPr lang="it-IT" dirty="0"/>
          </a:p>
          <a:p>
            <a:pPr algn="ctr"/>
            <a:r>
              <a:rPr lang="it-IT" dirty="0"/>
              <a:t>+</a:t>
            </a:r>
          </a:p>
          <a:p>
            <a:pPr algn="ctr"/>
            <a:r>
              <a:rPr lang="it-IT" dirty="0"/>
              <a:t>Assegnazione IP e porta (</a:t>
            </a:r>
            <a:r>
              <a:rPr lang="it-IT" dirty="0" err="1"/>
              <a:t>bind</a:t>
            </a:r>
            <a:r>
              <a:rPr lang="it-IT" dirty="0"/>
              <a:t>)</a:t>
            </a:r>
          </a:p>
          <a:p>
            <a:pPr algn="ctr"/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6A4A233F-25F6-4A62-9D39-0ACE08B7D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489" y="2031316"/>
            <a:ext cx="6984241" cy="3950805"/>
          </a:xfrm>
          <a:prstGeom prst="roundRect">
            <a:avLst>
              <a:gd name="adj" fmla="val 378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7468A21-954D-4B29-BCBC-2A4FFA1AEA42}"/>
              </a:ext>
            </a:extLst>
          </p:cNvPr>
          <p:cNvSpPr txBox="1"/>
          <p:nvPr/>
        </p:nvSpPr>
        <p:spPr>
          <a:xfrm>
            <a:off x="730308" y="2991602"/>
            <a:ext cx="332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Ciclo accettazione richieste utente</a:t>
            </a: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C68366D7-E9AC-4675-A175-B4AB99065A3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059182" y="3176268"/>
            <a:ext cx="66739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DA679EE-3793-45DE-B8F8-6B66E8109A62}"/>
              </a:ext>
            </a:extLst>
          </p:cNvPr>
          <p:cNvSpPr txBox="1"/>
          <p:nvPr/>
        </p:nvSpPr>
        <p:spPr>
          <a:xfrm>
            <a:off x="976578" y="4441023"/>
            <a:ext cx="298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Ricezione lista dei nomi di file</a:t>
            </a:r>
          </a:p>
        </p:txBody>
      </p: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D74CEB39-1CD1-4C89-ABDD-69CF11224BDB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3965312" y="4625689"/>
            <a:ext cx="790990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42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502" y="210852"/>
            <a:ext cx="4241898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Server UDP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BF7A850-89B1-4613-B321-7E0C5F55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9349" y="6394611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85DBA455-560A-4C35-8506-C8D87ABE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5329" y="6393288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708894-FD84-4235-A5FB-07D5CA61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1895" y="6407944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5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7841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502" y="210852"/>
            <a:ext cx="4241898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Server </a:t>
            </a:r>
            <a:r>
              <a:rPr lang="en-US" sz="6000" dirty="0" err="1"/>
              <a:t>tcp</a:t>
            </a:r>
            <a:endParaRPr lang="en-US" sz="6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BF7A850-89B1-4613-B321-7E0C5F55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9349" y="6394611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85DBA455-560A-4C35-8506-C8D87ABE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5329" y="6393288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708894-FD84-4235-A5FB-07D5CA61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1895" y="6407944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6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9205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2106" y="643428"/>
            <a:ext cx="4842388" cy="1478570"/>
          </a:xfrm>
        </p:spPr>
        <p:txBody>
          <a:bodyPr>
            <a:noAutofit/>
          </a:bodyPr>
          <a:lstStyle/>
          <a:p>
            <a:r>
              <a:rPr lang="en-US" sz="6000" dirty="0"/>
              <a:t>CONCLUSIONI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450" y="2561129"/>
            <a:ext cx="9905999" cy="2174874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2FA4B2F-D156-48C6-92CC-D5660DA4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206" y="6401593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90D4912-0F1B-4E94-9BFF-C30D7997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9360" y="6403711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7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BCAFE52D-461A-45BD-986E-4073B925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42697" y="6401594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</p:spTree>
    <p:extLst>
      <p:ext uri="{BB962C8B-B14F-4D97-AF65-F5344CB8AC3E}">
        <p14:creationId xmlns:p14="http://schemas.microsoft.com/office/powerpoint/2010/main" val="2760799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544C1E39CC704E9B655547C2A8EEA9" ma:contentTypeVersion="2" ma:contentTypeDescription="Create a new document." ma:contentTypeScope="" ma:versionID="3fe2086bbb13892a04151ef672109fb5">
  <xsd:schema xmlns:xsd="http://www.w3.org/2001/XMLSchema" xmlns:xs="http://www.w3.org/2001/XMLSchema" xmlns:p="http://schemas.microsoft.com/office/2006/metadata/properties" xmlns:ns3="b4ea0a96-3951-4160-baca-c74dadb8c17f" targetNamespace="http://schemas.microsoft.com/office/2006/metadata/properties" ma:root="true" ma:fieldsID="00c6c909f9b37d6c43d157d3aea4a463" ns3:_="">
    <xsd:import namespace="b4ea0a96-3951-4160-baca-c74dadb8c1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0a96-3951-4160-baca-c74dadb8c1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57252C-AA3B-4053-A64D-51B9706239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463AF2-9ABC-4087-AAED-E5A30A3C4C54}">
  <ds:schemaRefs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b4ea0a96-3951-4160-baca-c74dadb8c17f"/>
    <ds:schemaRef ds:uri="http://purl.org/dc/dcmitype/"/>
    <ds:schemaRef ds:uri="http://schemas.microsoft.com/office/2006/documentManagement/typ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4ED1FCC-97A6-4B60-A765-2D292F0423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a0a96-3951-4160-baca-c74dadb8c1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1404</TotalTime>
  <Words>281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Circuito</vt:lpstr>
      <vt:lpstr>ESERCITAZIONE 4</vt:lpstr>
      <vt:lpstr> Clienti</vt:lpstr>
      <vt:lpstr>Client UDP</vt:lpstr>
      <vt:lpstr>Client TCP</vt:lpstr>
      <vt:lpstr>Server UDP</vt:lpstr>
      <vt:lpstr>Server tcp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Natanaele Stagni</dc:creator>
  <cp:lastModifiedBy>Natanaele Stagni - natanaele.stagni@studio.unibo.it</cp:lastModifiedBy>
  <cp:revision>192</cp:revision>
  <dcterms:created xsi:type="dcterms:W3CDTF">2021-10-09T10:19:03Z</dcterms:created>
  <dcterms:modified xsi:type="dcterms:W3CDTF">2021-11-05T23:23:39Z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0x010100F6544C1E39CC704E9B655547C2A8EEA9</vt:lpwstr>
  </property>
</Properties>
</file>