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4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per5001.github.io/recipe-decid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Recipe Decider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Chef Sam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2938" y="-819472"/>
            <a:ext cx="18049876" cy="921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7821"/>
            <a:ext cx="7520940" cy="548640"/>
          </a:xfrm>
        </p:spPr>
        <p:txBody>
          <a:bodyPr/>
          <a:lstStyle/>
          <a:p>
            <a:r>
              <a:rPr lang="en-AU" dirty="0"/>
              <a:t>User Story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520940" cy="1872209"/>
          </a:xfrm>
        </p:spPr>
        <p:txBody>
          <a:bodyPr/>
          <a:lstStyle/>
          <a:p>
            <a:r>
              <a:rPr lang="en-AU" dirty="0"/>
              <a:t>As someone who has come home after a long and tiring day of work, I want to get a recipe from ingredients that I have in my fridge without having to go shopping, so that I can solve my hunger issues.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829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2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Recipe Decider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59757"/>
            <a:ext cx="7520940" cy="3020720"/>
          </a:xfrm>
        </p:spPr>
        <p:txBody>
          <a:bodyPr>
            <a:normAutofit/>
          </a:bodyPr>
          <a:lstStyle/>
          <a:p>
            <a:r>
              <a:rPr lang="en-AU" dirty="0"/>
              <a:t>This app is a recipe decider Application that helps you decide what to cook when you come home and don’t know what to prepare.</a:t>
            </a:r>
          </a:p>
          <a:p>
            <a:r>
              <a:rPr lang="en-AU" dirty="0"/>
              <a:t>Tell the app what ingredients you have and the app will present you four unique recipes</a:t>
            </a:r>
          </a:p>
          <a:p>
            <a:r>
              <a:rPr lang="en-AU" dirty="0"/>
              <a:t>If you don’t know what you have in your fridge the app will create random recipes for you.</a:t>
            </a:r>
          </a:p>
          <a:p>
            <a:r>
              <a:rPr lang="en-AU" dirty="0"/>
              <a:t>If you try to fool the app with nonsense the app will list some food movies for you to watch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8304" y="212425"/>
            <a:ext cx="1507382" cy="144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0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  <a:p>
            <a:r>
              <a:rPr lang="en-AU" dirty="0"/>
              <a:t>A fun app to help you find a recipe </a:t>
            </a:r>
          </a:p>
          <a:p>
            <a:r>
              <a:rPr lang="en-AU" dirty="0"/>
              <a:t>Motivation for development?</a:t>
            </a:r>
          </a:p>
          <a:p>
            <a:r>
              <a:rPr lang="en-AU" dirty="0"/>
              <a:t>Who knows what to cook when they come home? This apps helps you decide.</a:t>
            </a:r>
          </a:p>
          <a:p>
            <a:r>
              <a:rPr lang="en-AU" dirty="0"/>
              <a:t>User story all the user does is look in the fridge and add a few ingredients, the app does the rest.</a:t>
            </a:r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Process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Technologies used</a:t>
            </a:r>
          </a:p>
          <a:p>
            <a:r>
              <a:rPr lang="en-AU" dirty="0"/>
              <a:t>CSS, Html, JS, Foundation, Git hub, </a:t>
            </a:r>
            <a:r>
              <a:rPr lang="en-AU" dirty="0" err="1"/>
              <a:t>figma</a:t>
            </a:r>
            <a:r>
              <a:rPr lang="en-AU" dirty="0"/>
              <a:t> illustrator. </a:t>
            </a:r>
          </a:p>
          <a:p>
            <a:r>
              <a:rPr lang="en-AU" dirty="0"/>
              <a:t>Breakdown of tasks and roles</a:t>
            </a:r>
          </a:p>
          <a:p>
            <a:r>
              <a:rPr lang="en-AU" dirty="0"/>
              <a:t>Concept research and development of design, skills recognition and delegation of roles etc.</a:t>
            </a:r>
          </a:p>
          <a:p>
            <a:r>
              <a:rPr lang="en-AU" dirty="0"/>
              <a:t>Developed script design and implementation, API curation and installation.</a:t>
            </a:r>
          </a:p>
          <a:p>
            <a:r>
              <a:rPr lang="en-AU" dirty="0"/>
              <a:t>Challenges included working with a new team and technology.</a:t>
            </a:r>
          </a:p>
          <a:p>
            <a:r>
              <a:rPr lang="en-AU" dirty="0"/>
              <a:t>Successes include collaboration teamwork and a responsive app that works.</a:t>
            </a:r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0769"/>
            <a:ext cx="7520940" cy="864096"/>
          </a:xfrm>
        </p:spPr>
        <p:txBody>
          <a:bodyPr/>
          <a:lstStyle/>
          <a:p>
            <a:r>
              <a:rPr lang="en-AU" dirty="0"/>
              <a:t> App Video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71A3C-A64B-31BC-CCCC-AAE4A35A52C4}"/>
              </a:ext>
            </a:extLst>
          </p:cNvPr>
          <p:cNvSpPr txBox="1"/>
          <p:nvPr/>
        </p:nvSpPr>
        <p:spPr>
          <a:xfrm>
            <a:off x="2286000" y="32465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https://flipper5001.github.io/recipe-decider/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16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512168"/>
          </a:xfrm>
        </p:spPr>
        <p:txBody>
          <a:bodyPr/>
          <a:lstStyle/>
          <a:p>
            <a:r>
              <a:rPr lang="en-AU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92896"/>
            <a:ext cx="7843241" cy="3633267"/>
          </a:xfrm>
        </p:spPr>
        <p:txBody>
          <a:bodyPr/>
          <a:lstStyle/>
          <a:p>
            <a:r>
              <a:rPr lang="en-AU" dirty="0"/>
              <a:t>Stage two will develop the app to include </a:t>
            </a:r>
          </a:p>
          <a:p>
            <a:r>
              <a:rPr lang="en-AU" dirty="0"/>
              <a:t>Ingredient online purchasing and delivery integrated system.</a:t>
            </a:r>
          </a:p>
          <a:p>
            <a:r>
              <a:rPr lang="en-AU" dirty="0"/>
              <a:t>Fast food ordering and delivery of healthy food to your door.</a:t>
            </a:r>
          </a:p>
          <a:p>
            <a:r>
              <a:rPr lang="en-AU" dirty="0"/>
              <a:t>Calories counter and exercise ideas.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Links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Deployed</a:t>
            </a:r>
          </a:p>
          <a:p>
            <a:r>
              <a:rPr lang="en-AU" dirty="0"/>
              <a:t>https://flipper5001.github.io/recipe-decider/</a:t>
            </a:r>
          </a:p>
          <a:p>
            <a:endParaRPr lang="en-AU" dirty="0"/>
          </a:p>
          <a:p>
            <a:r>
              <a:rPr lang="en-AU" dirty="0"/>
              <a:t>GitHub repo</a:t>
            </a:r>
          </a:p>
          <a:p>
            <a:r>
              <a:rPr lang="en-AU" dirty="0"/>
              <a:t>Flipper5001/recipe-decider</a:t>
            </a:r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6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80</TotalTime>
  <Words>330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Medium</vt:lpstr>
      <vt:lpstr>Wingdings</vt:lpstr>
      <vt:lpstr>Angles</vt:lpstr>
      <vt:lpstr>Recipe Decider</vt:lpstr>
      <vt:lpstr>User Story </vt:lpstr>
      <vt:lpstr>Recipe Decider App</vt:lpstr>
      <vt:lpstr>Concept</vt:lpstr>
      <vt:lpstr>Process </vt:lpstr>
      <vt:lpstr>Demo</vt:lpstr>
      <vt:lpstr>Directions for Future Development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Decider</dc:title>
  <dc:creator>vittorio</dc:creator>
  <cp:lastModifiedBy>Emot Wedding Photography</cp:lastModifiedBy>
  <cp:revision>10</cp:revision>
  <dcterms:created xsi:type="dcterms:W3CDTF">2022-06-28T10:57:11Z</dcterms:created>
  <dcterms:modified xsi:type="dcterms:W3CDTF">2022-06-28T12:30:41Z</dcterms:modified>
</cp:coreProperties>
</file>