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4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61E00C-B39B-4D1E-87D8-83B1D46E23D8}" type="datetimeFigureOut">
              <a:rPr lang="en-AU" smtClean="0"/>
              <a:t>28/06/2022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70F71DE-F11F-43A6-B47F-E0B0F7AA4A94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ipper5001.github.io/recipe-decid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Recipe Decider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 by Chef Sam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2938" y="-819472"/>
            <a:ext cx="18049876" cy="921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36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7821"/>
            <a:ext cx="7520940" cy="548640"/>
          </a:xfrm>
        </p:spPr>
        <p:txBody>
          <a:bodyPr/>
          <a:lstStyle/>
          <a:p>
            <a:r>
              <a:rPr lang="en-AU" dirty="0"/>
              <a:t>User Story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520940" cy="1872209"/>
          </a:xfrm>
        </p:spPr>
        <p:txBody>
          <a:bodyPr/>
          <a:lstStyle/>
          <a:p>
            <a:r>
              <a:rPr lang="en-AU" dirty="0"/>
              <a:t>As someone who has come home after a long and tiring day of work, I want to get a recipe from ingredients that I have in my fridge without having to go shopping, so that I can solve my hunger issues.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829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20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Recipe Decider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59757"/>
            <a:ext cx="7520940" cy="3020720"/>
          </a:xfrm>
        </p:spPr>
        <p:txBody>
          <a:bodyPr>
            <a:normAutofit/>
          </a:bodyPr>
          <a:lstStyle/>
          <a:p>
            <a:r>
              <a:rPr lang="en-AU" dirty="0"/>
              <a:t>This app is a recipe decider Application that helps you decide what to cook when you come home and don’t know what to prepare.</a:t>
            </a:r>
          </a:p>
          <a:p>
            <a:r>
              <a:rPr lang="en-AU" dirty="0"/>
              <a:t>Tell the app what ingredients you have and the app will present you four unique recipes</a:t>
            </a:r>
          </a:p>
          <a:p>
            <a:r>
              <a:rPr lang="en-AU" dirty="0"/>
              <a:t>If you don’t know what you have in your fridge the app will create random recipes for you.</a:t>
            </a:r>
          </a:p>
          <a:p>
            <a:r>
              <a:rPr lang="en-AU" dirty="0"/>
              <a:t>If you try to fool the app with nonsense the app will list some food movies for you to watch</a:t>
            </a:r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8304" y="212425"/>
            <a:ext cx="1507382" cy="144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60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Description</a:t>
            </a:r>
          </a:p>
          <a:p>
            <a:r>
              <a:rPr lang="en-AU" dirty="0"/>
              <a:t>A fun app to help you find a recipe </a:t>
            </a:r>
          </a:p>
          <a:p>
            <a:r>
              <a:rPr lang="en-AU" dirty="0"/>
              <a:t>Motivation for development?</a:t>
            </a:r>
          </a:p>
          <a:p>
            <a:r>
              <a:rPr lang="en-AU" dirty="0"/>
              <a:t>Who knows what to cook when they come home? This apps helps you decide.</a:t>
            </a:r>
          </a:p>
          <a:p>
            <a:r>
              <a:rPr lang="en-AU" dirty="0"/>
              <a:t>User story all the user does is look in the fridge and add a few ingredients, the app does the rest.</a:t>
            </a:r>
          </a:p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8640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9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Process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Technologies used</a:t>
            </a:r>
          </a:p>
          <a:p>
            <a:r>
              <a:rPr lang="en-AU" dirty="0"/>
              <a:t>CSS, Html, JS, Foundation, Git hub, </a:t>
            </a:r>
            <a:r>
              <a:rPr lang="en-AU" dirty="0" err="1"/>
              <a:t>figma</a:t>
            </a:r>
            <a:r>
              <a:rPr lang="en-AU" dirty="0"/>
              <a:t> illustrator. </a:t>
            </a:r>
          </a:p>
          <a:p>
            <a:r>
              <a:rPr lang="en-AU" dirty="0"/>
              <a:t>Breakdown of tasks and roles</a:t>
            </a:r>
          </a:p>
          <a:p>
            <a:r>
              <a:rPr lang="en-AU" dirty="0"/>
              <a:t>Concept research and development of design, skills recognition and delegation of roles etc.</a:t>
            </a:r>
          </a:p>
          <a:p>
            <a:r>
              <a:rPr lang="en-AU" dirty="0"/>
              <a:t>Developed script design and implementation, API curation and installation.</a:t>
            </a:r>
          </a:p>
          <a:p>
            <a:r>
              <a:rPr lang="en-AU" dirty="0"/>
              <a:t>Challenges included working with a new team and technology.</a:t>
            </a:r>
          </a:p>
          <a:p>
            <a:r>
              <a:rPr lang="en-AU" dirty="0"/>
              <a:t>Successes include collaboration teamwork and a responsive app that works.</a:t>
            </a:r>
          </a:p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648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4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40769"/>
            <a:ext cx="7520940" cy="864096"/>
          </a:xfrm>
        </p:spPr>
        <p:txBody>
          <a:bodyPr/>
          <a:lstStyle/>
          <a:p>
            <a:r>
              <a:rPr lang="en-AU" dirty="0"/>
              <a:t> App Video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71A3C-A64B-31BC-CCCC-AAE4A35A52C4}"/>
              </a:ext>
            </a:extLst>
          </p:cNvPr>
          <p:cNvSpPr txBox="1"/>
          <p:nvPr/>
        </p:nvSpPr>
        <p:spPr>
          <a:xfrm>
            <a:off x="2286000" y="324659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https://flipper5001.github.io/recipe-decider/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168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512168"/>
          </a:xfrm>
        </p:spPr>
        <p:txBody>
          <a:bodyPr/>
          <a:lstStyle/>
          <a:p>
            <a:r>
              <a:rPr lang="en-AU" dirty="0"/>
              <a:t>Directions for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492896"/>
            <a:ext cx="7843241" cy="3633267"/>
          </a:xfrm>
        </p:spPr>
        <p:txBody>
          <a:bodyPr/>
          <a:lstStyle/>
          <a:p>
            <a:r>
              <a:rPr lang="en-AU" dirty="0"/>
              <a:t>Stage two will develop the app to include </a:t>
            </a:r>
          </a:p>
          <a:p>
            <a:r>
              <a:rPr lang="en-AU" dirty="0"/>
              <a:t>Ingredient online purchasing and delivery integrated system.</a:t>
            </a:r>
          </a:p>
          <a:p>
            <a:r>
              <a:rPr lang="en-AU" dirty="0"/>
              <a:t>Fast food ordering and delivery of healthy food to your door.</a:t>
            </a:r>
          </a:p>
          <a:p>
            <a:r>
              <a:rPr lang="en-AU" dirty="0"/>
              <a:t>Calories counter and exercise ideas.  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8640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74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Links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Deployed</a:t>
            </a:r>
          </a:p>
          <a:p>
            <a:r>
              <a:rPr lang="en-AU" dirty="0"/>
              <a:t>https://flipper5001.github.io/recipe-decider/</a:t>
            </a:r>
          </a:p>
          <a:p>
            <a:endParaRPr lang="en-AU" dirty="0"/>
          </a:p>
          <a:p>
            <a:r>
              <a:rPr lang="en-AU" dirty="0"/>
              <a:t>GitHub repo</a:t>
            </a:r>
          </a:p>
          <a:p>
            <a:r>
              <a:rPr lang="en-AU" dirty="0"/>
              <a:t>Flipper5001/recipe-decider</a:t>
            </a:r>
          </a:p>
          <a:p>
            <a:endParaRPr lang="en-AU" dirty="0"/>
          </a:p>
          <a:p>
            <a:r>
              <a:rPr lang="en-AU" dirty="0" err="1"/>
              <a:t>Api</a:t>
            </a:r>
            <a:r>
              <a:rPr lang="en-AU" dirty="0"/>
              <a:t> sources </a:t>
            </a:r>
          </a:p>
          <a:p>
            <a:r>
              <a:rPr lang="en-AU" dirty="0" err="1"/>
              <a:t>Spoonacular</a:t>
            </a:r>
            <a:endParaRPr lang="en-AU" dirty="0"/>
          </a:p>
          <a:p>
            <a:r>
              <a:rPr lang="en-AU" dirty="0"/>
              <a:t>Open movie database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506537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76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47653"/>
            <a:ext cx="7520940" cy="548640"/>
          </a:xfrm>
        </p:spPr>
        <p:txBody>
          <a:bodyPr/>
          <a:lstStyle/>
          <a:p>
            <a:r>
              <a:rPr lang="en-AU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Dan – Html, Readme , Product Research, </a:t>
            </a:r>
            <a:r>
              <a:rPr lang="en-AU" dirty="0" err="1"/>
              <a:t>Wireframing</a:t>
            </a:r>
            <a:endParaRPr lang="en-AU" dirty="0"/>
          </a:p>
          <a:p>
            <a:r>
              <a:rPr lang="en-AU" dirty="0"/>
              <a:t>Filipe  - JS, Product Research, </a:t>
            </a:r>
            <a:r>
              <a:rPr lang="en-AU" dirty="0" err="1"/>
              <a:t>Wireframing</a:t>
            </a:r>
            <a:endParaRPr lang="en-AU" dirty="0"/>
          </a:p>
          <a:p>
            <a:r>
              <a:rPr lang="en-AU" dirty="0"/>
              <a:t>May – CSS , Product Research, </a:t>
            </a:r>
            <a:r>
              <a:rPr lang="en-AU" dirty="0" err="1"/>
              <a:t>Wireframing</a:t>
            </a:r>
            <a:endParaRPr lang="en-AU" dirty="0"/>
          </a:p>
          <a:p>
            <a:r>
              <a:rPr lang="en-AU" dirty="0"/>
              <a:t>Vittorio – Html, Product Research, </a:t>
            </a:r>
            <a:r>
              <a:rPr lang="en-AU" dirty="0" err="1"/>
              <a:t>Wireframing</a:t>
            </a:r>
            <a:r>
              <a:rPr lang="en-AU" dirty="0"/>
              <a:t>, Presentation</a:t>
            </a:r>
          </a:p>
          <a:p>
            <a:endParaRPr lang="en-AU" dirty="0"/>
          </a:p>
          <a:p>
            <a:r>
              <a:rPr lang="en-AU" dirty="0"/>
              <a:t>These were the core aspects that we worked on, but the project was a collaborative effort with help and guidance across all areas by all participants .  </a:t>
            </a:r>
          </a:p>
        </p:txBody>
      </p:sp>
    </p:spTree>
    <p:extLst>
      <p:ext uri="{BB962C8B-B14F-4D97-AF65-F5344CB8AC3E}">
        <p14:creationId xmlns:p14="http://schemas.microsoft.com/office/powerpoint/2010/main" val="2328971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88</TotalTime>
  <Words>401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Franklin Gothic Medium</vt:lpstr>
      <vt:lpstr>Wingdings</vt:lpstr>
      <vt:lpstr>Angles</vt:lpstr>
      <vt:lpstr>Recipe Decider</vt:lpstr>
      <vt:lpstr>User Story </vt:lpstr>
      <vt:lpstr>Recipe Decider App</vt:lpstr>
      <vt:lpstr>Concept</vt:lpstr>
      <vt:lpstr>Process </vt:lpstr>
      <vt:lpstr>Demo</vt:lpstr>
      <vt:lpstr>Directions for Future Development</vt:lpstr>
      <vt:lpstr>Links </vt:lpstr>
      <vt:lpstr>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Decider</dc:title>
  <dc:creator>vittorio</dc:creator>
  <cp:lastModifiedBy>Emot Wedding Photography</cp:lastModifiedBy>
  <cp:revision>11</cp:revision>
  <dcterms:created xsi:type="dcterms:W3CDTF">2022-06-28T10:57:11Z</dcterms:created>
  <dcterms:modified xsi:type="dcterms:W3CDTF">2022-06-28T13:08:37Z</dcterms:modified>
</cp:coreProperties>
</file>