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B6F2-7303-3846-83C6-82D08BC13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2BF62-4AD9-5545-8112-5F6D8EDA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4D83-81DC-7447-86C3-A276164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9870-632D-2645-AAF1-21711E00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E7C3-F340-B743-85D9-C15FF22C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0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C11A-BFC0-464F-876C-BEC58AB8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D41CC-CDD3-6546-87E8-63F2EB00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ABCD-86CF-064C-A9CE-8F886888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D101-367E-2F4C-BFA4-60B94807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9BFF-0234-8548-89CE-801EFD50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849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64794-3A0D-2844-9768-4060E5CDE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70F55-B4A8-9B41-A172-0EAC2A38D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F04E-8D33-1645-8329-B3BD618C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96AC-E39A-4B4D-A69D-B14156A8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E99D-F5B7-8F48-8CC4-835A4CF8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38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157-5893-4748-89B4-65150E63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4B6-983D-6C40-AF1B-B948FD9C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A8C33-60A4-2241-B6F8-63F2F0A9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312B-2F35-6A4E-8D49-C3B8926F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9294-27AD-5442-97F7-C0800169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776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48F-D216-4D4D-B66C-5D69A348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C957-3ED2-0A42-A275-684F7E7C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9A73-AE36-DC41-896D-BE137487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9F14-A18C-144F-B47E-977BB1C5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F3EF-8967-D54B-A13B-6509EA6D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340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5BFA-5B74-7D46-BE80-19B3FBB2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8BC9-BDDB-914E-B49E-09ECE8B6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E08F-CCD8-8C41-8E54-CDBB82F2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BE94-B41A-544E-94E9-CD42CB2C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293AB-7E45-2841-A2C7-E71DEC21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91C05-ACBD-0A49-871C-AB06F324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752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375D-F23E-6E4E-864A-D2DC6B3C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49714-E3F1-7043-8D91-8995F48B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59617-CA55-954D-A110-BE8F0167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CA0E5-9555-D343-B30A-308027635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98F84-A018-F145-8C21-6E8F109FD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C679D-1861-3448-8CAD-AAB8A010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D9CEE-2752-1948-9B2D-DCC1605C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698A9-5968-A446-BA09-5540D7C3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8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3402-DFE6-DA4E-B315-8AF39580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2544F-9AAD-A747-BCD4-3D991318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1162F-142B-0548-80F0-0E87AB39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78E7A-A3E5-B748-B6B2-92B0D5AA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32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BA778-49E8-524D-A9EE-95738C9B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EA5C8-CDEE-2844-9D13-A58B941F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7B07-2FF9-8E4B-902C-A3C4EBE6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85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F26E-EFB1-714A-A34D-A12217BD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9FB1-AEA4-9A4E-B1D7-A68C0C86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62051-E81C-3842-8D21-F3037FB7F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A851-E75E-E94F-8664-497FF9A7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15079-CCD0-8242-ADCE-176E08CD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7EC33-552F-C543-B3AA-84DE5B39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91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84A7-A214-0F4A-B63F-34FF9598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F56D9-56D4-4341-9A88-09773AC2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4677E-0170-2F4D-B4E5-2B1ADBED6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8F978-BDD5-4948-8056-002D9AE9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A7D80-999F-8442-ABE3-ADF0C52F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5F40-3366-AB45-A8A6-F3E3885E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42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26EEF-9E24-1444-AABB-6CB44A4D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24B1-BF41-AF40-9DD4-44CB5FF0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C7A2-810A-3744-9C95-9FDD9FB32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EAF4-3C75-494E-9E84-E95F1706BEED}" type="datetimeFigureOut">
              <a:rPr lang="nb-NO" smtClean="0"/>
              <a:t>09.12.2019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A00A-31DA-5D42-9115-86897150E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897F-579F-7247-A478-82C9CB92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FDE7-F683-A242-9820-626F6464D1D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30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46856-8EA3-F544-BD58-F164A4AA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3118"/>
            <a:ext cx="12233097" cy="68811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C3ED23-3177-2F45-BE12-5B8946EE4112}"/>
              </a:ext>
            </a:extLst>
          </p:cNvPr>
          <p:cNvSpPr/>
          <p:nvPr/>
        </p:nvSpPr>
        <p:spPr>
          <a:xfrm>
            <a:off x="13699" y="0"/>
            <a:ext cx="12219397" cy="6881118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A36FE-DFC4-F344-8C38-275CA6C76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814" y="156701"/>
            <a:ext cx="6341216" cy="1655762"/>
          </a:xfrm>
        </p:spPr>
        <p:txBody>
          <a:bodyPr>
            <a:normAutofit/>
          </a:bodyPr>
          <a:lstStyle/>
          <a:p>
            <a:pPr algn="l"/>
            <a:r>
              <a:rPr lang="nb-NO" sz="4000" dirty="0">
                <a:solidFill>
                  <a:schemeClr val="bg1"/>
                </a:solidFill>
              </a:rPr>
              <a:t>Presentation</a:t>
            </a:r>
            <a:r>
              <a:rPr lang="nb-NO" sz="4000" dirty="0"/>
              <a:t> </a:t>
            </a:r>
            <a:r>
              <a:rPr lang="nb-NO" sz="4000" dirty="0" err="1">
                <a:solidFill>
                  <a:schemeClr val="bg1"/>
                </a:solidFill>
              </a:rPr>
              <a:t>of</a:t>
            </a:r>
            <a:r>
              <a:rPr lang="nb-NO" sz="4000" dirty="0">
                <a:solidFill>
                  <a:schemeClr val="bg1"/>
                </a:solidFill>
              </a:rPr>
              <a:t> Semester Project-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F63A4-37C0-DE43-95F8-7F9B5C22D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58" y="1902612"/>
            <a:ext cx="6006958" cy="4474395"/>
          </a:xfrm>
        </p:spPr>
        <p:txBody>
          <a:bodyPr>
            <a:normAutofit/>
          </a:bodyPr>
          <a:lstStyle/>
          <a:p>
            <a:pPr algn="l"/>
            <a:r>
              <a:rPr lang="nb-NO" dirty="0" err="1">
                <a:solidFill>
                  <a:schemeClr val="bg1"/>
                </a:solidFill>
              </a:rPr>
              <a:t>Created</a:t>
            </a:r>
            <a:r>
              <a:rPr lang="nb-NO" dirty="0">
                <a:solidFill>
                  <a:schemeClr val="bg1"/>
                </a:solidFill>
              </a:rPr>
              <a:t> By Filip Nordhagen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Styletile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Themes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epics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features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user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stories</a:t>
            </a:r>
            <a:endParaRPr lang="nb-NO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Scope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Work</a:t>
            </a:r>
            <a:r>
              <a:rPr lang="nb-NO" dirty="0">
                <a:solidFill>
                  <a:schemeClr val="bg1"/>
                </a:solidFill>
              </a:rPr>
              <a:t> and </a:t>
            </a:r>
            <a:r>
              <a:rPr lang="nb-NO" dirty="0" err="1">
                <a:solidFill>
                  <a:schemeClr val="bg1"/>
                </a:solidFill>
              </a:rPr>
              <a:t>Gantt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chart</a:t>
            </a:r>
            <a:endParaRPr lang="nb-NO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bg1"/>
                </a:solidFill>
              </a:rPr>
              <a:t>Sketches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wireframes</a:t>
            </a:r>
            <a:r>
              <a:rPr lang="nb-NO" dirty="0">
                <a:solidFill>
                  <a:schemeClr val="bg1"/>
                </a:solidFill>
              </a:rPr>
              <a:t> and design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The Final Product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Q&amp;A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endParaRPr lang="nb-NO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94CAE-74C7-7C4E-9679-6EF436DC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38" y="988211"/>
            <a:ext cx="3434168" cy="974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926B3-84BA-9446-8ECC-B018C3B4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506" y="1671193"/>
            <a:ext cx="6275637" cy="49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5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A4F927E-3113-054C-B2A5-C48DFA5B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20EE7-F122-684E-A639-9CA8D72224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0B983-E171-054F-AB80-7A29721A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Styletile: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656F-E6FB-F546-928A-3E27CCE9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Fonts used</a:t>
            </a:r>
          </a:p>
          <a:p>
            <a:r>
              <a:rPr lang="nb-NO" dirty="0">
                <a:solidFill>
                  <a:schemeClr val="bg1"/>
                </a:solidFill>
              </a:rPr>
              <a:t>Buttons</a:t>
            </a:r>
          </a:p>
          <a:p>
            <a:r>
              <a:rPr lang="nb-NO" dirty="0">
                <a:solidFill>
                  <a:schemeClr val="bg1"/>
                </a:solidFill>
              </a:rPr>
              <a:t>Logos</a:t>
            </a:r>
          </a:p>
          <a:p>
            <a:r>
              <a:rPr lang="nb-NO" dirty="0">
                <a:solidFill>
                  <a:schemeClr val="bg1"/>
                </a:solidFill>
              </a:rPr>
              <a:t>Graphics</a:t>
            </a:r>
          </a:p>
          <a:p>
            <a:r>
              <a:rPr lang="nb-NO" dirty="0">
                <a:solidFill>
                  <a:schemeClr val="bg1"/>
                </a:solidFill>
              </a:rPr>
              <a:t>Pictures</a:t>
            </a:r>
          </a:p>
          <a:p>
            <a:r>
              <a:rPr lang="nb-NO" dirty="0" err="1">
                <a:solidFill>
                  <a:schemeClr val="bg1"/>
                </a:solidFill>
              </a:rPr>
              <a:t>Colour-schemes</a:t>
            </a:r>
            <a:endParaRPr lang="nb-NO" dirty="0">
              <a:solidFill>
                <a:schemeClr val="bg1"/>
              </a:solidFill>
            </a:endParaRP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912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70B49D-15F6-A843-AB08-6902C021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E4AF25-A7E8-FF46-9275-F7C186045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EFCAC-F830-BE41-BEAC-BBD0CC1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Themes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epics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features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user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stories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88EC-5A05-AE43-8273-581F82B2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806" y="1558497"/>
            <a:ext cx="4720119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 err="1">
                <a:solidFill>
                  <a:schemeClr val="bg1"/>
                </a:solidFill>
              </a:rPr>
              <a:t>Why</a:t>
            </a:r>
            <a:r>
              <a:rPr lang="nb-NO" dirty="0">
                <a:solidFill>
                  <a:schemeClr val="bg1"/>
                </a:solidFill>
              </a:rPr>
              <a:t> I </a:t>
            </a:r>
            <a:r>
              <a:rPr lang="nb-NO" dirty="0" err="1">
                <a:solidFill>
                  <a:schemeClr val="bg1"/>
                </a:solidFill>
              </a:rPr>
              <a:t>chose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the</a:t>
            </a:r>
            <a:r>
              <a:rPr lang="nb-NO" dirty="0">
                <a:solidFill>
                  <a:schemeClr val="bg1"/>
                </a:solidFill>
              </a:rPr>
              <a:t> different </a:t>
            </a:r>
          </a:p>
          <a:p>
            <a:pPr>
              <a:buFont typeface="Wingdings" pitchFamily="2" charset="2"/>
              <a:buChar char="v"/>
            </a:pPr>
            <a:r>
              <a:rPr lang="nb-NO" dirty="0" err="1">
                <a:solidFill>
                  <a:schemeClr val="bg1"/>
                </a:solidFill>
              </a:rPr>
              <a:t>Themes</a:t>
            </a:r>
            <a:endParaRPr lang="nb-NO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nb-NO" dirty="0" err="1">
                <a:solidFill>
                  <a:schemeClr val="bg1"/>
                </a:solidFill>
              </a:rPr>
              <a:t>Epics</a:t>
            </a:r>
            <a:endParaRPr lang="nb-NO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nb-NO" dirty="0" err="1">
                <a:solidFill>
                  <a:schemeClr val="bg1"/>
                </a:solidFill>
              </a:rPr>
              <a:t>Features</a:t>
            </a:r>
            <a:endParaRPr lang="nb-NO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nb-NO" dirty="0">
                <a:solidFill>
                  <a:schemeClr val="bg1"/>
                </a:solidFill>
              </a:rPr>
              <a:t>User </a:t>
            </a:r>
            <a:r>
              <a:rPr lang="nb-NO" dirty="0" err="1">
                <a:solidFill>
                  <a:schemeClr val="bg1"/>
                </a:solidFill>
              </a:rPr>
              <a:t>stories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4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1CB68-BFCC-634D-A667-18DEBE043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/>
          <a:stretch/>
        </p:blipFill>
        <p:spPr>
          <a:xfrm>
            <a:off x="0" y="0"/>
            <a:ext cx="12220546" cy="71405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35E99D-8C70-A746-9315-4514378BBF25}"/>
              </a:ext>
            </a:extLst>
          </p:cNvPr>
          <p:cNvSpPr/>
          <p:nvPr/>
        </p:nvSpPr>
        <p:spPr>
          <a:xfrm>
            <a:off x="0" y="0"/>
            <a:ext cx="12209460" cy="706862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AD39-1FE4-5C44-9E5C-A8114FD2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Scope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Work</a:t>
            </a:r>
            <a:r>
              <a:rPr lang="nb-NO" dirty="0">
                <a:solidFill>
                  <a:schemeClr val="bg1"/>
                </a:solidFill>
              </a:rPr>
              <a:t> and </a:t>
            </a:r>
            <a:r>
              <a:rPr lang="nb-NO" dirty="0" err="1">
                <a:solidFill>
                  <a:schemeClr val="bg1"/>
                </a:solidFill>
              </a:rPr>
              <a:t>Gantt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chart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0F7C-ACFA-A24A-9DB4-2C4D40A0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034" y="1507126"/>
            <a:ext cx="6209872" cy="4351338"/>
          </a:xfrm>
        </p:spPr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Present Scope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work</a:t>
            </a:r>
            <a:r>
              <a:rPr lang="nb-NO" dirty="0">
                <a:solidFill>
                  <a:schemeClr val="bg1"/>
                </a:solidFill>
              </a:rPr>
              <a:t> rev 1A</a:t>
            </a:r>
          </a:p>
          <a:p>
            <a:r>
              <a:rPr lang="nb-NO" dirty="0">
                <a:solidFill>
                  <a:schemeClr val="bg1"/>
                </a:solidFill>
              </a:rPr>
              <a:t>Present </a:t>
            </a:r>
            <a:r>
              <a:rPr lang="nb-NO" dirty="0" err="1">
                <a:solidFill>
                  <a:schemeClr val="bg1"/>
                </a:solidFill>
              </a:rPr>
              <a:t>Gantt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chart</a:t>
            </a:r>
            <a:r>
              <a:rPr lang="nb-NO" dirty="0">
                <a:solidFill>
                  <a:schemeClr val="bg1"/>
                </a:solidFill>
              </a:rPr>
              <a:t> rev 1A</a:t>
            </a:r>
          </a:p>
          <a:p>
            <a:r>
              <a:rPr lang="nb-NO" dirty="0" err="1">
                <a:solidFill>
                  <a:schemeClr val="bg1"/>
                </a:solidFill>
              </a:rPr>
              <a:t>What</a:t>
            </a:r>
            <a:r>
              <a:rPr lang="nb-NO" dirty="0">
                <a:solidFill>
                  <a:schemeClr val="bg1"/>
                </a:solidFill>
              </a:rPr>
              <a:t> I </a:t>
            </a:r>
            <a:r>
              <a:rPr lang="nb-NO" dirty="0" err="1">
                <a:solidFill>
                  <a:schemeClr val="bg1"/>
                </a:solidFill>
              </a:rPr>
              <a:t>would</a:t>
            </a:r>
            <a:r>
              <a:rPr lang="nb-NO" dirty="0">
                <a:solidFill>
                  <a:schemeClr val="bg1"/>
                </a:solidFill>
              </a:rPr>
              <a:t> have done </a:t>
            </a:r>
            <a:r>
              <a:rPr lang="nb-NO" dirty="0" err="1">
                <a:solidFill>
                  <a:schemeClr val="bg1"/>
                </a:solidFill>
              </a:rPr>
              <a:t>diffrently</a:t>
            </a:r>
            <a:r>
              <a:rPr lang="nb-NO" dirty="0">
                <a:solidFill>
                  <a:schemeClr val="bg1"/>
                </a:solidFill>
              </a:rPr>
              <a:t>. </a:t>
            </a:r>
          </a:p>
          <a:p>
            <a:r>
              <a:rPr lang="nb-NO" dirty="0" err="1">
                <a:solidFill>
                  <a:schemeClr val="bg1"/>
                </a:solidFill>
              </a:rPr>
              <a:t>Lessons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learned</a:t>
            </a:r>
            <a:r>
              <a:rPr lang="nb-NO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68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7" descr="Et bilde som inneholder himmel, stjerne, vann, sitter&#10;&#10;Automatisk generert beskrivelse">
            <a:extLst>
              <a:ext uri="{FF2B5EF4-FFF2-40B4-BE49-F238E27FC236}">
                <a16:creationId xmlns:a16="http://schemas.microsoft.com/office/drawing/2014/main" id="{15065662-2886-404E-8E32-56B3199A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Bilde 11" descr="Et bilde som inneholder lys, mat, lampe&#10;&#10;Automatisk generert beskrivelse">
            <a:extLst>
              <a:ext uri="{FF2B5EF4-FFF2-40B4-BE49-F238E27FC236}">
                <a16:creationId xmlns:a16="http://schemas.microsoft.com/office/drawing/2014/main" id="{AEC2B349-D790-9541-A8B2-670E24A6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11" r="25959" b="15408"/>
          <a:stretch/>
        </p:blipFill>
        <p:spPr>
          <a:xfrm>
            <a:off x="4583620" y="-420026"/>
            <a:ext cx="7608380" cy="7412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A845DA-3FCA-024D-A6E2-8B155974AAB6}"/>
              </a:ext>
            </a:extLst>
          </p:cNvPr>
          <p:cNvSpPr/>
          <p:nvPr/>
        </p:nvSpPr>
        <p:spPr>
          <a:xfrm>
            <a:off x="0" y="-5732"/>
            <a:ext cx="12192000" cy="6858001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E43DF256-006B-C348-933F-8441161A5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008" r="78595"/>
          <a:stretch/>
        </p:blipFill>
        <p:spPr>
          <a:xfrm rot="20003601">
            <a:off x="4739697" y="540150"/>
            <a:ext cx="1396404" cy="1027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ABA16-DDA3-C341-A562-B9A5AE55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Sketches</a:t>
            </a:r>
            <a:r>
              <a:rPr lang="nb-NO" dirty="0">
                <a:solidFill>
                  <a:schemeClr val="bg1"/>
                </a:solidFill>
              </a:rPr>
              <a:t>, </a:t>
            </a:r>
            <a:r>
              <a:rPr lang="nb-NO" dirty="0" err="1">
                <a:solidFill>
                  <a:schemeClr val="bg1"/>
                </a:solidFill>
              </a:rPr>
              <a:t>wireframes</a:t>
            </a:r>
            <a:r>
              <a:rPr lang="nb-NO" dirty="0">
                <a:solidFill>
                  <a:schemeClr val="bg1"/>
                </a:solidFill>
              </a:rPr>
              <a:t> and design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6EBB-BCF9-7C41-870D-99CF2DC4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Show </a:t>
            </a:r>
            <a:r>
              <a:rPr lang="nb-NO" dirty="0" err="1">
                <a:solidFill>
                  <a:schemeClr val="bg1"/>
                </a:solidFill>
              </a:rPr>
              <a:t>Sketches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Show </a:t>
            </a:r>
            <a:r>
              <a:rPr lang="nb-NO" dirty="0" err="1">
                <a:solidFill>
                  <a:schemeClr val="bg1"/>
                </a:solidFill>
              </a:rPr>
              <a:t>wireframes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Show Design</a:t>
            </a:r>
          </a:p>
        </p:txBody>
      </p:sp>
    </p:spTree>
    <p:extLst>
      <p:ext uri="{BB962C8B-B14F-4D97-AF65-F5344CB8AC3E}">
        <p14:creationId xmlns:p14="http://schemas.microsoft.com/office/powerpoint/2010/main" val="196992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E0F9E-B53E-FF4A-A32A-B88FD216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5CA8A-8052-EE4F-8AE1-7B10A210DA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1B4CF-157E-3E48-B12E-5AC0AC3F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The Final Product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5FC2-E2A1-0F49-9A7C-0FB4C3AD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Show final </a:t>
            </a:r>
            <a:r>
              <a:rPr lang="nb-NO" dirty="0" err="1">
                <a:solidFill>
                  <a:schemeClr val="bg1"/>
                </a:solidFill>
              </a:rPr>
              <a:t>product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 err="1">
                <a:solidFill>
                  <a:schemeClr val="bg1"/>
                </a:solidFill>
              </a:rPr>
              <a:t>Responsiveness</a:t>
            </a:r>
            <a:r>
              <a:rPr lang="nb-NO" dirty="0">
                <a:solidFill>
                  <a:schemeClr val="bg1"/>
                </a:solidFill>
              </a:rPr>
              <a:t> Mobile</a:t>
            </a:r>
          </a:p>
          <a:p>
            <a:r>
              <a:rPr lang="nb-NO" dirty="0" err="1">
                <a:solidFill>
                  <a:schemeClr val="bg1"/>
                </a:solidFill>
              </a:rPr>
              <a:t>Responsivness</a:t>
            </a:r>
            <a:r>
              <a:rPr lang="nb-NO" dirty="0">
                <a:solidFill>
                  <a:schemeClr val="bg1"/>
                </a:solidFill>
              </a:rPr>
              <a:t> Tablet</a:t>
            </a:r>
          </a:p>
          <a:p>
            <a:r>
              <a:rPr lang="nb-NO" dirty="0" err="1">
                <a:solidFill>
                  <a:schemeClr val="bg1"/>
                </a:solidFill>
              </a:rPr>
              <a:t>Responsivness</a:t>
            </a:r>
            <a:r>
              <a:rPr lang="nb-NO" dirty="0">
                <a:solidFill>
                  <a:schemeClr val="bg1"/>
                </a:solidFill>
              </a:rPr>
              <a:t> Desktop</a:t>
            </a:r>
          </a:p>
          <a:p>
            <a:r>
              <a:rPr lang="nb-NO" dirty="0" err="1">
                <a:solidFill>
                  <a:schemeClr val="bg1"/>
                </a:solidFill>
              </a:rPr>
              <a:t>What</a:t>
            </a:r>
            <a:r>
              <a:rPr lang="nb-NO" dirty="0">
                <a:solidFill>
                  <a:schemeClr val="bg1"/>
                </a:solidFill>
              </a:rPr>
              <a:t> I </a:t>
            </a:r>
            <a:r>
              <a:rPr lang="nb-NO" dirty="0" err="1">
                <a:solidFill>
                  <a:schemeClr val="bg1"/>
                </a:solidFill>
              </a:rPr>
              <a:t>would</a:t>
            </a:r>
            <a:r>
              <a:rPr lang="nb-NO" dirty="0">
                <a:solidFill>
                  <a:schemeClr val="bg1"/>
                </a:solidFill>
              </a:rPr>
              <a:t> have done </a:t>
            </a:r>
            <a:r>
              <a:rPr lang="nb-NO" dirty="0" err="1">
                <a:solidFill>
                  <a:schemeClr val="bg1"/>
                </a:solidFill>
              </a:rPr>
              <a:t>if</a:t>
            </a:r>
            <a:r>
              <a:rPr lang="nb-NO" dirty="0">
                <a:solidFill>
                  <a:schemeClr val="bg1"/>
                </a:solidFill>
              </a:rPr>
              <a:t> skills and </a:t>
            </a:r>
            <a:r>
              <a:rPr lang="nb-NO" dirty="0" err="1">
                <a:solidFill>
                  <a:schemeClr val="bg1"/>
                </a:solidFill>
              </a:rPr>
              <a:t>permission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had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been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there</a:t>
            </a:r>
            <a:r>
              <a:rPr lang="nb-NO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25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5D36C-1CBF-1049-8A9D-782947C8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B44277-5890-7348-BBE9-B18D4F242988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EF9F6-4647-2942-BA24-CCEAF054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nb-NO" dirty="0">
                <a:solidFill>
                  <a:schemeClr val="bg1"/>
                </a:solidFill>
              </a:rPr>
              <a:t>Q&amp;A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B62E-7971-044E-85A4-11DD4A07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157"/>
            <a:ext cx="10515600" cy="55685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b-NO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b-NO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nb-NO" sz="3900" dirty="0" err="1">
                <a:solidFill>
                  <a:schemeClr val="bg1"/>
                </a:solidFill>
              </a:rPr>
              <a:t>Any</a:t>
            </a:r>
            <a:r>
              <a:rPr lang="nb-NO" sz="3900" dirty="0">
                <a:solidFill>
                  <a:schemeClr val="bg1"/>
                </a:solidFill>
              </a:rPr>
              <a:t> Questions???</a:t>
            </a:r>
          </a:p>
          <a:p>
            <a:pPr marL="0" indent="0" algn="ctr">
              <a:buNone/>
            </a:pPr>
            <a:endParaRPr lang="nb-NO" sz="3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nb-NO" sz="3900" dirty="0" err="1">
                <a:solidFill>
                  <a:schemeClr val="bg1"/>
                </a:solidFill>
              </a:rPr>
              <a:t>Thank</a:t>
            </a:r>
            <a:r>
              <a:rPr lang="nb-NO" sz="3900" dirty="0">
                <a:solidFill>
                  <a:schemeClr val="bg1"/>
                </a:solidFill>
              </a:rPr>
              <a:t> </a:t>
            </a:r>
            <a:r>
              <a:rPr lang="nb-NO" sz="3900" dirty="0" err="1">
                <a:solidFill>
                  <a:schemeClr val="bg1"/>
                </a:solidFill>
              </a:rPr>
              <a:t>you</a:t>
            </a:r>
            <a:r>
              <a:rPr lang="nb-NO" sz="3900" dirty="0">
                <a:solidFill>
                  <a:schemeClr val="bg1"/>
                </a:solidFill>
              </a:rPr>
              <a:t> all for </a:t>
            </a:r>
            <a:r>
              <a:rPr lang="nb-NO" sz="3900" dirty="0" err="1">
                <a:solidFill>
                  <a:schemeClr val="bg1"/>
                </a:solidFill>
              </a:rPr>
              <a:t>your</a:t>
            </a:r>
            <a:r>
              <a:rPr lang="nb-NO" sz="3900" dirty="0">
                <a:solidFill>
                  <a:schemeClr val="bg1"/>
                </a:solidFill>
              </a:rPr>
              <a:t> time and </a:t>
            </a:r>
            <a:r>
              <a:rPr lang="nb-NO" sz="3900" dirty="0" err="1">
                <a:solidFill>
                  <a:schemeClr val="bg1"/>
                </a:solidFill>
              </a:rPr>
              <a:t>patience</a:t>
            </a:r>
            <a:r>
              <a:rPr lang="nb-NO" sz="3900" dirty="0">
                <a:solidFill>
                  <a:schemeClr val="bg1"/>
                </a:solidFill>
              </a:rPr>
              <a:t>. </a:t>
            </a:r>
          </a:p>
          <a:p>
            <a:pPr marL="0" indent="0" algn="ctr">
              <a:buNone/>
            </a:pPr>
            <a:r>
              <a:rPr lang="nb-NO" sz="3900" dirty="0">
                <a:solidFill>
                  <a:schemeClr val="bg1"/>
                </a:solidFill>
              </a:rPr>
              <a:t>Happy Hollidays! </a:t>
            </a:r>
            <a:r>
              <a:rPr lang="nb-NO" sz="3900" dirty="0">
                <a:solidFill>
                  <a:schemeClr val="bg1"/>
                </a:solidFill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nb-NO" sz="3900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nb-NO" sz="3900">
                <a:solidFill>
                  <a:schemeClr val="bg1"/>
                </a:solidFill>
                <a:sym typeface="Wingdings" pitchFamily="2" charset="2"/>
              </a:rPr>
              <a:t>	                                               </a:t>
            </a:r>
            <a:r>
              <a:rPr lang="nb-NO" sz="1800">
                <a:solidFill>
                  <a:schemeClr val="bg1"/>
                </a:solidFill>
              </a:rPr>
              <a:t>Created</a:t>
            </a:r>
            <a:r>
              <a:rPr lang="nb-NO" sz="1800" dirty="0">
                <a:solidFill>
                  <a:schemeClr val="bg1"/>
                </a:solidFill>
              </a:rPr>
              <a:t> By Filip Nordhagen</a:t>
            </a:r>
          </a:p>
          <a:p>
            <a:pPr marL="0" indent="0" algn="ctr">
              <a:buNone/>
            </a:pPr>
            <a:endParaRPr lang="nb-NO" sz="3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155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Presentation of Semester Project-</vt:lpstr>
      <vt:lpstr>Styletile:</vt:lpstr>
      <vt:lpstr>Themes, epics, features, user stories </vt:lpstr>
      <vt:lpstr>Scope of Work and Gantt chart </vt:lpstr>
      <vt:lpstr>Sketches, wireframes and design </vt:lpstr>
      <vt:lpstr>The Final Product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Semester Project-Eduplaytion AS</dc:title>
  <dc:creator>Microsoft Office User</dc:creator>
  <cp:lastModifiedBy>Microsoft Office User</cp:lastModifiedBy>
  <cp:revision>10</cp:revision>
  <dcterms:created xsi:type="dcterms:W3CDTF">2019-12-09T17:48:51Z</dcterms:created>
  <dcterms:modified xsi:type="dcterms:W3CDTF">2019-12-09T19:09:42Z</dcterms:modified>
</cp:coreProperties>
</file>