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60" r:id="rId7"/>
    <p:sldId id="259" r:id="rId8"/>
    <p:sldId id="261" r:id="rId9"/>
    <p:sldId id="262" r:id="rId10"/>
    <p:sldId id="258" r:id="rId11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036"/>
    <p:restoredTop sz="96405"/>
  </p:normalViewPr>
  <p:slideViewPr>
    <p:cSldViewPr snapToGrid="0" snapToObjects="1">
      <p:cViewPr varScale="1">
        <p:scale>
          <a:sx n="56" d="100"/>
          <a:sy n="56" d="100"/>
        </p:scale>
        <p:origin x="184" y="1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5B6F2-7303-3846-83C6-82D08BC13D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E2BF62-4AD9-5545-8112-5F6D8EDA90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C4D83-81DC-7447-86C3-A276164F8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EAF4-3C75-494E-9E84-E95F1706BEED}" type="datetimeFigureOut">
              <a:rPr lang="nb-NO" smtClean="0"/>
              <a:t>12.12.2019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D9870-632D-2645-AAF1-21711E00B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0E7C3-F340-B743-85D9-C15FF22C8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FDE7-F683-A242-9820-626F6464D1D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540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1C11A-BFC0-464F-876C-BEC58AB86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5D41CC-CDD3-6546-87E8-63F2EB0032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CABCD-86CF-064C-A9CE-8F886888A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EAF4-3C75-494E-9E84-E95F1706BEED}" type="datetimeFigureOut">
              <a:rPr lang="nb-NO" smtClean="0"/>
              <a:t>12.12.2019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5D101-367E-2F4C-BFA4-60B94807D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B9BFF-0234-8548-89CE-801EFD504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FDE7-F683-A242-9820-626F6464D1D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78491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E64794-3A0D-2844-9768-4060E5CDED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D70F55-B4A8-9B41-A172-0EAC2A38D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BF04E-8D33-1645-8329-B3BD618C1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EAF4-3C75-494E-9E84-E95F1706BEED}" type="datetimeFigureOut">
              <a:rPr lang="nb-NO" smtClean="0"/>
              <a:t>12.12.2019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496AC-E39A-4B4D-A69D-B14156A8F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DE99D-F5B7-8F48-8CC4-835A4CF8D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FDE7-F683-A242-9820-626F6464D1D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23800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2D157-5893-4748-89B4-65150E637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B14B6-983D-6C40-AF1B-B948FD9C6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A8C33-60A4-2241-B6F8-63F2F0A96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EAF4-3C75-494E-9E84-E95F1706BEED}" type="datetimeFigureOut">
              <a:rPr lang="nb-NO" smtClean="0"/>
              <a:t>12.12.2019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4312B-2F35-6A4E-8D49-C3B8926FF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9294-27AD-5442-97F7-C08001690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FDE7-F683-A242-9820-626F6464D1D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87768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3948F-D216-4D4D-B66C-5D69A3487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CC957-3ED2-0A42-A275-684F7E7C2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E9A73-AE36-DC41-896D-BE137487B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EAF4-3C75-494E-9E84-E95F1706BEED}" type="datetimeFigureOut">
              <a:rPr lang="nb-NO" smtClean="0"/>
              <a:t>12.12.2019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E9F14-A18C-144F-B47E-977BB1C55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1F3EF-8967-D54B-A13B-6509EA6D3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FDE7-F683-A242-9820-626F6464D1D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03403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35BFA-5B74-7D46-BE80-19B3FBB2E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98BC9-BDDB-914E-B49E-09ECE8B6C2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FAE08F-CCD8-8C41-8E54-CDBB82F26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8BE94-B41A-544E-94E9-CD42CB2CD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EAF4-3C75-494E-9E84-E95F1706BEED}" type="datetimeFigureOut">
              <a:rPr lang="nb-NO" smtClean="0"/>
              <a:t>12.12.2019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3293AB-7E45-2841-A2C7-E71DEC21C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991C05-ACBD-0A49-871C-AB06F3240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FDE7-F683-A242-9820-626F6464D1D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37526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B375D-F23E-6E4E-864A-D2DC6B3CD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C49714-E3F1-7043-8D91-8995F48BB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659617-CA55-954D-A110-BE8F01670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ACA0E5-9555-D343-B30A-308027635E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F98F84-A018-F145-8C21-6E8F109FD6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C679D-1861-3448-8CAD-AAB8A0107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EAF4-3C75-494E-9E84-E95F1706BEED}" type="datetimeFigureOut">
              <a:rPr lang="nb-NO" smtClean="0"/>
              <a:t>12.12.2019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ED9CEE-2752-1948-9B2D-DCC1605C7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F698A9-5968-A446-BA09-5540D7C3D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FDE7-F683-A242-9820-626F6464D1D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8815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13402-DFE6-DA4E-B315-8AF395803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62544F-9AAD-A747-BCD4-3D991318E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EAF4-3C75-494E-9E84-E95F1706BEED}" type="datetimeFigureOut">
              <a:rPr lang="nb-NO" smtClean="0"/>
              <a:t>12.12.2019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D1162F-142B-0548-80F0-0E87AB396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078E7A-A3E5-B748-B6B2-92B0D5AA7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FDE7-F683-A242-9820-626F6464D1D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87325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2BA778-49E8-524D-A9EE-95738C9B3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EAF4-3C75-494E-9E84-E95F1706BEED}" type="datetimeFigureOut">
              <a:rPr lang="nb-NO" smtClean="0"/>
              <a:t>12.12.2019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0EA5C8-CDEE-2844-9D13-A58B941FA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557B07-2FF9-8E4B-902C-A3C4EBE6B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FDE7-F683-A242-9820-626F6464D1D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6850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0F26E-EFB1-714A-A34D-A12217BDD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29FB1-AEA4-9A4E-B1D7-A68C0C866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62051-E81C-3842-8D21-F3037FB7F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BAA851-E75E-E94F-8664-497FF9A72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EAF4-3C75-494E-9E84-E95F1706BEED}" type="datetimeFigureOut">
              <a:rPr lang="nb-NO" smtClean="0"/>
              <a:t>12.12.2019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815079-CCD0-8242-ADCE-176E08CD2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7EC33-552F-C543-B3AA-84DE5B39B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FDE7-F683-A242-9820-626F6464D1D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66916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584A7-A214-0F4A-B63F-34FF9598D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8F56D9-56D4-4341-9A88-09773AC275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D4677E-0170-2F4D-B4E5-2B1ADBED6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A8F978-BDD5-4948-8056-002D9AE9E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EAF4-3C75-494E-9E84-E95F1706BEED}" type="datetimeFigureOut">
              <a:rPr lang="nb-NO" smtClean="0"/>
              <a:t>12.12.2019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CA7D80-999F-8442-ABE3-ADF0C52F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F05F40-3366-AB45-A8A6-F3E3885E0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FDE7-F683-A242-9820-626F6464D1D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60429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426EEF-9E24-1444-AABB-6CB44A4DF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B24B1-BF41-AF40-9DD4-44CB5FF07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1C7A2-810A-3744-9C95-9FDD9FB327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AEAF4-3C75-494E-9E84-E95F1706BEED}" type="datetimeFigureOut">
              <a:rPr lang="nb-NO" smtClean="0"/>
              <a:t>12.12.2019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EA00A-31DA-5D42-9115-86897150E5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F897F-579F-7247-A478-82C9CB9217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BFDE7-F683-A242-9820-626F6464D1D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43055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eduplaytion.filipnordhagen.com/index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A46856-8EA3-F544-BD58-F164A4AAD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23118"/>
            <a:ext cx="12233097" cy="688111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CC3ED23-3177-2F45-BE12-5B8946EE4112}"/>
              </a:ext>
            </a:extLst>
          </p:cNvPr>
          <p:cNvSpPr/>
          <p:nvPr/>
        </p:nvSpPr>
        <p:spPr>
          <a:xfrm>
            <a:off x="13699" y="0"/>
            <a:ext cx="12219397" cy="6881118"/>
          </a:xfrm>
          <a:prstGeom prst="rect">
            <a:avLst/>
          </a:prstGeom>
          <a:solidFill>
            <a:schemeClr val="tx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3A36FE-DFC4-F344-8C38-275CA6C76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7814" y="156701"/>
            <a:ext cx="6341216" cy="1655762"/>
          </a:xfrm>
        </p:spPr>
        <p:txBody>
          <a:bodyPr>
            <a:normAutofit/>
          </a:bodyPr>
          <a:lstStyle/>
          <a:p>
            <a:pPr algn="l"/>
            <a:r>
              <a:rPr lang="nb-NO" sz="4000" dirty="0">
                <a:solidFill>
                  <a:schemeClr val="bg1"/>
                </a:solidFill>
              </a:rPr>
              <a:t>Presentation</a:t>
            </a:r>
            <a:r>
              <a:rPr lang="nb-NO" sz="4000" dirty="0"/>
              <a:t> </a:t>
            </a:r>
            <a:r>
              <a:rPr lang="nb-NO" sz="4000" dirty="0" err="1">
                <a:solidFill>
                  <a:schemeClr val="bg1"/>
                </a:solidFill>
              </a:rPr>
              <a:t>of</a:t>
            </a:r>
            <a:r>
              <a:rPr lang="nb-NO" sz="4000" dirty="0">
                <a:solidFill>
                  <a:schemeClr val="bg1"/>
                </a:solidFill>
              </a:rPr>
              <a:t> Semester Project-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CF63A4-37C0-DE43-95F8-7F9B5C22D5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4258" y="1902612"/>
            <a:ext cx="6006958" cy="4474395"/>
          </a:xfrm>
        </p:spPr>
        <p:txBody>
          <a:bodyPr>
            <a:normAutofit/>
          </a:bodyPr>
          <a:lstStyle/>
          <a:p>
            <a:pPr algn="l"/>
            <a:r>
              <a:rPr lang="nb-NO" dirty="0" err="1">
                <a:solidFill>
                  <a:schemeClr val="bg1"/>
                </a:solidFill>
              </a:rPr>
              <a:t>Created</a:t>
            </a:r>
            <a:r>
              <a:rPr lang="nb-NO" dirty="0">
                <a:solidFill>
                  <a:schemeClr val="bg1"/>
                </a:solidFill>
              </a:rPr>
              <a:t> By Filip Nordhagen</a:t>
            </a:r>
          </a:p>
          <a:p>
            <a:endParaRPr lang="nb-NO" dirty="0">
              <a:solidFill>
                <a:schemeClr val="bg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nb-NO" dirty="0" err="1">
                <a:solidFill>
                  <a:schemeClr val="bg1"/>
                </a:solidFill>
              </a:rPr>
              <a:t>Themes</a:t>
            </a:r>
            <a:r>
              <a:rPr lang="nb-NO" dirty="0">
                <a:solidFill>
                  <a:schemeClr val="bg1"/>
                </a:solidFill>
              </a:rPr>
              <a:t>, </a:t>
            </a:r>
            <a:r>
              <a:rPr lang="nb-NO" dirty="0" err="1">
                <a:solidFill>
                  <a:schemeClr val="bg1"/>
                </a:solidFill>
              </a:rPr>
              <a:t>epics</a:t>
            </a:r>
            <a:r>
              <a:rPr lang="nb-NO" dirty="0">
                <a:solidFill>
                  <a:schemeClr val="bg1"/>
                </a:solidFill>
              </a:rPr>
              <a:t>, </a:t>
            </a:r>
            <a:r>
              <a:rPr lang="nb-NO" dirty="0" err="1">
                <a:solidFill>
                  <a:schemeClr val="bg1"/>
                </a:solidFill>
              </a:rPr>
              <a:t>features</a:t>
            </a:r>
            <a:r>
              <a:rPr lang="nb-NO" dirty="0">
                <a:solidFill>
                  <a:schemeClr val="bg1"/>
                </a:solidFill>
              </a:rPr>
              <a:t>, </a:t>
            </a:r>
            <a:r>
              <a:rPr lang="nb-NO" dirty="0" err="1">
                <a:solidFill>
                  <a:schemeClr val="bg1"/>
                </a:solidFill>
              </a:rPr>
              <a:t>user</a:t>
            </a:r>
            <a:r>
              <a:rPr lang="nb-NO" dirty="0">
                <a:solidFill>
                  <a:schemeClr val="bg1"/>
                </a:solidFill>
              </a:rPr>
              <a:t> </a:t>
            </a:r>
            <a:r>
              <a:rPr lang="nb-NO" dirty="0" err="1">
                <a:solidFill>
                  <a:schemeClr val="bg1"/>
                </a:solidFill>
              </a:rPr>
              <a:t>stories</a:t>
            </a:r>
            <a:endParaRPr lang="nb-NO" dirty="0">
              <a:solidFill>
                <a:schemeClr val="bg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nb-NO" dirty="0">
                <a:solidFill>
                  <a:schemeClr val="bg1"/>
                </a:solidFill>
              </a:rPr>
              <a:t>Scope </a:t>
            </a:r>
            <a:r>
              <a:rPr lang="nb-NO" dirty="0" err="1">
                <a:solidFill>
                  <a:schemeClr val="bg1"/>
                </a:solidFill>
              </a:rPr>
              <a:t>of</a:t>
            </a:r>
            <a:r>
              <a:rPr lang="nb-NO" dirty="0">
                <a:solidFill>
                  <a:schemeClr val="bg1"/>
                </a:solidFill>
              </a:rPr>
              <a:t> </a:t>
            </a:r>
            <a:r>
              <a:rPr lang="nb-NO" dirty="0" err="1">
                <a:solidFill>
                  <a:schemeClr val="bg1"/>
                </a:solidFill>
              </a:rPr>
              <a:t>Work</a:t>
            </a:r>
            <a:r>
              <a:rPr lang="nb-NO" dirty="0">
                <a:solidFill>
                  <a:schemeClr val="bg1"/>
                </a:solidFill>
              </a:rPr>
              <a:t> and </a:t>
            </a:r>
            <a:r>
              <a:rPr lang="nb-NO" dirty="0" err="1">
                <a:solidFill>
                  <a:schemeClr val="bg1"/>
                </a:solidFill>
              </a:rPr>
              <a:t>Gantt</a:t>
            </a:r>
            <a:r>
              <a:rPr lang="nb-NO" dirty="0">
                <a:solidFill>
                  <a:schemeClr val="bg1"/>
                </a:solidFill>
              </a:rPr>
              <a:t> </a:t>
            </a:r>
            <a:r>
              <a:rPr lang="nb-NO" dirty="0" err="1">
                <a:solidFill>
                  <a:schemeClr val="bg1"/>
                </a:solidFill>
              </a:rPr>
              <a:t>chart</a:t>
            </a:r>
            <a:endParaRPr lang="nb-NO" dirty="0">
              <a:solidFill>
                <a:schemeClr val="bg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nb-NO" dirty="0">
                <a:solidFill>
                  <a:schemeClr val="bg1"/>
                </a:solidFill>
              </a:rPr>
              <a:t>Styletile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nb-NO" dirty="0" err="1">
                <a:solidFill>
                  <a:schemeClr val="bg1"/>
                </a:solidFill>
              </a:rPr>
              <a:t>Sketchesand</a:t>
            </a:r>
            <a:r>
              <a:rPr lang="nb-NO" dirty="0">
                <a:solidFill>
                  <a:schemeClr val="bg1"/>
                </a:solidFill>
              </a:rPr>
              <a:t> design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nb-NO" dirty="0">
                <a:solidFill>
                  <a:schemeClr val="bg1"/>
                </a:solidFill>
              </a:rPr>
              <a:t>The Final Product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nb-NO" dirty="0">
                <a:solidFill>
                  <a:schemeClr val="bg1"/>
                </a:solidFill>
              </a:rPr>
              <a:t>Q&amp;A</a:t>
            </a:r>
          </a:p>
          <a:p>
            <a:endParaRPr lang="nb-NO" dirty="0">
              <a:solidFill>
                <a:schemeClr val="bg1"/>
              </a:solidFill>
            </a:endParaRPr>
          </a:p>
          <a:p>
            <a:endParaRPr lang="nb-NO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C94CAE-74C7-7C4E-9679-6EF436DCF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338" y="988211"/>
            <a:ext cx="3434168" cy="9741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8926B3-84BA-9446-8ECC-B018C3B40E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5506" y="1671193"/>
            <a:ext cx="6275637" cy="493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457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B5D36C-1CBF-1049-8A9D-782947C86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3B44277-5890-7348-BBE9-B18D4F242988}"/>
              </a:ext>
            </a:extLst>
          </p:cNvPr>
          <p:cNvSpPr/>
          <p:nvPr/>
        </p:nvSpPr>
        <p:spPr>
          <a:xfrm>
            <a:off x="-1" y="0"/>
            <a:ext cx="12191999" cy="6858000"/>
          </a:xfrm>
          <a:prstGeom prst="rect">
            <a:avLst/>
          </a:prstGeom>
          <a:solidFill>
            <a:schemeClr val="tx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AEF9F6-4647-2942-BA24-CCEAF0548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nb-NO" dirty="0">
                <a:solidFill>
                  <a:schemeClr val="bg1"/>
                </a:solidFill>
              </a:rPr>
              <a:t>Q&amp;A</a:t>
            </a:r>
            <a:br>
              <a:rPr lang="nb-NO" dirty="0">
                <a:solidFill>
                  <a:schemeClr val="bg1"/>
                </a:solidFill>
              </a:rPr>
            </a:b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4B62E-7971-044E-85A4-11DD4A07F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0157"/>
            <a:ext cx="10515600" cy="556859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b-NO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nb-NO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nb-NO" sz="3900" dirty="0" err="1">
                <a:solidFill>
                  <a:schemeClr val="bg1"/>
                </a:solidFill>
              </a:rPr>
              <a:t>Any</a:t>
            </a:r>
            <a:r>
              <a:rPr lang="nb-NO" sz="3900" dirty="0">
                <a:solidFill>
                  <a:schemeClr val="bg1"/>
                </a:solidFill>
              </a:rPr>
              <a:t> Questions???</a:t>
            </a:r>
          </a:p>
          <a:p>
            <a:pPr marL="0" indent="0" algn="ctr">
              <a:buNone/>
            </a:pPr>
            <a:endParaRPr lang="nb-NO" sz="39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nb-NO" sz="3900" dirty="0" err="1">
                <a:solidFill>
                  <a:schemeClr val="bg1"/>
                </a:solidFill>
              </a:rPr>
              <a:t>Thank</a:t>
            </a:r>
            <a:r>
              <a:rPr lang="nb-NO" sz="3900" dirty="0">
                <a:solidFill>
                  <a:schemeClr val="bg1"/>
                </a:solidFill>
              </a:rPr>
              <a:t> </a:t>
            </a:r>
            <a:r>
              <a:rPr lang="nb-NO" sz="3900" dirty="0" err="1">
                <a:solidFill>
                  <a:schemeClr val="bg1"/>
                </a:solidFill>
              </a:rPr>
              <a:t>you</a:t>
            </a:r>
            <a:r>
              <a:rPr lang="nb-NO" sz="3900" dirty="0">
                <a:solidFill>
                  <a:schemeClr val="bg1"/>
                </a:solidFill>
              </a:rPr>
              <a:t> all for </a:t>
            </a:r>
            <a:r>
              <a:rPr lang="nb-NO" sz="3900" dirty="0" err="1">
                <a:solidFill>
                  <a:schemeClr val="bg1"/>
                </a:solidFill>
              </a:rPr>
              <a:t>your</a:t>
            </a:r>
            <a:r>
              <a:rPr lang="nb-NO" sz="3900" dirty="0">
                <a:solidFill>
                  <a:schemeClr val="bg1"/>
                </a:solidFill>
              </a:rPr>
              <a:t> time and </a:t>
            </a:r>
            <a:r>
              <a:rPr lang="nb-NO" sz="3900" dirty="0" err="1">
                <a:solidFill>
                  <a:schemeClr val="bg1"/>
                </a:solidFill>
              </a:rPr>
              <a:t>patience</a:t>
            </a:r>
            <a:r>
              <a:rPr lang="nb-NO" sz="3900" dirty="0">
                <a:solidFill>
                  <a:schemeClr val="bg1"/>
                </a:solidFill>
              </a:rPr>
              <a:t>. </a:t>
            </a:r>
          </a:p>
          <a:p>
            <a:pPr marL="0" indent="0" algn="ctr">
              <a:buNone/>
            </a:pPr>
            <a:r>
              <a:rPr lang="nb-NO" sz="3900" dirty="0">
                <a:solidFill>
                  <a:schemeClr val="bg1"/>
                </a:solidFill>
              </a:rPr>
              <a:t>Happy Hollidays! </a:t>
            </a:r>
            <a:r>
              <a:rPr lang="nb-NO" sz="3900" dirty="0">
                <a:solidFill>
                  <a:schemeClr val="bg1"/>
                </a:solidFill>
                <a:sym typeface="Wingdings" pitchFamily="2" charset="2"/>
              </a:rPr>
              <a:t></a:t>
            </a:r>
          </a:p>
          <a:p>
            <a:pPr marL="0" indent="0">
              <a:buNone/>
            </a:pPr>
            <a:r>
              <a:rPr lang="nb-NO" sz="3900" dirty="0">
                <a:solidFill>
                  <a:schemeClr val="bg1"/>
                </a:solidFill>
                <a:sym typeface="Wingdings" pitchFamily="2" charset="2"/>
              </a:rPr>
              <a:t>		                                               </a:t>
            </a:r>
            <a:r>
              <a:rPr lang="nb-NO" sz="1800" dirty="0" err="1">
                <a:solidFill>
                  <a:schemeClr val="bg1"/>
                </a:solidFill>
              </a:rPr>
              <a:t>Created</a:t>
            </a:r>
            <a:r>
              <a:rPr lang="nb-NO" sz="1800" dirty="0">
                <a:solidFill>
                  <a:schemeClr val="bg1"/>
                </a:solidFill>
              </a:rPr>
              <a:t> By Filip Nordhagen</a:t>
            </a:r>
          </a:p>
          <a:p>
            <a:pPr marL="0" indent="0" algn="ctr">
              <a:buNone/>
            </a:pPr>
            <a:endParaRPr lang="nb-NO" sz="3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50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70B49D-15F6-A843-AB08-6902C0214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5E4AF25-A7E8-FF46-9275-F7C186045F1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3EFCAC-F830-BE41-BEAC-BBD0CC1C4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>
                <a:solidFill>
                  <a:schemeClr val="bg1"/>
                </a:solidFill>
              </a:rPr>
              <a:t>Themes</a:t>
            </a:r>
            <a:r>
              <a:rPr lang="nb-NO" dirty="0">
                <a:solidFill>
                  <a:schemeClr val="bg1"/>
                </a:solidFill>
              </a:rPr>
              <a:t>, </a:t>
            </a:r>
            <a:r>
              <a:rPr lang="nb-NO" dirty="0" err="1">
                <a:solidFill>
                  <a:schemeClr val="bg1"/>
                </a:solidFill>
              </a:rPr>
              <a:t>epics</a:t>
            </a:r>
            <a:r>
              <a:rPr lang="nb-NO" dirty="0">
                <a:solidFill>
                  <a:schemeClr val="bg1"/>
                </a:solidFill>
              </a:rPr>
              <a:t>, </a:t>
            </a:r>
            <a:r>
              <a:rPr lang="nb-NO" dirty="0" err="1">
                <a:solidFill>
                  <a:schemeClr val="bg1"/>
                </a:solidFill>
              </a:rPr>
              <a:t>features</a:t>
            </a:r>
            <a:r>
              <a:rPr lang="nb-NO" dirty="0">
                <a:solidFill>
                  <a:schemeClr val="bg1"/>
                </a:solidFill>
              </a:rPr>
              <a:t>, </a:t>
            </a:r>
            <a:r>
              <a:rPr lang="nb-NO" dirty="0" err="1">
                <a:solidFill>
                  <a:schemeClr val="bg1"/>
                </a:solidFill>
              </a:rPr>
              <a:t>user</a:t>
            </a:r>
            <a:r>
              <a:rPr lang="nb-NO" dirty="0">
                <a:solidFill>
                  <a:schemeClr val="bg1"/>
                </a:solidFill>
              </a:rPr>
              <a:t> </a:t>
            </a:r>
            <a:r>
              <a:rPr lang="nb-NO" dirty="0" err="1">
                <a:solidFill>
                  <a:schemeClr val="bg1"/>
                </a:solidFill>
              </a:rPr>
              <a:t>stories</a:t>
            </a:r>
            <a:br>
              <a:rPr lang="nb-NO" dirty="0">
                <a:solidFill>
                  <a:schemeClr val="bg1"/>
                </a:solidFill>
              </a:rPr>
            </a:b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288EC-5A05-AE43-8273-581F82B29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4806" y="1558497"/>
            <a:ext cx="4720119" cy="4351338"/>
          </a:xfrm>
        </p:spPr>
        <p:txBody>
          <a:bodyPr/>
          <a:lstStyle/>
          <a:p>
            <a:pPr marL="0" indent="0">
              <a:buNone/>
            </a:pPr>
            <a:r>
              <a:rPr lang="nb-NO" dirty="0" err="1">
                <a:solidFill>
                  <a:schemeClr val="bg1"/>
                </a:solidFill>
              </a:rPr>
              <a:t>Why</a:t>
            </a:r>
            <a:r>
              <a:rPr lang="nb-NO" dirty="0">
                <a:solidFill>
                  <a:schemeClr val="bg1"/>
                </a:solidFill>
              </a:rPr>
              <a:t> I </a:t>
            </a:r>
            <a:r>
              <a:rPr lang="nb-NO" dirty="0" err="1">
                <a:solidFill>
                  <a:schemeClr val="bg1"/>
                </a:solidFill>
              </a:rPr>
              <a:t>chose</a:t>
            </a:r>
            <a:r>
              <a:rPr lang="nb-NO" dirty="0">
                <a:solidFill>
                  <a:schemeClr val="bg1"/>
                </a:solidFill>
              </a:rPr>
              <a:t> </a:t>
            </a:r>
            <a:r>
              <a:rPr lang="nb-NO" dirty="0" err="1">
                <a:solidFill>
                  <a:schemeClr val="bg1"/>
                </a:solidFill>
              </a:rPr>
              <a:t>the</a:t>
            </a:r>
            <a:r>
              <a:rPr lang="nb-NO" dirty="0">
                <a:solidFill>
                  <a:schemeClr val="bg1"/>
                </a:solidFill>
              </a:rPr>
              <a:t> different </a:t>
            </a:r>
          </a:p>
          <a:p>
            <a:pPr>
              <a:buFont typeface="Wingdings" pitchFamily="2" charset="2"/>
              <a:buChar char="v"/>
            </a:pPr>
            <a:r>
              <a:rPr lang="nb-NO" dirty="0" err="1">
                <a:solidFill>
                  <a:schemeClr val="bg1"/>
                </a:solidFill>
              </a:rPr>
              <a:t>Themes</a:t>
            </a:r>
            <a:endParaRPr lang="nb-NO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nb-NO" dirty="0" err="1">
                <a:solidFill>
                  <a:schemeClr val="bg1"/>
                </a:solidFill>
              </a:rPr>
              <a:t>Epics</a:t>
            </a:r>
            <a:endParaRPr lang="nb-NO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nb-NO" dirty="0" err="1">
                <a:solidFill>
                  <a:schemeClr val="bg1"/>
                </a:solidFill>
              </a:rPr>
              <a:t>Features</a:t>
            </a:r>
            <a:endParaRPr lang="nb-NO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nb-NO" dirty="0">
                <a:solidFill>
                  <a:schemeClr val="bg1"/>
                </a:solidFill>
              </a:rPr>
              <a:t>User </a:t>
            </a:r>
            <a:r>
              <a:rPr lang="nb-NO" dirty="0" err="1">
                <a:solidFill>
                  <a:schemeClr val="bg1"/>
                </a:solidFill>
              </a:rPr>
              <a:t>stories</a:t>
            </a:r>
            <a:endParaRPr lang="nb-N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846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D282D7-98D6-2D49-A584-0470FF60CD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"/>
            <a:ext cx="5142070" cy="6858000"/>
          </a:xfrm>
        </p:spPr>
      </p:pic>
    </p:spTree>
    <p:extLst>
      <p:ext uri="{BB962C8B-B14F-4D97-AF65-F5344CB8AC3E}">
        <p14:creationId xmlns:p14="http://schemas.microsoft.com/office/powerpoint/2010/main" val="545181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700E5-A5A6-DE41-A8BA-2AE6583BF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1A946-2A93-CD42-816A-1E6E45FBE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80471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73512-2743-014F-97A1-E4C1C7398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9BA4D-280F-E44F-907F-0E45071AD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52078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11CB68-BFCC-634D-A667-18DEBE0434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66"/>
          <a:stretch/>
        </p:blipFill>
        <p:spPr>
          <a:xfrm>
            <a:off x="0" y="0"/>
            <a:ext cx="12220546" cy="714053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035E99D-8C70-A746-9315-4514378BBF25}"/>
              </a:ext>
            </a:extLst>
          </p:cNvPr>
          <p:cNvSpPr/>
          <p:nvPr/>
        </p:nvSpPr>
        <p:spPr>
          <a:xfrm>
            <a:off x="0" y="0"/>
            <a:ext cx="12209460" cy="7068620"/>
          </a:xfrm>
          <a:prstGeom prst="rect">
            <a:avLst/>
          </a:prstGeom>
          <a:solidFill>
            <a:schemeClr val="tx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CEAD39-1FE4-5C44-9E5C-A8114FD20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>
                <a:solidFill>
                  <a:schemeClr val="bg1"/>
                </a:solidFill>
              </a:rPr>
              <a:t>Scope </a:t>
            </a:r>
            <a:r>
              <a:rPr lang="nb-NO" dirty="0" err="1">
                <a:solidFill>
                  <a:schemeClr val="bg1"/>
                </a:solidFill>
              </a:rPr>
              <a:t>of</a:t>
            </a:r>
            <a:r>
              <a:rPr lang="nb-NO" dirty="0">
                <a:solidFill>
                  <a:schemeClr val="bg1"/>
                </a:solidFill>
              </a:rPr>
              <a:t> </a:t>
            </a:r>
            <a:r>
              <a:rPr lang="nb-NO" dirty="0" err="1">
                <a:solidFill>
                  <a:schemeClr val="bg1"/>
                </a:solidFill>
              </a:rPr>
              <a:t>Work</a:t>
            </a:r>
            <a:r>
              <a:rPr lang="nb-NO" dirty="0">
                <a:solidFill>
                  <a:schemeClr val="bg1"/>
                </a:solidFill>
              </a:rPr>
              <a:t> and </a:t>
            </a:r>
            <a:r>
              <a:rPr lang="nb-NO" dirty="0" err="1">
                <a:solidFill>
                  <a:schemeClr val="bg1"/>
                </a:solidFill>
              </a:rPr>
              <a:t>Gantt</a:t>
            </a:r>
            <a:r>
              <a:rPr lang="nb-NO" dirty="0">
                <a:solidFill>
                  <a:schemeClr val="bg1"/>
                </a:solidFill>
              </a:rPr>
              <a:t> </a:t>
            </a:r>
            <a:r>
              <a:rPr lang="nb-NO" dirty="0" err="1">
                <a:solidFill>
                  <a:schemeClr val="bg1"/>
                </a:solidFill>
              </a:rPr>
              <a:t>chart</a:t>
            </a:r>
            <a:br>
              <a:rPr lang="nb-NO" dirty="0">
                <a:solidFill>
                  <a:schemeClr val="bg1"/>
                </a:solidFill>
              </a:rPr>
            </a:b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80F7C-ACFA-A24A-9DB4-2C4D40A03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6034" y="1507126"/>
            <a:ext cx="6209872" cy="4351338"/>
          </a:xfrm>
        </p:spPr>
        <p:txBody>
          <a:bodyPr/>
          <a:lstStyle/>
          <a:p>
            <a:r>
              <a:rPr lang="nb-NO" dirty="0">
                <a:solidFill>
                  <a:schemeClr val="bg1"/>
                </a:solidFill>
              </a:rPr>
              <a:t>Present Scope </a:t>
            </a:r>
            <a:r>
              <a:rPr lang="nb-NO" dirty="0" err="1">
                <a:solidFill>
                  <a:schemeClr val="bg1"/>
                </a:solidFill>
              </a:rPr>
              <a:t>of</a:t>
            </a:r>
            <a:r>
              <a:rPr lang="nb-NO" dirty="0">
                <a:solidFill>
                  <a:schemeClr val="bg1"/>
                </a:solidFill>
              </a:rPr>
              <a:t> </a:t>
            </a:r>
            <a:r>
              <a:rPr lang="nb-NO" dirty="0" err="1">
                <a:solidFill>
                  <a:schemeClr val="bg1"/>
                </a:solidFill>
              </a:rPr>
              <a:t>work</a:t>
            </a:r>
            <a:r>
              <a:rPr lang="nb-NO" dirty="0">
                <a:solidFill>
                  <a:schemeClr val="bg1"/>
                </a:solidFill>
              </a:rPr>
              <a:t> rev 1A</a:t>
            </a:r>
          </a:p>
          <a:p>
            <a:r>
              <a:rPr lang="nb-NO" dirty="0">
                <a:solidFill>
                  <a:schemeClr val="bg1"/>
                </a:solidFill>
              </a:rPr>
              <a:t>Present </a:t>
            </a:r>
            <a:r>
              <a:rPr lang="nb-NO" dirty="0" err="1">
                <a:solidFill>
                  <a:schemeClr val="bg1"/>
                </a:solidFill>
              </a:rPr>
              <a:t>Gantt</a:t>
            </a:r>
            <a:r>
              <a:rPr lang="nb-NO" dirty="0">
                <a:solidFill>
                  <a:schemeClr val="bg1"/>
                </a:solidFill>
              </a:rPr>
              <a:t> </a:t>
            </a:r>
            <a:r>
              <a:rPr lang="nb-NO" dirty="0" err="1">
                <a:solidFill>
                  <a:schemeClr val="bg1"/>
                </a:solidFill>
              </a:rPr>
              <a:t>chart</a:t>
            </a:r>
            <a:r>
              <a:rPr lang="nb-NO" dirty="0">
                <a:solidFill>
                  <a:schemeClr val="bg1"/>
                </a:solidFill>
              </a:rPr>
              <a:t> rev 1A</a:t>
            </a:r>
          </a:p>
          <a:p>
            <a:r>
              <a:rPr lang="nb-NO" dirty="0">
                <a:solidFill>
                  <a:schemeClr val="bg1"/>
                </a:solidFill>
              </a:rPr>
              <a:t>Present </a:t>
            </a:r>
            <a:r>
              <a:rPr lang="nb-NO" dirty="0" err="1">
                <a:solidFill>
                  <a:schemeClr val="bg1"/>
                </a:solidFill>
              </a:rPr>
              <a:t>Gantt</a:t>
            </a:r>
            <a:r>
              <a:rPr lang="nb-NO" dirty="0">
                <a:solidFill>
                  <a:schemeClr val="bg1"/>
                </a:solidFill>
              </a:rPr>
              <a:t> </a:t>
            </a:r>
            <a:r>
              <a:rPr lang="nb-NO" dirty="0" err="1">
                <a:solidFill>
                  <a:schemeClr val="bg1"/>
                </a:solidFill>
              </a:rPr>
              <a:t>chart</a:t>
            </a:r>
            <a:r>
              <a:rPr lang="nb-NO" dirty="0">
                <a:solidFill>
                  <a:schemeClr val="bg1"/>
                </a:solidFill>
              </a:rPr>
              <a:t> rev 2A</a:t>
            </a:r>
          </a:p>
          <a:p>
            <a:r>
              <a:rPr lang="nb-NO" dirty="0" err="1">
                <a:solidFill>
                  <a:schemeClr val="bg1"/>
                </a:solidFill>
              </a:rPr>
              <a:t>What</a:t>
            </a:r>
            <a:r>
              <a:rPr lang="nb-NO" dirty="0">
                <a:solidFill>
                  <a:schemeClr val="bg1"/>
                </a:solidFill>
              </a:rPr>
              <a:t> I </a:t>
            </a:r>
            <a:r>
              <a:rPr lang="nb-NO" dirty="0" err="1">
                <a:solidFill>
                  <a:schemeClr val="bg1"/>
                </a:solidFill>
              </a:rPr>
              <a:t>would</a:t>
            </a:r>
            <a:r>
              <a:rPr lang="nb-NO" dirty="0">
                <a:solidFill>
                  <a:schemeClr val="bg1"/>
                </a:solidFill>
              </a:rPr>
              <a:t> have done </a:t>
            </a:r>
            <a:r>
              <a:rPr lang="nb-NO" dirty="0" err="1">
                <a:solidFill>
                  <a:schemeClr val="bg1"/>
                </a:solidFill>
              </a:rPr>
              <a:t>diffrently</a:t>
            </a:r>
            <a:r>
              <a:rPr lang="nb-NO" dirty="0">
                <a:solidFill>
                  <a:schemeClr val="bg1"/>
                </a:solidFill>
              </a:rPr>
              <a:t>. </a:t>
            </a:r>
          </a:p>
          <a:p>
            <a:r>
              <a:rPr lang="nb-NO" dirty="0" err="1">
                <a:solidFill>
                  <a:schemeClr val="bg1"/>
                </a:solidFill>
              </a:rPr>
              <a:t>Lessons</a:t>
            </a:r>
            <a:r>
              <a:rPr lang="nb-NO" dirty="0">
                <a:solidFill>
                  <a:schemeClr val="bg1"/>
                </a:solidFill>
              </a:rPr>
              <a:t> </a:t>
            </a:r>
            <a:r>
              <a:rPr lang="nb-NO" dirty="0" err="1">
                <a:solidFill>
                  <a:schemeClr val="bg1"/>
                </a:solidFill>
              </a:rPr>
              <a:t>learned</a:t>
            </a:r>
            <a:r>
              <a:rPr lang="nb-NO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6686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A4F927E-3113-054C-B2A5-C48DFA5B2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2720EE7-F122-684E-A639-9CA8D72224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A0B983-E171-054F-AB80-7A29721A0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>
                <a:solidFill>
                  <a:schemeClr val="bg1"/>
                </a:solidFill>
              </a:rPr>
              <a:t>Styletile: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A656F-E6FB-F546-928A-3E27CCE9E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solidFill>
                  <a:schemeClr val="bg1"/>
                </a:solidFill>
              </a:rPr>
              <a:t>Fonts used</a:t>
            </a:r>
          </a:p>
          <a:p>
            <a:r>
              <a:rPr lang="nb-NO" dirty="0">
                <a:solidFill>
                  <a:schemeClr val="bg1"/>
                </a:solidFill>
              </a:rPr>
              <a:t>Buttons</a:t>
            </a:r>
          </a:p>
          <a:p>
            <a:r>
              <a:rPr lang="nb-NO" dirty="0">
                <a:solidFill>
                  <a:schemeClr val="bg1"/>
                </a:solidFill>
              </a:rPr>
              <a:t>Logos</a:t>
            </a:r>
          </a:p>
          <a:p>
            <a:r>
              <a:rPr lang="nb-NO" dirty="0">
                <a:solidFill>
                  <a:schemeClr val="bg1"/>
                </a:solidFill>
              </a:rPr>
              <a:t>Graphics</a:t>
            </a:r>
          </a:p>
          <a:p>
            <a:r>
              <a:rPr lang="nb-NO" dirty="0">
                <a:solidFill>
                  <a:schemeClr val="bg1"/>
                </a:solidFill>
              </a:rPr>
              <a:t>Pictures</a:t>
            </a:r>
          </a:p>
          <a:p>
            <a:r>
              <a:rPr lang="nb-NO" dirty="0" err="1">
                <a:solidFill>
                  <a:schemeClr val="bg1"/>
                </a:solidFill>
              </a:rPr>
              <a:t>Colour-schemes</a:t>
            </a:r>
            <a:endParaRPr lang="nb-NO" dirty="0">
              <a:solidFill>
                <a:schemeClr val="bg1"/>
              </a:solidFill>
            </a:endParaRPr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09127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7" descr="Et bilde som inneholder himmel, stjerne, vann, sitter&#10;&#10;Automatisk generert beskrivelse">
            <a:extLst>
              <a:ext uri="{FF2B5EF4-FFF2-40B4-BE49-F238E27FC236}">
                <a16:creationId xmlns:a16="http://schemas.microsoft.com/office/drawing/2014/main" id="{15065662-2886-404E-8E32-56B3199A3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0" y="-1"/>
            <a:ext cx="12192000" cy="6858001"/>
          </a:xfrm>
          <a:prstGeom prst="rect">
            <a:avLst/>
          </a:prstGeom>
        </p:spPr>
      </p:pic>
      <p:pic>
        <p:nvPicPr>
          <p:cNvPr id="5" name="Bilde 11" descr="Et bilde som inneholder lys, mat, lampe&#10;&#10;Automatisk generert beskrivelse">
            <a:extLst>
              <a:ext uri="{FF2B5EF4-FFF2-40B4-BE49-F238E27FC236}">
                <a16:creationId xmlns:a16="http://schemas.microsoft.com/office/drawing/2014/main" id="{AEC2B349-D790-9541-A8B2-670E24A6EA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711" r="25959" b="15408"/>
          <a:stretch/>
        </p:blipFill>
        <p:spPr>
          <a:xfrm>
            <a:off x="4583620" y="-420026"/>
            <a:ext cx="7608380" cy="741290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3A845DA-3FCA-024D-A6E2-8B155974AAB6}"/>
              </a:ext>
            </a:extLst>
          </p:cNvPr>
          <p:cNvSpPr/>
          <p:nvPr/>
        </p:nvSpPr>
        <p:spPr>
          <a:xfrm>
            <a:off x="0" y="-5732"/>
            <a:ext cx="12192000" cy="6858001"/>
          </a:xfrm>
          <a:prstGeom prst="rect">
            <a:avLst/>
          </a:prstGeom>
          <a:solidFill>
            <a:schemeClr val="tx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25">
            <a:extLst>
              <a:ext uri="{FF2B5EF4-FFF2-40B4-BE49-F238E27FC236}">
                <a16:creationId xmlns:a16="http://schemas.microsoft.com/office/drawing/2014/main" id="{E43DF256-006B-C348-933F-8441161A5DF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2008" r="78595"/>
          <a:stretch/>
        </p:blipFill>
        <p:spPr>
          <a:xfrm rot="20003601">
            <a:off x="4739697" y="540150"/>
            <a:ext cx="1396404" cy="10271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BABA16-DDA3-C341-A562-B9A5AE55A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>
                <a:solidFill>
                  <a:schemeClr val="bg1"/>
                </a:solidFill>
              </a:rPr>
              <a:t>Sketches</a:t>
            </a:r>
            <a:r>
              <a:rPr lang="nb-NO" dirty="0">
                <a:solidFill>
                  <a:schemeClr val="bg1"/>
                </a:solidFill>
              </a:rPr>
              <a:t>, </a:t>
            </a:r>
            <a:r>
              <a:rPr lang="nb-NO" dirty="0" err="1">
                <a:solidFill>
                  <a:schemeClr val="bg1"/>
                </a:solidFill>
              </a:rPr>
              <a:t>wireframes</a:t>
            </a:r>
            <a:r>
              <a:rPr lang="nb-NO" dirty="0">
                <a:solidFill>
                  <a:schemeClr val="bg1"/>
                </a:solidFill>
              </a:rPr>
              <a:t> and design</a:t>
            </a:r>
            <a:br>
              <a:rPr lang="nb-NO" dirty="0">
                <a:solidFill>
                  <a:schemeClr val="bg1"/>
                </a:solidFill>
              </a:rPr>
            </a:b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96EBB-BCF9-7C41-870D-99CF2DC4B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solidFill>
                  <a:schemeClr val="bg1"/>
                </a:solidFill>
              </a:rPr>
              <a:t>Show </a:t>
            </a:r>
            <a:r>
              <a:rPr lang="nb-NO" dirty="0" err="1">
                <a:solidFill>
                  <a:schemeClr val="bg1"/>
                </a:solidFill>
              </a:rPr>
              <a:t>Sketches</a:t>
            </a:r>
            <a:endParaRPr lang="nb-NO" dirty="0">
              <a:solidFill>
                <a:schemeClr val="bg1"/>
              </a:solidFill>
            </a:endParaRPr>
          </a:p>
          <a:p>
            <a:r>
              <a:rPr lang="nb-NO" dirty="0">
                <a:solidFill>
                  <a:schemeClr val="bg1"/>
                </a:solidFill>
              </a:rPr>
              <a:t>Show </a:t>
            </a:r>
            <a:r>
              <a:rPr lang="nb-NO" dirty="0" err="1">
                <a:solidFill>
                  <a:schemeClr val="bg1"/>
                </a:solidFill>
              </a:rPr>
              <a:t>wireframes</a:t>
            </a:r>
            <a:endParaRPr lang="nb-NO" dirty="0">
              <a:solidFill>
                <a:schemeClr val="bg1"/>
              </a:solidFill>
            </a:endParaRPr>
          </a:p>
          <a:p>
            <a:r>
              <a:rPr lang="nb-NO" dirty="0">
                <a:solidFill>
                  <a:schemeClr val="bg1"/>
                </a:solidFill>
              </a:rPr>
              <a:t>Show Design</a:t>
            </a:r>
          </a:p>
        </p:txBody>
      </p:sp>
    </p:spTree>
    <p:extLst>
      <p:ext uri="{BB962C8B-B14F-4D97-AF65-F5344CB8AC3E}">
        <p14:creationId xmlns:p14="http://schemas.microsoft.com/office/powerpoint/2010/main" val="1969922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6E0F9E-B53E-FF4A-A32A-B88FD2163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FD5CA8A-8052-EE4F-8AE1-7B10A210DA3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41B4CF-157E-3E48-B12E-5AC0AC3FF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>
                <a:solidFill>
                  <a:schemeClr val="bg1"/>
                </a:solidFill>
              </a:rPr>
              <a:t>The Final Product</a:t>
            </a:r>
            <a:br>
              <a:rPr lang="nb-NO" dirty="0">
                <a:solidFill>
                  <a:schemeClr val="bg1"/>
                </a:solidFill>
              </a:rPr>
            </a:b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95FC2-E2A1-0F49-9A7C-0FB4C3AD6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solidFill>
                  <a:schemeClr val="bg1"/>
                </a:solidFill>
              </a:rPr>
              <a:t>Show final </a:t>
            </a:r>
            <a:r>
              <a:rPr lang="nb-NO" dirty="0" err="1">
                <a:solidFill>
                  <a:schemeClr val="bg1"/>
                </a:solidFill>
              </a:rPr>
              <a:t>product</a:t>
            </a:r>
            <a:r>
              <a:rPr lang="nb-NO" dirty="0">
                <a:solidFill>
                  <a:schemeClr val="bg1"/>
                </a:solidFill>
              </a:rPr>
              <a:t>:  </a:t>
            </a:r>
            <a:r>
              <a:rPr lang="nb-NO" dirty="0">
                <a:hlinkClick r:id="rId3"/>
              </a:rPr>
              <a:t>http://eduplaytion.filipnordhagen.com/index.html</a:t>
            </a:r>
            <a:endParaRPr lang="nb-NO" dirty="0"/>
          </a:p>
          <a:p>
            <a:r>
              <a:rPr lang="nb-NO" dirty="0" err="1">
                <a:solidFill>
                  <a:schemeClr val="bg1"/>
                </a:solidFill>
              </a:rPr>
              <a:t>Responsiveness</a:t>
            </a:r>
            <a:r>
              <a:rPr lang="nb-NO" dirty="0">
                <a:solidFill>
                  <a:schemeClr val="bg1"/>
                </a:solidFill>
              </a:rPr>
              <a:t> Mobile</a:t>
            </a:r>
          </a:p>
          <a:p>
            <a:r>
              <a:rPr lang="nb-NO" dirty="0" err="1">
                <a:solidFill>
                  <a:schemeClr val="bg1"/>
                </a:solidFill>
              </a:rPr>
              <a:t>Responsivness</a:t>
            </a:r>
            <a:r>
              <a:rPr lang="nb-NO" dirty="0">
                <a:solidFill>
                  <a:schemeClr val="bg1"/>
                </a:solidFill>
              </a:rPr>
              <a:t> Tablet</a:t>
            </a:r>
          </a:p>
          <a:p>
            <a:r>
              <a:rPr lang="nb-NO" dirty="0" err="1">
                <a:solidFill>
                  <a:schemeClr val="bg1"/>
                </a:solidFill>
              </a:rPr>
              <a:t>Responsivness</a:t>
            </a:r>
            <a:r>
              <a:rPr lang="nb-NO" dirty="0">
                <a:solidFill>
                  <a:schemeClr val="bg1"/>
                </a:solidFill>
              </a:rPr>
              <a:t> Desktop</a:t>
            </a:r>
          </a:p>
          <a:p>
            <a:r>
              <a:rPr lang="nb-NO" dirty="0" err="1">
                <a:solidFill>
                  <a:schemeClr val="bg1"/>
                </a:solidFill>
              </a:rPr>
              <a:t>What</a:t>
            </a:r>
            <a:r>
              <a:rPr lang="nb-NO" dirty="0">
                <a:solidFill>
                  <a:schemeClr val="bg1"/>
                </a:solidFill>
              </a:rPr>
              <a:t> I </a:t>
            </a:r>
            <a:r>
              <a:rPr lang="nb-NO" dirty="0" err="1">
                <a:solidFill>
                  <a:schemeClr val="bg1"/>
                </a:solidFill>
              </a:rPr>
              <a:t>would</a:t>
            </a:r>
            <a:r>
              <a:rPr lang="nb-NO" dirty="0">
                <a:solidFill>
                  <a:schemeClr val="bg1"/>
                </a:solidFill>
              </a:rPr>
              <a:t> have done </a:t>
            </a:r>
            <a:r>
              <a:rPr lang="nb-NO" dirty="0" err="1">
                <a:solidFill>
                  <a:schemeClr val="bg1"/>
                </a:solidFill>
              </a:rPr>
              <a:t>if</a:t>
            </a:r>
            <a:r>
              <a:rPr lang="nb-NO" dirty="0">
                <a:solidFill>
                  <a:schemeClr val="bg1"/>
                </a:solidFill>
              </a:rPr>
              <a:t> skills and </a:t>
            </a:r>
            <a:r>
              <a:rPr lang="nb-NO" dirty="0" err="1">
                <a:solidFill>
                  <a:schemeClr val="bg1"/>
                </a:solidFill>
              </a:rPr>
              <a:t>permission</a:t>
            </a:r>
            <a:r>
              <a:rPr lang="nb-NO" dirty="0">
                <a:solidFill>
                  <a:schemeClr val="bg1"/>
                </a:solidFill>
              </a:rPr>
              <a:t> </a:t>
            </a:r>
            <a:r>
              <a:rPr lang="nb-NO" dirty="0" err="1">
                <a:solidFill>
                  <a:schemeClr val="bg1"/>
                </a:solidFill>
              </a:rPr>
              <a:t>had</a:t>
            </a:r>
            <a:r>
              <a:rPr lang="nb-NO" dirty="0">
                <a:solidFill>
                  <a:schemeClr val="bg1"/>
                </a:solidFill>
              </a:rPr>
              <a:t> </a:t>
            </a:r>
            <a:r>
              <a:rPr lang="nb-NO" dirty="0" err="1">
                <a:solidFill>
                  <a:schemeClr val="bg1"/>
                </a:solidFill>
              </a:rPr>
              <a:t>been</a:t>
            </a:r>
            <a:r>
              <a:rPr lang="nb-NO" dirty="0">
                <a:solidFill>
                  <a:schemeClr val="bg1"/>
                </a:solidFill>
              </a:rPr>
              <a:t> </a:t>
            </a:r>
            <a:r>
              <a:rPr lang="nb-NO" dirty="0" err="1">
                <a:solidFill>
                  <a:schemeClr val="bg1"/>
                </a:solidFill>
              </a:rPr>
              <a:t>there</a:t>
            </a:r>
            <a:r>
              <a:rPr lang="nb-NO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2594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972</TotalTime>
  <Words>169</Words>
  <Application>Microsoft Macintosh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Presentation of Semester Project-</vt:lpstr>
      <vt:lpstr>Themes, epics, features, user stories </vt:lpstr>
      <vt:lpstr>PowerPoint Presentation</vt:lpstr>
      <vt:lpstr>PowerPoint Presentation</vt:lpstr>
      <vt:lpstr>PowerPoint Presentation</vt:lpstr>
      <vt:lpstr>Scope of Work and Gantt chart </vt:lpstr>
      <vt:lpstr>Styletile:</vt:lpstr>
      <vt:lpstr>Sketches, wireframes and design </vt:lpstr>
      <vt:lpstr>The Final Product </vt:lpstr>
      <vt:lpstr>Q&amp;A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of Semester Project-Eduplaytion AS</dc:title>
  <dc:creator>Microsoft Office User</dc:creator>
  <cp:lastModifiedBy>Microsoft Office User</cp:lastModifiedBy>
  <cp:revision>15</cp:revision>
  <dcterms:created xsi:type="dcterms:W3CDTF">2019-12-09T17:48:51Z</dcterms:created>
  <dcterms:modified xsi:type="dcterms:W3CDTF">2019-12-12T21:52:34Z</dcterms:modified>
</cp:coreProperties>
</file>